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7" r:id="rId2"/>
    <p:sldId id="382" r:id="rId3"/>
    <p:sldId id="724" r:id="rId4"/>
    <p:sldId id="739" r:id="rId5"/>
    <p:sldId id="380" r:id="rId6"/>
    <p:sldId id="728" r:id="rId7"/>
    <p:sldId id="729" r:id="rId8"/>
    <p:sldId id="726" r:id="rId9"/>
    <p:sldId id="445" r:id="rId10"/>
    <p:sldId id="727" r:id="rId11"/>
    <p:sldId id="741" r:id="rId12"/>
    <p:sldId id="730" r:id="rId13"/>
    <p:sldId id="731" r:id="rId14"/>
    <p:sldId id="732" r:id="rId15"/>
    <p:sldId id="733" r:id="rId16"/>
    <p:sldId id="736" r:id="rId17"/>
    <p:sldId id="735" r:id="rId18"/>
    <p:sldId id="740" r:id="rId19"/>
    <p:sldId id="738" r:id="rId20"/>
    <p:sldId id="734" r:id="rId21"/>
    <p:sldId id="708" r:id="rId22"/>
    <p:sldId id="737" r:id="rId23"/>
    <p:sldId id="377" r:id="rId24"/>
  </p:sldIdLst>
  <p:sldSz cx="9144000" cy="6858000" type="screen4x3"/>
  <p:notesSz cx="6985000" cy="9271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A26"/>
    <a:srgbClr val="45251F"/>
    <a:srgbClr val="E08D48"/>
    <a:srgbClr val="E49B5E"/>
    <a:srgbClr val="DA6952"/>
    <a:srgbClr val="D5956D"/>
    <a:srgbClr val="E8A772"/>
    <a:srgbClr val="BA8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5" autoAdjust="0"/>
    <p:restoredTop sz="87705" autoAdjust="0"/>
  </p:normalViewPr>
  <p:slideViewPr>
    <p:cSldViewPr>
      <p:cViewPr varScale="1">
        <p:scale>
          <a:sx n="96" d="100"/>
          <a:sy n="96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674" y="-62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044" cy="463867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73" y="0"/>
            <a:ext cx="3027044" cy="463867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8589EB-5FF7-4D53-8CD9-5F70BAFF36A8}" type="datetimeFigureOut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550"/>
            <a:ext cx="3027044" cy="46386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73" y="8805550"/>
            <a:ext cx="3027044" cy="46386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54AAB7-E296-4352-B0DE-677C244C8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8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044" cy="463867"/>
          </a:xfrm>
          <a:prstGeom prst="rect">
            <a:avLst/>
          </a:prstGeom>
        </p:spPr>
        <p:txBody>
          <a:bodyPr vert="horz" lIns="92880" tIns="46440" rIns="92880" bIns="464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373" y="0"/>
            <a:ext cx="3027044" cy="463867"/>
          </a:xfrm>
          <a:prstGeom prst="rect">
            <a:avLst/>
          </a:prstGeom>
        </p:spPr>
        <p:txBody>
          <a:bodyPr vert="horz" lIns="92880" tIns="46440" rIns="92880" bIns="464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619CF1-768A-4A56-A84F-E70C2D899BF6}" type="datetimeFigureOut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0" tIns="46440" rIns="92880" bIns="4644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184" y="4404359"/>
            <a:ext cx="5588633" cy="4171634"/>
          </a:xfrm>
          <a:prstGeom prst="rect">
            <a:avLst/>
          </a:prstGeom>
        </p:spPr>
        <p:txBody>
          <a:bodyPr vert="horz" lIns="92880" tIns="46440" rIns="92880" bIns="4644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550"/>
            <a:ext cx="3027044" cy="463867"/>
          </a:xfrm>
          <a:prstGeom prst="rect">
            <a:avLst/>
          </a:prstGeom>
        </p:spPr>
        <p:txBody>
          <a:bodyPr vert="horz" lIns="92880" tIns="46440" rIns="92880" bIns="464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373" y="8805550"/>
            <a:ext cx="3027044" cy="463867"/>
          </a:xfrm>
          <a:prstGeom prst="rect">
            <a:avLst/>
          </a:prstGeom>
        </p:spPr>
        <p:txBody>
          <a:bodyPr vert="horz" lIns="92880" tIns="46440" rIns="92880" bIns="464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22CDAD-7CA2-4FEF-8F0E-39B3589B7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“What do you know about intelligence?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86380-DC4B-4E94-8D2D-FC9248004E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93AF5-002E-4650-BC34-85AB4399D7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You will literally rewire your brain.  This is how you can create the changes you want.  Rewire.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594E6-1247-4BF7-90A1-FF3502573F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Awarded the 2011 Am </a:t>
            </a:r>
            <a:r>
              <a:rPr lang="en-US" dirty="0" err="1" smtClean="0"/>
              <a:t>Psy</a:t>
            </a:r>
            <a:r>
              <a:rPr lang="en-US" dirty="0" smtClean="0"/>
              <a:t> </a:t>
            </a:r>
            <a:r>
              <a:rPr lang="en-US" dirty="0" err="1" smtClean="0"/>
              <a:t>Assoc’s</a:t>
            </a:r>
            <a:r>
              <a:rPr lang="en-US" dirty="0" smtClean="0"/>
              <a:t> Distinguished Scientific Contribution Award</a:t>
            </a:r>
          </a:p>
          <a:p>
            <a:endParaRPr lang="en-US" dirty="0" smtClean="0"/>
          </a:p>
          <a:p>
            <a:r>
              <a:rPr lang="en-US" dirty="0" smtClean="0"/>
              <a:t>“Her widely cited work has produced,</a:t>
            </a:r>
            <a:r>
              <a:rPr lang="en-US" baseline="0" dirty="0" smtClean="0"/>
              <a:t> in addition, clever and effective strategies for promoting more functional incremental theories, learning goals, and PERSISTENCE IN STUDENTS FACING APPARENT FAILURE.”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2CDAD-7CA2-4FEF-8F0E-39B3589B72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9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2003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6575"/>
            <a:ext cx="6400800" cy="1143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lnSpc>
          <a:spcPts val="45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ts val="45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ts val="45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ts val="45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enmccune/Google%20Drive/UW12/UW12_PunahouBrain/oprah(poem).mp3" TargetMode="Externa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EINtdXIqn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enmccune/Google%20Drive/UW12/UW12_PunahouBrain/Goldie%20Hawn%20NEW.mov" TargetMode="Externa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lobalquest.inf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mindsetonline.com/" TargetMode="External"/><Relationship Id="rId5" Type="http://schemas.openxmlformats.org/officeDocument/2006/relationships/hyperlink" Target="http://brainology.u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620000" cy="3124200"/>
          </a:xfrm>
        </p:spPr>
        <p:txBody>
          <a:bodyPr/>
          <a:lstStyle/>
          <a:p>
            <a:pPr algn="ctr" eaLnBrk="1" hangingPunct="1"/>
            <a:r>
              <a:rPr lang="en-US" sz="5400" dirty="0" smtClean="0"/>
              <a:t>Growth Mindset </a:t>
            </a:r>
            <a:r>
              <a:rPr lang="en-US" sz="5400" dirty="0" smtClean="0"/>
              <a:t> &amp; Mindfulness Techniques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Lunch </a:t>
            </a:r>
            <a:r>
              <a:rPr lang="en-US" sz="5400" dirty="0" smtClean="0"/>
              <a:t>Session Wednesday</a:t>
            </a:r>
            <a:endParaRPr lang="en-US" sz="5400" dirty="0" smtClean="0"/>
          </a:p>
        </p:txBody>
      </p:sp>
      <p:sp>
        <p:nvSpPr>
          <p:cNvPr id="10242" name="Subtitle 5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6705600" cy="2971800"/>
          </a:xfrm>
        </p:spPr>
        <p:txBody>
          <a:bodyPr/>
          <a:lstStyle/>
          <a:p>
            <a:pPr algn="ctr" eaLnBrk="1" hangingPunct="1"/>
            <a:endParaRPr lang="en-US" sz="5400" b="1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5400" b="1" dirty="0" smtClean="0">
                <a:solidFill>
                  <a:schemeClr val="tx1"/>
                </a:solidFill>
              </a:rPr>
              <a:t>2012 </a:t>
            </a:r>
            <a:r>
              <a:rPr lang="en-US" sz="5400" b="1" dirty="0" err="1" smtClean="0">
                <a:solidFill>
                  <a:schemeClr val="tx1"/>
                </a:solidFill>
              </a:rPr>
              <a:t>Punahou</a:t>
            </a:r>
            <a:r>
              <a:rPr lang="en-US" sz="5400" b="1" dirty="0" smtClean="0">
                <a:solidFill>
                  <a:schemeClr val="tx1"/>
                </a:solidFill>
              </a:rPr>
              <a:t> Brain Symposium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Breathing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Mindset and </a:t>
            </a:r>
            <a:r>
              <a:rPr lang="en-US" dirty="0" err="1" smtClean="0"/>
              <a:t>Brainology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 the count of 4</a:t>
            </a:r>
          </a:p>
          <a:p>
            <a:endParaRPr lang="en-US" dirty="0"/>
          </a:p>
          <a:p>
            <a:r>
              <a:rPr lang="en-US" dirty="0" smtClean="0"/>
              <a:t>Helps reduce anxiety, stress, upset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8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</a:t>
            </a:r>
            <a:r>
              <a:rPr lang="en-US" dirty="0" err="1" smtClean="0"/>
              <a:t>MindsetWorks</a:t>
            </a:r>
            <a:r>
              <a:rPr lang="en-US" dirty="0" smtClean="0"/>
              <a:t> website and newsletter</a:t>
            </a:r>
          </a:p>
          <a:p>
            <a:pPr lvl="1"/>
            <a:r>
              <a:rPr lang="en-US" dirty="0" smtClean="0"/>
              <a:t>Popcorn and Hot Potato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6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</a:t>
            </a:r>
            <a:br>
              <a:rPr lang="en-US" dirty="0" smtClean="0"/>
            </a:br>
            <a:r>
              <a:rPr lang="en-US" sz="3600" dirty="0" smtClean="0"/>
              <a:t>Attention</a:t>
            </a:r>
            <a:r>
              <a:rPr lang="en-US" sz="3600" dirty="0"/>
              <a:t> </a:t>
            </a:r>
            <a:r>
              <a:rPr lang="en-US" sz="3600" dirty="0" smtClean="0"/>
              <a:t>on the Now (</a:t>
            </a:r>
            <a:r>
              <a:rPr lang="en-US" sz="3600" dirty="0" smtClean="0">
                <a:hlinkClick r:id="rId2" action="ppaction://hlinkfile"/>
              </a:rPr>
              <a:t>Oprah Reading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3434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43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Kabat-Zinn</a:t>
            </a:r>
            <a:r>
              <a:rPr lang="en-US" dirty="0" smtClean="0"/>
              <a:t>, Jon – beginning 1982</a:t>
            </a:r>
          </a:p>
          <a:p>
            <a:pPr lvl="1"/>
            <a:r>
              <a:rPr lang="en-US" sz="1800" dirty="0" smtClean="0"/>
              <a:t>“An outpatient program in behavioral medicine for chronic pain patients based on the practices of mindfulness meditation: Theoretical considerations and preliminary results,” </a:t>
            </a:r>
            <a:r>
              <a:rPr lang="en-US" sz="1800" i="1" dirty="0" smtClean="0"/>
              <a:t>General Hospital Psychiatry </a:t>
            </a:r>
            <a:r>
              <a:rPr lang="en-US" sz="1800" dirty="0" smtClean="0"/>
              <a:t>4(1):33-47</a:t>
            </a:r>
            <a:endParaRPr lang="en-US" dirty="0"/>
          </a:p>
          <a:p>
            <a:r>
              <a:rPr lang="en-US" dirty="0" smtClean="0"/>
              <a:t>Davidson, Richard</a:t>
            </a:r>
            <a:r>
              <a:rPr lang="en-US" sz="1800" dirty="0" smtClean="0"/>
              <a:t>—</a:t>
            </a:r>
            <a:r>
              <a:rPr lang="en-US" sz="1800" dirty="0" err="1" smtClean="0"/>
              <a:t>Waisman</a:t>
            </a:r>
            <a:r>
              <a:rPr lang="en-US" sz="1800" dirty="0" smtClean="0"/>
              <a:t> </a:t>
            </a:r>
            <a:r>
              <a:rPr lang="en-US" sz="1800" dirty="0"/>
              <a:t>Laboratory for Brain Imaging and Behavior and Center for Investigating Healthy Minds, University of Wisconsin–Madison, Madison, Wisconsin, USA.</a:t>
            </a:r>
          </a:p>
          <a:p>
            <a:r>
              <a:rPr lang="en-US" dirty="0" smtClean="0"/>
              <a:t>Siegel, Daniel  </a:t>
            </a:r>
            <a:r>
              <a:rPr lang="en-US" sz="1800" dirty="0" smtClean="0"/>
              <a:t>UCLA Center for Culture, Brain, and Development  and Mindful Awareness Research Center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125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Edutopia.org</a:t>
            </a:r>
            <a:r>
              <a:rPr lang="en-US" dirty="0" smtClean="0"/>
              <a:t> see 2/22/12 with links</a:t>
            </a:r>
          </a:p>
          <a:p>
            <a:pPr lvl="1"/>
            <a:r>
              <a:rPr lang="en-US" dirty="0" smtClean="0"/>
              <a:t>And Six Tips for Brain-Based Learning</a:t>
            </a:r>
          </a:p>
          <a:p>
            <a:pPr lvl="1"/>
            <a:r>
              <a:rPr lang="en-US" dirty="0" smtClean="0"/>
              <a:t>Meditation Education </a:t>
            </a:r>
            <a:r>
              <a:rPr lang="en-US" dirty="0" err="1" smtClean="0"/>
              <a:t>Infographic</a:t>
            </a:r>
            <a:r>
              <a:rPr lang="en-US" dirty="0" smtClean="0"/>
              <a:t> (handout)</a:t>
            </a:r>
          </a:p>
          <a:p>
            <a:r>
              <a:rPr lang="en-US" dirty="0" smtClean="0"/>
              <a:t>Mindful Schools, Oakland, CA.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err="1" smtClean="0"/>
              <a:t>Mindfulschools</a:t>
            </a:r>
            <a:r>
              <a:rPr lang="en-US" u="sng" dirty="0" smtClean="0"/>
              <a:t>/org</a:t>
            </a:r>
          </a:p>
          <a:p>
            <a:pPr lvl="1"/>
            <a:r>
              <a:rPr lang="en-US" dirty="0" smtClean="0"/>
              <a:t>With research by </a:t>
            </a:r>
            <a:r>
              <a:rPr lang="en-US" dirty="0" err="1" smtClean="0"/>
              <a:t>Biegel</a:t>
            </a:r>
            <a:r>
              <a:rPr lang="en-US" dirty="0" smtClean="0"/>
              <a:t>, Gina and Brown, Kirk</a:t>
            </a:r>
          </a:p>
          <a:p>
            <a:pPr marL="914400" lvl="2" indent="0">
              <a:buNone/>
            </a:pPr>
            <a:r>
              <a:rPr lang="en-US" dirty="0" smtClean="0"/>
              <a:t>And YouTube link with Jon </a:t>
            </a:r>
            <a:r>
              <a:rPr lang="en-US" dirty="0" err="1" smtClean="0"/>
              <a:t>Kabat-Zinn</a:t>
            </a:r>
            <a:r>
              <a:rPr lang="en-US" dirty="0" smtClean="0"/>
              <a:t> for 2012 fundraiser</a:t>
            </a:r>
          </a:p>
          <a:p>
            <a:pPr marL="914400" lvl="2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www.youtube.com/watch?v=fEINtdXIqns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MindUP</a:t>
            </a:r>
            <a:r>
              <a:rPr lang="en-US" dirty="0" smtClean="0"/>
              <a:t> – Hawn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Goldie Hawn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111" t="26931" r="37422" b="39010"/>
          <a:stretch>
            <a:fillRect/>
          </a:stretch>
        </p:blipFill>
        <p:spPr bwMode="auto">
          <a:xfrm>
            <a:off x="1752600" y="2286000"/>
            <a:ext cx="594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23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lessons </a:t>
            </a:r>
          </a:p>
          <a:p>
            <a:endParaRPr lang="en-US" dirty="0"/>
          </a:p>
          <a:p>
            <a:r>
              <a:rPr lang="en-US" dirty="0" smtClean="0"/>
              <a:t>Self-regulating tools to promote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Mindful attention when learning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Create spacious </a:t>
            </a:r>
            <a:r>
              <a:rPr lang="en-US" dirty="0" err="1" smtClean="0"/>
              <a:t>openmind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91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belly breathing </a:t>
            </a:r>
          </a:p>
          <a:p>
            <a:r>
              <a:rPr lang="en-US" dirty="0" smtClean="0"/>
              <a:t>Focused attention</a:t>
            </a:r>
          </a:p>
          <a:p>
            <a:endParaRPr lang="en-US" dirty="0"/>
          </a:p>
          <a:p>
            <a:r>
              <a:rPr lang="en-US" dirty="0" smtClean="0"/>
              <a:t>Breathing and listening</a:t>
            </a:r>
          </a:p>
          <a:p>
            <a:endParaRPr lang="en-US" dirty="0"/>
          </a:p>
          <a:p>
            <a:r>
              <a:rPr lang="en-US" dirty="0" smtClean="0"/>
              <a:t>Suggested for the start and end of a day or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1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 comfortably</a:t>
            </a:r>
          </a:p>
          <a:p>
            <a:r>
              <a:rPr lang="en-US" dirty="0" smtClean="0"/>
              <a:t>Listen to sound</a:t>
            </a:r>
          </a:p>
          <a:p>
            <a:r>
              <a:rPr lang="en-US" dirty="0" smtClean="0"/>
              <a:t>When it fades, focus on every breath</a:t>
            </a:r>
          </a:p>
          <a:p>
            <a:r>
              <a:rPr lang="en-US" dirty="0" smtClean="0"/>
              <a:t>At the second sound, listen as long as possible, still breathing calmly</a:t>
            </a:r>
          </a:p>
          <a:p>
            <a:r>
              <a:rPr lang="en-US" dirty="0" smtClean="0"/>
              <a:t>When the sound is gone, open eyes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1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technique</a:t>
            </a:r>
          </a:p>
          <a:p>
            <a:endParaRPr lang="en-US" dirty="0" smtClean="0"/>
          </a:p>
          <a:p>
            <a:r>
              <a:rPr lang="en-US" dirty="0" smtClean="0"/>
              <a:t>Teaching students to count to ten</a:t>
            </a:r>
          </a:p>
          <a:p>
            <a:endParaRPr lang="en-US" dirty="0"/>
          </a:p>
          <a:p>
            <a:r>
              <a:rPr lang="en-US" dirty="0" smtClean="0"/>
              <a:t>Allows for PFC to become more of the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7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University of Washington Presenters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b="1" smtClean="0"/>
          </a:p>
          <a:p>
            <a:r>
              <a:rPr lang="en-US" sz="4400" b="1" smtClean="0"/>
              <a:t>Dr. Karen Morell</a:t>
            </a:r>
          </a:p>
          <a:p>
            <a:endParaRPr lang="en-US" sz="4400" b="1" smtClean="0"/>
          </a:p>
          <a:p>
            <a:r>
              <a:rPr lang="en-US" sz="4400" b="1" smtClean="0"/>
              <a:t>Dr. Ben McCune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MindUP</a:t>
            </a:r>
            <a:r>
              <a:rPr lang="en-US" dirty="0" smtClean="0"/>
              <a:t> – </a:t>
            </a:r>
            <a:r>
              <a:rPr lang="en-US" dirty="0" smtClean="0">
                <a:hlinkClick r:id="rId2" action="ppaction://hlinkfile"/>
              </a:rPr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Goldie Hawn with Dr. Daniel Siegel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111" t="26931" r="37422" b="39010"/>
          <a:stretch>
            <a:fillRect/>
          </a:stretch>
        </p:blipFill>
        <p:spPr bwMode="auto">
          <a:xfrm>
            <a:off x="1752600" y="2286000"/>
            <a:ext cx="594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76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Meditation proven to reduce stress and its </a:t>
            </a:r>
            <a:r>
              <a:rPr lang="en-US" dirty="0" smtClean="0"/>
              <a:t>affects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46" y="2330450"/>
            <a:ext cx="323690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7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script needed</a:t>
            </a:r>
          </a:p>
          <a:p>
            <a:endParaRPr lang="en-US" dirty="0"/>
          </a:p>
          <a:p>
            <a:r>
              <a:rPr lang="en-US" dirty="0" smtClean="0"/>
              <a:t>3-5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0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Discussion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715000" y="1752600"/>
            <a:ext cx="1136650" cy="762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1524000" y="2362200"/>
            <a:ext cx="1066800" cy="762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Q</a:t>
            </a:r>
          </a:p>
        </p:txBody>
      </p:sp>
      <p:grpSp>
        <p:nvGrpSpPr>
          <p:cNvPr id="101380" name="Group 9"/>
          <p:cNvGrpSpPr>
            <a:grpSpLocks noChangeAspect="1"/>
          </p:cNvGrpSpPr>
          <p:nvPr/>
        </p:nvGrpSpPr>
        <p:grpSpPr bwMode="auto">
          <a:xfrm flipH="1">
            <a:off x="2667000" y="2438400"/>
            <a:ext cx="3733800" cy="3581400"/>
            <a:chOff x="1680" y="1488"/>
            <a:chExt cx="2304" cy="2256"/>
          </a:xfrm>
        </p:grpSpPr>
        <p:sp>
          <p:nvSpPr>
            <p:cNvPr id="101381" name="AutoShape 8"/>
            <p:cNvSpPr>
              <a:spLocks noChangeAspect="1" noChangeArrowheads="1" noTextEdit="1"/>
            </p:cNvSpPr>
            <p:nvPr/>
          </p:nvSpPr>
          <p:spPr bwMode="auto">
            <a:xfrm>
              <a:off x="1680" y="1488"/>
              <a:ext cx="2304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2" name="Freeform 10"/>
            <p:cNvSpPr>
              <a:spLocks/>
            </p:cNvSpPr>
            <p:nvPr/>
          </p:nvSpPr>
          <p:spPr bwMode="auto">
            <a:xfrm>
              <a:off x="2952" y="2098"/>
              <a:ext cx="561" cy="679"/>
            </a:xfrm>
            <a:custGeom>
              <a:avLst/>
              <a:gdLst>
                <a:gd name="T0" fmla="*/ 1953 w 3926"/>
                <a:gd name="T1" fmla="*/ 390 h 4756"/>
                <a:gd name="T2" fmla="*/ 1992 w 3926"/>
                <a:gd name="T3" fmla="*/ 294 h 4756"/>
                <a:gd name="T4" fmla="*/ 2045 w 3926"/>
                <a:gd name="T5" fmla="*/ 214 h 4756"/>
                <a:gd name="T6" fmla="*/ 2124 w 3926"/>
                <a:gd name="T7" fmla="*/ 132 h 4756"/>
                <a:gd name="T8" fmla="*/ 2241 w 3926"/>
                <a:gd name="T9" fmla="*/ 59 h 4756"/>
                <a:gd name="T10" fmla="*/ 2406 w 3926"/>
                <a:gd name="T11" fmla="*/ 14 h 4756"/>
                <a:gd name="T12" fmla="*/ 2615 w 3926"/>
                <a:gd name="T13" fmla="*/ 8 h 4756"/>
                <a:gd name="T14" fmla="*/ 3009 w 3926"/>
                <a:gd name="T15" fmla="*/ 67 h 4756"/>
                <a:gd name="T16" fmla="*/ 3369 w 3926"/>
                <a:gd name="T17" fmla="*/ 147 h 4756"/>
                <a:gd name="T18" fmla="*/ 3572 w 3926"/>
                <a:gd name="T19" fmla="*/ 214 h 4756"/>
                <a:gd name="T20" fmla="*/ 3742 w 3926"/>
                <a:gd name="T21" fmla="*/ 309 h 4756"/>
                <a:gd name="T22" fmla="*/ 3860 w 3926"/>
                <a:gd name="T23" fmla="*/ 434 h 4756"/>
                <a:gd name="T24" fmla="*/ 3900 w 3926"/>
                <a:gd name="T25" fmla="*/ 508 h 4756"/>
                <a:gd name="T26" fmla="*/ 3920 w 3926"/>
                <a:gd name="T27" fmla="*/ 590 h 4756"/>
                <a:gd name="T28" fmla="*/ 3926 w 3926"/>
                <a:gd name="T29" fmla="*/ 685 h 4756"/>
                <a:gd name="T30" fmla="*/ 3920 w 3926"/>
                <a:gd name="T31" fmla="*/ 788 h 4756"/>
                <a:gd name="T32" fmla="*/ 3847 w 3926"/>
                <a:gd name="T33" fmla="*/ 1038 h 4756"/>
                <a:gd name="T34" fmla="*/ 3736 w 3926"/>
                <a:gd name="T35" fmla="*/ 1525 h 4756"/>
                <a:gd name="T36" fmla="*/ 3598 w 3926"/>
                <a:gd name="T37" fmla="*/ 2268 h 4756"/>
                <a:gd name="T38" fmla="*/ 3506 w 3926"/>
                <a:gd name="T39" fmla="*/ 2975 h 4756"/>
                <a:gd name="T40" fmla="*/ 3474 w 3926"/>
                <a:gd name="T41" fmla="*/ 3468 h 4756"/>
                <a:gd name="T42" fmla="*/ 3454 w 3926"/>
                <a:gd name="T43" fmla="*/ 3556 h 4756"/>
                <a:gd name="T44" fmla="*/ 3415 w 3926"/>
                <a:gd name="T45" fmla="*/ 3651 h 4756"/>
                <a:gd name="T46" fmla="*/ 3349 w 3926"/>
                <a:gd name="T47" fmla="*/ 3748 h 4756"/>
                <a:gd name="T48" fmla="*/ 3153 w 3926"/>
                <a:gd name="T49" fmla="*/ 3954 h 4756"/>
                <a:gd name="T50" fmla="*/ 2891 w 3926"/>
                <a:gd name="T51" fmla="*/ 4160 h 4756"/>
                <a:gd name="T52" fmla="*/ 2582 w 3926"/>
                <a:gd name="T53" fmla="*/ 4351 h 4756"/>
                <a:gd name="T54" fmla="*/ 2255 w 3926"/>
                <a:gd name="T55" fmla="*/ 4521 h 4756"/>
                <a:gd name="T56" fmla="*/ 1927 w 3926"/>
                <a:gd name="T57" fmla="*/ 4653 h 4756"/>
                <a:gd name="T58" fmla="*/ 1626 w 3926"/>
                <a:gd name="T59" fmla="*/ 4734 h 4756"/>
                <a:gd name="T60" fmla="*/ 1422 w 3926"/>
                <a:gd name="T61" fmla="*/ 4756 h 4756"/>
                <a:gd name="T62" fmla="*/ 1291 w 3926"/>
                <a:gd name="T63" fmla="*/ 4734 h 4756"/>
                <a:gd name="T64" fmla="*/ 1160 w 3926"/>
                <a:gd name="T65" fmla="*/ 4683 h 4756"/>
                <a:gd name="T66" fmla="*/ 1029 w 3926"/>
                <a:gd name="T67" fmla="*/ 4601 h 4756"/>
                <a:gd name="T68" fmla="*/ 838 w 3926"/>
                <a:gd name="T69" fmla="*/ 4439 h 4756"/>
                <a:gd name="T70" fmla="*/ 595 w 3926"/>
                <a:gd name="T71" fmla="*/ 4182 h 4756"/>
                <a:gd name="T72" fmla="*/ 386 w 3926"/>
                <a:gd name="T73" fmla="*/ 3895 h 4756"/>
                <a:gd name="T74" fmla="*/ 137 w 3926"/>
                <a:gd name="T75" fmla="*/ 3512 h 4756"/>
                <a:gd name="T76" fmla="*/ 0 w 3926"/>
                <a:gd name="T77" fmla="*/ 3277 h 4756"/>
                <a:gd name="T78" fmla="*/ 1953 w 3926"/>
                <a:gd name="T79" fmla="*/ 413 h 47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26"/>
                <a:gd name="T121" fmla="*/ 0 h 4756"/>
                <a:gd name="T122" fmla="*/ 3926 w 3926"/>
                <a:gd name="T123" fmla="*/ 4756 h 47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26" h="4756">
                  <a:moveTo>
                    <a:pt x="1953" y="413"/>
                  </a:moveTo>
                  <a:lnTo>
                    <a:pt x="1953" y="390"/>
                  </a:lnTo>
                  <a:lnTo>
                    <a:pt x="1972" y="331"/>
                  </a:lnTo>
                  <a:lnTo>
                    <a:pt x="1992" y="294"/>
                  </a:lnTo>
                  <a:lnTo>
                    <a:pt x="2012" y="258"/>
                  </a:lnTo>
                  <a:lnTo>
                    <a:pt x="2045" y="214"/>
                  </a:lnTo>
                  <a:lnTo>
                    <a:pt x="2077" y="170"/>
                  </a:lnTo>
                  <a:lnTo>
                    <a:pt x="2124" y="132"/>
                  </a:lnTo>
                  <a:lnTo>
                    <a:pt x="2176" y="88"/>
                  </a:lnTo>
                  <a:lnTo>
                    <a:pt x="2241" y="59"/>
                  </a:lnTo>
                  <a:lnTo>
                    <a:pt x="2320" y="29"/>
                  </a:lnTo>
                  <a:lnTo>
                    <a:pt x="2406" y="14"/>
                  </a:lnTo>
                  <a:lnTo>
                    <a:pt x="2504" y="0"/>
                  </a:lnTo>
                  <a:lnTo>
                    <a:pt x="2615" y="8"/>
                  </a:lnTo>
                  <a:lnTo>
                    <a:pt x="2746" y="22"/>
                  </a:lnTo>
                  <a:lnTo>
                    <a:pt x="3009" y="67"/>
                  </a:lnTo>
                  <a:lnTo>
                    <a:pt x="3258" y="117"/>
                  </a:lnTo>
                  <a:lnTo>
                    <a:pt x="3369" y="147"/>
                  </a:lnTo>
                  <a:lnTo>
                    <a:pt x="3474" y="176"/>
                  </a:lnTo>
                  <a:lnTo>
                    <a:pt x="3572" y="214"/>
                  </a:lnTo>
                  <a:lnTo>
                    <a:pt x="3664" y="258"/>
                  </a:lnTo>
                  <a:lnTo>
                    <a:pt x="3742" y="309"/>
                  </a:lnTo>
                  <a:lnTo>
                    <a:pt x="3808" y="368"/>
                  </a:lnTo>
                  <a:lnTo>
                    <a:pt x="3860" y="434"/>
                  </a:lnTo>
                  <a:lnTo>
                    <a:pt x="3880" y="472"/>
                  </a:lnTo>
                  <a:lnTo>
                    <a:pt x="3900" y="508"/>
                  </a:lnTo>
                  <a:lnTo>
                    <a:pt x="3913" y="552"/>
                  </a:lnTo>
                  <a:lnTo>
                    <a:pt x="3920" y="590"/>
                  </a:lnTo>
                  <a:lnTo>
                    <a:pt x="3926" y="640"/>
                  </a:lnTo>
                  <a:lnTo>
                    <a:pt x="3926" y="685"/>
                  </a:lnTo>
                  <a:lnTo>
                    <a:pt x="3926" y="737"/>
                  </a:lnTo>
                  <a:lnTo>
                    <a:pt x="3920" y="788"/>
                  </a:lnTo>
                  <a:lnTo>
                    <a:pt x="3887" y="905"/>
                  </a:lnTo>
                  <a:lnTo>
                    <a:pt x="3847" y="1038"/>
                  </a:lnTo>
                  <a:lnTo>
                    <a:pt x="3808" y="1185"/>
                  </a:lnTo>
                  <a:lnTo>
                    <a:pt x="3736" y="1525"/>
                  </a:lnTo>
                  <a:lnTo>
                    <a:pt x="3664" y="1884"/>
                  </a:lnTo>
                  <a:lnTo>
                    <a:pt x="3598" y="2268"/>
                  </a:lnTo>
                  <a:lnTo>
                    <a:pt x="3546" y="2636"/>
                  </a:lnTo>
                  <a:lnTo>
                    <a:pt x="3506" y="2975"/>
                  </a:lnTo>
                  <a:lnTo>
                    <a:pt x="3480" y="3254"/>
                  </a:lnTo>
                  <a:lnTo>
                    <a:pt x="3474" y="3468"/>
                  </a:lnTo>
                  <a:lnTo>
                    <a:pt x="3467" y="3512"/>
                  </a:lnTo>
                  <a:lnTo>
                    <a:pt x="3454" y="3556"/>
                  </a:lnTo>
                  <a:lnTo>
                    <a:pt x="3441" y="3601"/>
                  </a:lnTo>
                  <a:lnTo>
                    <a:pt x="3415" y="3651"/>
                  </a:lnTo>
                  <a:lnTo>
                    <a:pt x="3383" y="3696"/>
                  </a:lnTo>
                  <a:lnTo>
                    <a:pt x="3349" y="3748"/>
                  </a:lnTo>
                  <a:lnTo>
                    <a:pt x="3258" y="3851"/>
                  </a:lnTo>
                  <a:lnTo>
                    <a:pt x="3153" y="3954"/>
                  </a:lnTo>
                  <a:lnTo>
                    <a:pt x="3028" y="4057"/>
                  </a:lnTo>
                  <a:lnTo>
                    <a:pt x="2891" y="4160"/>
                  </a:lnTo>
                  <a:lnTo>
                    <a:pt x="2739" y="4256"/>
                  </a:lnTo>
                  <a:lnTo>
                    <a:pt x="2582" y="4351"/>
                  </a:lnTo>
                  <a:lnTo>
                    <a:pt x="2419" y="4439"/>
                  </a:lnTo>
                  <a:lnTo>
                    <a:pt x="2255" y="4521"/>
                  </a:lnTo>
                  <a:lnTo>
                    <a:pt x="2090" y="4594"/>
                  </a:lnTo>
                  <a:lnTo>
                    <a:pt x="1927" y="4653"/>
                  </a:lnTo>
                  <a:lnTo>
                    <a:pt x="1770" y="4697"/>
                  </a:lnTo>
                  <a:lnTo>
                    <a:pt x="1626" y="4734"/>
                  </a:lnTo>
                  <a:lnTo>
                    <a:pt x="1487" y="4756"/>
                  </a:lnTo>
                  <a:lnTo>
                    <a:pt x="1422" y="4756"/>
                  </a:lnTo>
                  <a:lnTo>
                    <a:pt x="1356" y="4748"/>
                  </a:lnTo>
                  <a:lnTo>
                    <a:pt x="1291" y="4734"/>
                  </a:lnTo>
                  <a:lnTo>
                    <a:pt x="1225" y="4712"/>
                  </a:lnTo>
                  <a:lnTo>
                    <a:pt x="1160" y="4683"/>
                  </a:lnTo>
                  <a:lnTo>
                    <a:pt x="1094" y="4639"/>
                  </a:lnTo>
                  <a:lnTo>
                    <a:pt x="1029" y="4601"/>
                  </a:lnTo>
                  <a:lnTo>
                    <a:pt x="963" y="4550"/>
                  </a:lnTo>
                  <a:lnTo>
                    <a:pt x="838" y="4439"/>
                  </a:lnTo>
                  <a:lnTo>
                    <a:pt x="713" y="4315"/>
                  </a:lnTo>
                  <a:lnTo>
                    <a:pt x="595" y="4182"/>
                  </a:lnTo>
                  <a:lnTo>
                    <a:pt x="485" y="4034"/>
                  </a:lnTo>
                  <a:lnTo>
                    <a:pt x="386" y="3895"/>
                  </a:lnTo>
                  <a:lnTo>
                    <a:pt x="288" y="3762"/>
                  </a:lnTo>
                  <a:lnTo>
                    <a:pt x="137" y="3512"/>
                  </a:lnTo>
                  <a:lnTo>
                    <a:pt x="39" y="3342"/>
                  </a:lnTo>
                  <a:lnTo>
                    <a:pt x="0" y="3277"/>
                  </a:lnTo>
                  <a:lnTo>
                    <a:pt x="1848" y="1781"/>
                  </a:lnTo>
                  <a:lnTo>
                    <a:pt x="1953" y="413"/>
                  </a:lnTo>
                  <a:close/>
                </a:path>
              </a:pathLst>
            </a:custGeom>
            <a:solidFill>
              <a:srgbClr val="482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3" name="Freeform 11"/>
            <p:cNvSpPr>
              <a:spLocks/>
            </p:cNvSpPr>
            <p:nvPr/>
          </p:nvSpPr>
          <p:spPr bwMode="auto">
            <a:xfrm>
              <a:off x="3031" y="2089"/>
              <a:ext cx="128" cy="333"/>
            </a:xfrm>
            <a:custGeom>
              <a:avLst/>
              <a:gdLst>
                <a:gd name="T0" fmla="*/ 79 w 892"/>
                <a:gd name="T1" fmla="*/ 80 h 2334"/>
                <a:gd name="T2" fmla="*/ 112 w 892"/>
                <a:gd name="T3" fmla="*/ 51 h 2334"/>
                <a:gd name="T4" fmla="*/ 138 w 892"/>
                <a:gd name="T5" fmla="*/ 30 h 2334"/>
                <a:gd name="T6" fmla="*/ 170 w 892"/>
                <a:gd name="T7" fmla="*/ 15 h 2334"/>
                <a:gd name="T8" fmla="*/ 197 w 892"/>
                <a:gd name="T9" fmla="*/ 7 h 2334"/>
                <a:gd name="T10" fmla="*/ 230 w 892"/>
                <a:gd name="T11" fmla="*/ 0 h 2334"/>
                <a:gd name="T12" fmla="*/ 256 w 892"/>
                <a:gd name="T13" fmla="*/ 7 h 2334"/>
                <a:gd name="T14" fmla="*/ 289 w 892"/>
                <a:gd name="T15" fmla="*/ 15 h 2334"/>
                <a:gd name="T16" fmla="*/ 316 w 892"/>
                <a:gd name="T17" fmla="*/ 30 h 2334"/>
                <a:gd name="T18" fmla="*/ 374 w 892"/>
                <a:gd name="T19" fmla="*/ 80 h 2334"/>
                <a:gd name="T20" fmla="*/ 426 w 892"/>
                <a:gd name="T21" fmla="*/ 139 h 2334"/>
                <a:gd name="T22" fmla="*/ 479 w 892"/>
                <a:gd name="T23" fmla="*/ 213 h 2334"/>
                <a:gd name="T24" fmla="*/ 531 w 892"/>
                <a:gd name="T25" fmla="*/ 301 h 2334"/>
                <a:gd name="T26" fmla="*/ 578 w 892"/>
                <a:gd name="T27" fmla="*/ 397 h 2334"/>
                <a:gd name="T28" fmla="*/ 617 w 892"/>
                <a:gd name="T29" fmla="*/ 494 h 2334"/>
                <a:gd name="T30" fmla="*/ 696 w 892"/>
                <a:gd name="T31" fmla="*/ 692 h 2334"/>
                <a:gd name="T32" fmla="*/ 748 w 892"/>
                <a:gd name="T33" fmla="*/ 876 h 2334"/>
                <a:gd name="T34" fmla="*/ 780 w 892"/>
                <a:gd name="T35" fmla="*/ 1015 h 2334"/>
                <a:gd name="T36" fmla="*/ 806 w 892"/>
                <a:gd name="T37" fmla="*/ 1177 h 2334"/>
                <a:gd name="T38" fmla="*/ 814 w 892"/>
                <a:gd name="T39" fmla="*/ 1347 h 2334"/>
                <a:gd name="T40" fmla="*/ 820 w 892"/>
                <a:gd name="T41" fmla="*/ 1679 h 2334"/>
                <a:gd name="T42" fmla="*/ 827 w 892"/>
                <a:gd name="T43" fmla="*/ 1847 h 2334"/>
                <a:gd name="T44" fmla="*/ 833 w 892"/>
                <a:gd name="T45" fmla="*/ 2009 h 2334"/>
                <a:gd name="T46" fmla="*/ 859 w 892"/>
                <a:gd name="T47" fmla="*/ 2171 h 2334"/>
                <a:gd name="T48" fmla="*/ 872 w 892"/>
                <a:gd name="T49" fmla="*/ 2253 h 2334"/>
                <a:gd name="T50" fmla="*/ 892 w 892"/>
                <a:gd name="T51" fmla="*/ 2334 h 2334"/>
                <a:gd name="T52" fmla="*/ 735 w 892"/>
                <a:gd name="T53" fmla="*/ 2318 h 2334"/>
                <a:gd name="T54" fmla="*/ 499 w 892"/>
                <a:gd name="T55" fmla="*/ 2312 h 2334"/>
                <a:gd name="T56" fmla="*/ 236 w 892"/>
                <a:gd name="T57" fmla="*/ 2289 h 2334"/>
                <a:gd name="T58" fmla="*/ 112 w 892"/>
                <a:gd name="T59" fmla="*/ 2267 h 2334"/>
                <a:gd name="T60" fmla="*/ 0 w 892"/>
                <a:gd name="T61" fmla="*/ 2245 h 2334"/>
                <a:gd name="T62" fmla="*/ 39 w 892"/>
                <a:gd name="T63" fmla="*/ 2112 h 2334"/>
                <a:gd name="T64" fmla="*/ 73 w 892"/>
                <a:gd name="T65" fmla="*/ 1980 h 2334"/>
                <a:gd name="T66" fmla="*/ 105 w 892"/>
                <a:gd name="T67" fmla="*/ 1847 h 2334"/>
                <a:gd name="T68" fmla="*/ 131 w 892"/>
                <a:gd name="T69" fmla="*/ 1708 h 2334"/>
                <a:gd name="T70" fmla="*/ 151 w 892"/>
                <a:gd name="T71" fmla="*/ 1568 h 2334"/>
                <a:gd name="T72" fmla="*/ 170 w 892"/>
                <a:gd name="T73" fmla="*/ 1435 h 2334"/>
                <a:gd name="T74" fmla="*/ 185 w 892"/>
                <a:gd name="T75" fmla="*/ 1295 h 2334"/>
                <a:gd name="T76" fmla="*/ 191 w 892"/>
                <a:gd name="T77" fmla="*/ 1156 h 2334"/>
                <a:gd name="T78" fmla="*/ 197 w 892"/>
                <a:gd name="T79" fmla="*/ 1023 h 2334"/>
                <a:gd name="T80" fmla="*/ 197 w 892"/>
                <a:gd name="T81" fmla="*/ 883 h 2334"/>
                <a:gd name="T82" fmla="*/ 191 w 892"/>
                <a:gd name="T83" fmla="*/ 744 h 2334"/>
                <a:gd name="T84" fmla="*/ 177 w 892"/>
                <a:gd name="T85" fmla="*/ 611 h 2334"/>
                <a:gd name="T86" fmla="*/ 164 w 892"/>
                <a:gd name="T87" fmla="*/ 479 h 2334"/>
                <a:gd name="T88" fmla="*/ 138 w 892"/>
                <a:gd name="T89" fmla="*/ 339 h 2334"/>
                <a:gd name="T90" fmla="*/ 112 w 892"/>
                <a:gd name="T91" fmla="*/ 206 h 2334"/>
                <a:gd name="T92" fmla="*/ 79 w 892"/>
                <a:gd name="T93" fmla="*/ 80 h 23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2"/>
                <a:gd name="T142" fmla="*/ 0 h 2334"/>
                <a:gd name="T143" fmla="*/ 892 w 892"/>
                <a:gd name="T144" fmla="*/ 2334 h 23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2" h="2334">
                  <a:moveTo>
                    <a:pt x="79" y="80"/>
                  </a:moveTo>
                  <a:lnTo>
                    <a:pt x="112" y="51"/>
                  </a:lnTo>
                  <a:lnTo>
                    <a:pt x="138" y="30"/>
                  </a:lnTo>
                  <a:lnTo>
                    <a:pt x="170" y="15"/>
                  </a:lnTo>
                  <a:lnTo>
                    <a:pt x="197" y="7"/>
                  </a:lnTo>
                  <a:lnTo>
                    <a:pt x="230" y="0"/>
                  </a:lnTo>
                  <a:lnTo>
                    <a:pt x="256" y="7"/>
                  </a:lnTo>
                  <a:lnTo>
                    <a:pt x="289" y="15"/>
                  </a:lnTo>
                  <a:lnTo>
                    <a:pt x="316" y="30"/>
                  </a:lnTo>
                  <a:lnTo>
                    <a:pt x="374" y="80"/>
                  </a:lnTo>
                  <a:lnTo>
                    <a:pt x="426" y="139"/>
                  </a:lnTo>
                  <a:lnTo>
                    <a:pt x="479" y="213"/>
                  </a:lnTo>
                  <a:lnTo>
                    <a:pt x="531" y="301"/>
                  </a:lnTo>
                  <a:lnTo>
                    <a:pt x="578" y="397"/>
                  </a:lnTo>
                  <a:lnTo>
                    <a:pt x="617" y="494"/>
                  </a:lnTo>
                  <a:lnTo>
                    <a:pt x="696" y="692"/>
                  </a:lnTo>
                  <a:lnTo>
                    <a:pt x="748" y="876"/>
                  </a:lnTo>
                  <a:lnTo>
                    <a:pt x="780" y="1015"/>
                  </a:lnTo>
                  <a:lnTo>
                    <a:pt x="806" y="1177"/>
                  </a:lnTo>
                  <a:lnTo>
                    <a:pt x="814" y="1347"/>
                  </a:lnTo>
                  <a:lnTo>
                    <a:pt x="820" y="1679"/>
                  </a:lnTo>
                  <a:lnTo>
                    <a:pt x="827" y="1847"/>
                  </a:lnTo>
                  <a:lnTo>
                    <a:pt x="833" y="2009"/>
                  </a:lnTo>
                  <a:lnTo>
                    <a:pt x="859" y="2171"/>
                  </a:lnTo>
                  <a:lnTo>
                    <a:pt x="872" y="2253"/>
                  </a:lnTo>
                  <a:lnTo>
                    <a:pt x="892" y="2334"/>
                  </a:lnTo>
                  <a:lnTo>
                    <a:pt x="735" y="2318"/>
                  </a:lnTo>
                  <a:lnTo>
                    <a:pt x="499" y="2312"/>
                  </a:lnTo>
                  <a:lnTo>
                    <a:pt x="236" y="2289"/>
                  </a:lnTo>
                  <a:lnTo>
                    <a:pt x="112" y="2267"/>
                  </a:lnTo>
                  <a:lnTo>
                    <a:pt x="0" y="2245"/>
                  </a:lnTo>
                  <a:lnTo>
                    <a:pt x="39" y="2112"/>
                  </a:lnTo>
                  <a:lnTo>
                    <a:pt x="73" y="1980"/>
                  </a:lnTo>
                  <a:lnTo>
                    <a:pt x="105" y="1847"/>
                  </a:lnTo>
                  <a:lnTo>
                    <a:pt x="131" y="1708"/>
                  </a:lnTo>
                  <a:lnTo>
                    <a:pt x="151" y="1568"/>
                  </a:lnTo>
                  <a:lnTo>
                    <a:pt x="170" y="1435"/>
                  </a:lnTo>
                  <a:lnTo>
                    <a:pt x="185" y="1295"/>
                  </a:lnTo>
                  <a:lnTo>
                    <a:pt x="191" y="1156"/>
                  </a:lnTo>
                  <a:lnTo>
                    <a:pt x="197" y="1023"/>
                  </a:lnTo>
                  <a:lnTo>
                    <a:pt x="197" y="883"/>
                  </a:lnTo>
                  <a:lnTo>
                    <a:pt x="191" y="744"/>
                  </a:lnTo>
                  <a:lnTo>
                    <a:pt x="177" y="611"/>
                  </a:lnTo>
                  <a:lnTo>
                    <a:pt x="164" y="479"/>
                  </a:lnTo>
                  <a:lnTo>
                    <a:pt x="138" y="339"/>
                  </a:lnTo>
                  <a:lnTo>
                    <a:pt x="112" y="206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6EBE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4" name="Freeform 12"/>
            <p:cNvSpPr>
              <a:spLocks/>
            </p:cNvSpPr>
            <p:nvPr/>
          </p:nvSpPr>
          <p:spPr bwMode="auto">
            <a:xfrm>
              <a:off x="3002" y="2100"/>
              <a:ext cx="58" cy="309"/>
            </a:xfrm>
            <a:custGeom>
              <a:avLst/>
              <a:gdLst>
                <a:gd name="T0" fmla="*/ 203 w 400"/>
                <a:gd name="T1" fmla="*/ 2165 h 2165"/>
                <a:gd name="T2" fmla="*/ 145 w 400"/>
                <a:gd name="T3" fmla="*/ 2150 h 2165"/>
                <a:gd name="T4" fmla="*/ 92 w 400"/>
                <a:gd name="T5" fmla="*/ 2129 h 2165"/>
                <a:gd name="T6" fmla="*/ 53 w 400"/>
                <a:gd name="T7" fmla="*/ 2106 h 2165"/>
                <a:gd name="T8" fmla="*/ 27 w 400"/>
                <a:gd name="T9" fmla="*/ 2084 h 2165"/>
                <a:gd name="T10" fmla="*/ 14 w 400"/>
                <a:gd name="T11" fmla="*/ 2047 h 2165"/>
                <a:gd name="T12" fmla="*/ 0 w 400"/>
                <a:gd name="T13" fmla="*/ 2011 h 2165"/>
                <a:gd name="T14" fmla="*/ 0 w 400"/>
                <a:gd name="T15" fmla="*/ 1967 h 2165"/>
                <a:gd name="T16" fmla="*/ 0 w 400"/>
                <a:gd name="T17" fmla="*/ 1915 h 2165"/>
                <a:gd name="T18" fmla="*/ 7 w 400"/>
                <a:gd name="T19" fmla="*/ 1738 h 2165"/>
                <a:gd name="T20" fmla="*/ 14 w 400"/>
                <a:gd name="T21" fmla="*/ 1341 h 2165"/>
                <a:gd name="T22" fmla="*/ 14 w 400"/>
                <a:gd name="T23" fmla="*/ 1135 h 2165"/>
                <a:gd name="T24" fmla="*/ 27 w 400"/>
                <a:gd name="T25" fmla="*/ 921 h 2165"/>
                <a:gd name="T26" fmla="*/ 46 w 400"/>
                <a:gd name="T27" fmla="*/ 715 h 2165"/>
                <a:gd name="T28" fmla="*/ 59 w 400"/>
                <a:gd name="T29" fmla="*/ 612 h 2165"/>
                <a:gd name="T30" fmla="*/ 79 w 400"/>
                <a:gd name="T31" fmla="*/ 509 h 2165"/>
                <a:gd name="T32" fmla="*/ 98 w 400"/>
                <a:gd name="T33" fmla="*/ 414 h 2165"/>
                <a:gd name="T34" fmla="*/ 124 w 400"/>
                <a:gd name="T35" fmla="*/ 317 h 2165"/>
                <a:gd name="T36" fmla="*/ 158 w 400"/>
                <a:gd name="T37" fmla="*/ 229 h 2165"/>
                <a:gd name="T38" fmla="*/ 190 w 400"/>
                <a:gd name="T39" fmla="*/ 141 h 2165"/>
                <a:gd name="T40" fmla="*/ 236 w 400"/>
                <a:gd name="T41" fmla="*/ 59 h 2165"/>
                <a:gd name="T42" fmla="*/ 282 w 400"/>
                <a:gd name="T43" fmla="*/ 0 h 2165"/>
                <a:gd name="T44" fmla="*/ 315 w 400"/>
                <a:gd name="T45" fmla="*/ 126 h 2165"/>
                <a:gd name="T46" fmla="*/ 341 w 400"/>
                <a:gd name="T47" fmla="*/ 259 h 2165"/>
                <a:gd name="T48" fmla="*/ 367 w 400"/>
                <a:gd name="T49" fmla="*/ 399 h 2165"/>
                <a:gd name="T50" fmla="*/ 380 w 400"/>
                <a:gd name="T51" fmla="*/ 531 h 2165"/>
                <a:gd name="T52" fmla="*/ 394 w 400"/>
                <a:gd name="T53" fmla="*/ 664 h 2165"/>
                <a:gd name="T54" fmla="*/ 400 w 400"/>
                <a:gd name="T55" fmla="*/ 803 h 2165"/>
                <a:gd name="T56" fmla="*/ 400 w 400"/>
                <a:gd name="T57" fmla="*/ 943 h 2165"/>
                <a:gd name="T58" fmla="*/ 394 w 400"/>
                <a:gd name="T59" fmla="*/ 1076 h 2165"/>
                <a:gd name="T60" fmla="*/ 388 w 400"/>
                <a:gd name="T61" fmla="*/ 1215 h 2165"/>
                <a:gd name="T62" fmla="*/ 373 w 400"/>
                <a:gd name="T63" fmla="*/ 1355 h 2165"/>
                <a:gd name="T64" fmla="*/ 354 w 400"/>
                <a:gd name="T65" fmla="*/ 1488 h 2165"/>
                <a:gd name="T66" fmla="*/ 334 w 400"/>
                <a:gd name="T67" fmla="*/ 1628 h 2165"/>
                <a:gd name="T68" fmla="*/ 308 w 400"/>
                <a:gd name="T69" fmla="*/ 1767 h 2165"/>
                <a:gd name="T70" fmla="*/ 276 w 400"/>
                <a:gd name="T71" fmla="*/ 1900 h 2165"/>
                <a:gd name="T72" fmla="*/ 242 w 400"/>
                <a:gd name="T73" fmla="*/ 2032 h 2165"/>
                <a:gd name="T74" fmla="*/ 203 w 400"/>
                <a:gd name="T75" fmla="*/ 2165 h 21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0"/>
                <a:gd name="T115" fmla="*/ 0 h 2165"/>
                <a:gd name="T116" fmla="*/ 400 w 400"/>
                <a:gd name="T117" fmla="*/ 2165 h 21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0" h="2165">
                  <a:moveTo>
                    <a:pt x="203" y="2165"/>
                  </a:moveTo>
                  <a:lnTo>
                    <a:pt x="145" y="2150"/>
                  </a:lnTo>
                  <a:lnTo>
                    <a:pt x="92" y="2129"/>
                  </a:lnTo>
                  <a:lnTo>
                    <a:pt x="53" y="2106"/>
                  </a:lnTo>
                  <a:lnTo>
                    <a:pt x="27" y="2084"/>
                  </a:lnTo>
                  <a:lnTo>
                    <a:pt x="14" y="2047"/>
                  </a:lnTo>
                  <a:lnTo>
                    <a:pt x="0" y="2011"/>
                  </a:lnTo>
                  <a:lnTo>
                    <a:pt x="0" y="1967"/>
                  </a:lnTo>
                  <a:lnTo>
                    <a:pt x="0" y="1915"/>
                  </a:lnTo>
                  <a:lnTo>
                    <a:pt x="7" y="1738"/>
                  </a:lnTo>
                  <a:lnTo>
                    <a:pt x="14" y="1341"/>
                  </a:lnTo>
                  <a:lnTo>
                    <a:pt x="14" y="1135"/>
                  </a:lnTo>
                  <a:lnTo>
                    <a:pt x="27" y="921"/>
                  </a:lnTo>
                  <a:lnTo>
                    <a:pt x="46" y="715"/>
                  </a:lnTo>
                  <a:lnTo>
                    <a:pt x="59" y="612"/>
                  </a:lnTo>
                  <a:lnTo>
                    <a:pt x="79" y="509"/>
                  </a:lnTo>
                  <a:lnTo>
                    <a:pt x="98" y="414"/>
                  </a:lnTo>
                  <a:lnTo>
                    <a:pt x="124" y="317"/>
                  </a:lnTo>
                  <a:lnTo>
                    <a:pt x="158" y="229"/>
                  </a:lnTo>
                  <a:lnTo>
                    <a:pt x="190" y="141"/>
                  </a:lnTo>
                  <a:lnTo>
                    <a:pt x="236" y="59"/>
                  </a:lnTo>
                  <a:lnTo>
                    <a:pt x="282" y="0"/>
                  </a:lnTo>
                  <a:lnTo>
                    <a:pt x="315" y="126"/>
                  </a:lnTo>
                  <a:lnTo>
                    <a:pt x="341" y="259"/>
                  </a:lnTo>
                  <a:lnTo>
                    <a:pt x="367" y="399"/>
                  </a:lnTo>
                  <a:lnTo>
                    <a:pt x="380" y="531"/>
                  </a:lnTo>
                  <a:lnTo>
                    <a:pt x="394" y="664"/>
                  </a:lnTo>
                  <a:lnTo>
                    <a:pt x="400" y="803"/>
                  </a:lnTo>
                  <a:lnTo>
                    <a:pt x="400" y="943"/>
                  </a:lnTo>
                  <a:lnTo>
                    <a:pt x="394" y="1076"/>
                  </a:lnTo>
                  <a:lnTo>
                    <a:pt x="388" y="1215"/>
                  </a:lnTo>
                  <a:lnTo>
                    <a:pt x="373" y="1355"/>
                  </a:lnTo>
                  <a:lnTo>
                    <a:pt x="354" y="1488"/>
                  </a:lnTo>
                  <a:lnTo>
                    <a:pt x="334" y="1628"/>
                  </a:lnTo>
                  <a:lnTo>
                    <a:pt x="308" y="1767"/>
                  </a:lnTo>
                  <a:lnTo>
                    <a:pt x="276" y="1900"/>
                  </a:lnTo>
                  <a:lnTo>
                    <a:pt x="242" y="2032"/>
                  </a:lnTo>
                  <a:lnTo>
                    <a:pt x="203" y="2165"/>
                  </a:lnTo>
                  <a:close/>
                </a:path>
              </a:pathLst>
            </a:custGeom>
            <a:solidFill>
              <a:srgbClr val="9FCE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5" name="Freeform 13"/>
            <p:cNvSpPr>
              <a:spLocks/>
            </p:cNvSpPr>
            <p:nvPr/>
          </p:nvSpPr>
          <p:spPr bwMode="auto">
            <a:xfrm>
              <a:off x="2649" y="2119"/>
              <a:ext cx="189" cy="183"/>
            </a:xfrm>
            <a:custGeom>
              <a:avLst/>
              <a:gdLst>
                <a:gd name="T0" fmla="*/ 85 w 1317"/>
                <a:gd name="T1" fmla="*/ 96 h 1281"/>
                <a:gd name="T2" fmla="*/ 118 w 1317"/>
                <a:gd name="T3" fmla="*/ 29 h 1281"/>
                <a:gd name="T4" fmla="*/ 150 w 1317"/>
                <a:gd name="T5" fmla="*/ 0 h 1281"/>
                <a:gd name="T6" fmla="*/ 189 w 1317"/>
                <a:gd name="T7" fmla="*/ 0 h 1281"/>
                <a:gd name="T8" fmla="*/ 236 w 1317"/>
                <a:gd name="T9" fmla="*/ 29 h 1281"/>
                <a:gd name="T10" fmla="*/ 288 w 1317"/>
                <a:gd name="T11" fmla="*/ 103 h 1281"/>
                <a:gd name="T12" fmla="*/ 341 w 1317"/>
                <a:gd name="T13" fmla="*/ 250 h 1281"/>
                <a:gd name="T14" fmla="*/ 524 w 1317"/>
                <a:gd name="T15" fmla="*/ 147 h 1281"/>
                <a:gd name="T16" fmla="*/ 760 w 1317"/>
                <a:gd name="T17" fmla="*/ 59 h 1281"/>
                <a:gd name="T18" fmla="*/ 983 w 1317"/>
                <a:gd name="T19" fmla="*/ 15 h 1281"/>
                <a:gd name="T20" fmla="*/ 1061 w 1317"/>
                <a:gd name="T21" fmla="*/ 29 h 1281"/>
                <a:gd name="T22" fmla="*/ 1114 w 1317"/>
                <a:gd name="T23" fmla="*/ 59 h 1281"/>
                <a:gd name="T24" fmla="*/ 1127 w 1317"/>
                <a:gd name="T25" fmla="*/ 118 h 1281"/>
                <a:gd name="T26" fmla="*/ 1121 w 1317"/>
                <a:gd name="T27" fmla="*/ 162 h 1281"/>
                <a:gd name="T28" fmla="*/ 1074 w 1317"/>
                <a:gd name="T29" fmla="*/ 243 h 1281"/>
                <a:gd name="T30" fmla="*/ 1186 w 1317"/>
                <a:gd name="T31" fmla="*/ 250 h 1281"/>
                <a:gd name="T32" fmla="*/ 1258 w 1317"/>
                <a:gd name="T33" fmla="*/ 287 h 1281"/>
                <a:gd name="T34" fmla="*/ 1311 w 1317"/>
                <a:gd name="T35" fmla="*/ 354 h 1281"/>
                <a:gd name="T36" fmla="*/ 1317 w 1317"/>
                <a:gd name="T37" fmla="*/ 398 h 1281"/>
                <a:gd name="T38" fmla="*/ 1304 w 1317"/>
                <a:gd name="T39" fmla="*/ 487 h 1281"/>
                <a:gd name="T40" fmla="*/ 1258 w 1317"/>
                <a:gd name="T41" fmla="*/ 523 h 1281"/>
                <a:gd name="T42" fmla="*/ 1199 w 1317"/>
                <a:gd name="T43" fmla="*/ 538 h 1281"/>
                <a:gd name="T44" fmla="*/ 1173 w 1317"/>
                <a:gd name="T45" fmla="*/ 546 h 1281"/>
                <a:gd name="T46" fmla="*/ 1226 w 1317"/>
                <a:gd name="T47" fmla="*/ 567 h 1281"/>
                <a:gd name="T48" fmla="*/ 1278 w 1317"/>
                <a:gd name="T49" fmla="*/ 604 h 1281"/>
                <a:gd name="T50" fmla="*/ 1297 w 1317"/>
                <a:gd name="T51" fmla="*/ 663 h 1281"/>
                <a:gd name="T52" fmla="*/ 1291 w 1317"/>
                <a:gd name="T53" fmla="*/ 722 h 1281"/>
                <a:gd name="T54" fmla="*/ 1272 w 1317"/>
                <a:gd name="T55" fmla="*/ 758 h 1281"/>
                <a:gd name="T56" fmla="*/ 1205 w 1317"/>
                <a:gd name="T57" fmla="*/ 796 h 1281"/>
                <a:gd name="T58" fmla="*/ 1042 w 1317"/>
                <a:gd name="T59" fmla="*/ 825 h 1281"/>
                <a:gd name="T60" fmla="*/ 996 w 1317"/>
                <a:gd name="T61" fmla="*/ 832 h 1281"/>
                <a:gd name="T62" fmla="*/ 1074 w 1317"/>
                <a:gd name="T63" fmla="*/ 847 h 1281"/>
                <a:gd name="T64" fmla="*/ 1140 w 1317"/>
                <a:gd name="T65" fmla="*/ 884 h 1281"/>
                <a:gd name="T66" fmla="*/ 1179 w 1317"/>
                <a:gd name="T67" fmla="*/ 943 h 1281"/>
                <a:gd name="T68" fmla="*/ 1173 w 1317"/>
                <a:gd name="T69" fmla="*/ 1002 h 1281"/>
                <a:gd name="T70" fmla="*/ 1140 w 1317"/>
                <a:gd name="T71" fmla="*/ 1038 h 1281"/>
                <a:gd name="T72" fmla="*/ 1061 w 1317"/>
                <a:gd name="T73" fmla="*/ 1061 h 1281"/>
                <a:gd name="T74" fmla="*/ 924 w 1317"/>
                <a:gd name="T75" fmla="*/ 1067 h 1281"/>
                <a:gd name="T76" fmla="*/ 825 w 1317"/>
                <a:gd name="T77" fmla="*/ 1097 h 1281"/>
                <a:gd name="T78" fmla="*/ 675 w 1317"/>
                <a:gd name="T79" fmla="*/ 1200 h 1281"/>
                <a:gd name="T80" fmla="*/ 570 w 1317"/>
                <a:gd name="T81" fmla="*/ 1260 h 1281"/>
                <a:gd name="T82" fmla="*/ 451 w 1317"/>
                <a:gd name="T83" fmla="*/ 1281 h 1281"/>
                <a:gd name="T84" fmla="*/ 347 w 1317"/>
                <a:gd name="T85" fmla="*/ 1267 h 1281"/>
                <a:gd name="T86" fmla="*/ 255 w 1317"/>
                <a:gd name="T87" fmla="*/ 1245 h 1281"/>
                <a:gd name="T88" fmla="*/ 183 w 1317"/>
                <a:gd name="T89" fmla="*/ 1200 h 1281"/>
                <a:gd name="T90" fmla="*/ 124 w 1317"/>
                <a:gd name="T91" fmla="*/ 1149 h 1281"/>
                <a:gd name="T92" fmla="*/ 45 w 1317"/>
                <a:gd name="T93" fmla="*/ 1008 h 1281"/>
                <a:gd name="T94" fmla="*/ 6 w 1317"/>
                <a:gd name="T95" fmla="*/ 840 h 1281"/>
                <a:gd name="T96" fmla="*/ 0 w 1317"/>
                <a:gd name="T97" fmla="*/ 655 h 1281"/>
                <a:gd name="T98" fmla="*/ 13 w 1317"/>
                <a:gd name="T99" fmla="*/ 472 h 1281"/>
                <a:gd name="T100" fmla="*/ 71 w 1317"/>
                <a:gd name="T101" fmla="*/ 140 h 1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17"/>
                <a:gd name="T154" fmla="*/ 0 h 1281"/>
                <a:gd name="T155" fmla="*/ 1317 w 1317"/>
                <a:gd name="T156" fmla="*/ 1281 h 12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17" h="1281">
                  <a:moveTo>
                    <a:pt x="71" y="140"/>
                  </a:moveTo>
                  <a:lnTo>
                    <a:pt x="85" y="96"/>
                  </a:lnTo>
                  <a:lnTo>
                    <a:pt x="98" y="59"/>
                  </a:lnTo>
                  <a:lnTo>
                    <a:pt x="118" y="29"/>
                  </a:lnTo>
                  <a:lnTo>
                    <a:pt x="137" y="15"/>
                  </a:lnTo>
                  <a:lnTo>
                    <a:pt x="150" y="0"/>
                  </a:lnTo>
                  <a:lnTo>
                    <a:pt x="170" y="0"/>
                  </a:lnTo>
                  <a:lnTo>
                    <a:pt x="189" y="0"/>
                  </a:lnTo>
                  <a:lnTo>
                    <a:pt x="216" y="8"/>
                  </a:lnTo>
                  <a:lnTo>
                    <a:pt x="236" y="29"/>
                  </a:lnTo>
                  <a:lnTo>
                    <a:pt x="255" y="44"/>
                  </a:lnTo>
                  <a:lnTo>
                    <a:pt x="288" y="103"/>
                  </a:lnTo>
                  <a:lnTo>
                    <a:pt x="320" y="170"/>
                  </a:lnTo>
                  <a:lnTo>
                    <a:pt x="341" y="250"/>
                  </a:lnTo>
                  <a:lnTo>
                    <a:pt x="419" y="199"/>
                  </a:lnTo>
                  <a:lnTo>
                    <a:pt x="524" y="147"/>
                  </a:lnTo>
                  <a:lnTo>
                    <a:pt x="642" y="96"/>
                  </a:lnTo>
                  <a:lnTo>
                    <a:pt x="760" y="59"/>
                  </a:lnTo>
                  <a:lnTo>
                    <a:pt x="878" y="29"/>
                  </a:lnTo>
                  <a:lnTo>
                    <a:pt x="983" y="15"/>
                  </a:lnTo>
                  <a:lnTo>
                    <a:pt x="1029" y="23"/>
                  </a:lnTo>
                  <a:lnTo>
                    <a:pt x="1061" y="29"/>
                  </a:lnTo>
                  <a:lnTo>
                    <a:pt x="1095" y="44"/>
                  </a:lnTo>
                  <a:lnTo>
                    <a:pt x="1114" y="59"/>
                  </a:lnTo>
                  <a:lnTo>
                    <a:pt x="1127" y="88"/>
                  </a:lnTo>
                  <a:lnTo>
                    <a:pt x="1127" y="118"/>
                  </a:lnTo>
                  <a:lnTo>
                    <a:pt x="1127" y="140"/>
                  </a:lnTo>
                  <a:lnTo>
                    <a:pt x="1121" y="162"/>
                  </a:lnTo>
                  <a:lnTo>
                    <a:pt x="1101" y="206"/>
                  </a:lnTo>
                  <a:lnTo>
                    <a:pt x="1074" y="243"/>
                  </a:lnTo>
                  <a:lnTo>
                    <a:pt x="1147" y="243"/>
                  </a:lnTo>
                  <a:lnTo>
                    <a:pt x="1186" y="250"/>
                  </a:lnTo>
                  <a:lnTo>
                    <a:pt x="1219" y="266"/>
                  </a:lnTo>
                  <a:lnTo>
                    <a:pt x="1258" y="287"/>
                  </a:lnTo>
                  <a:lnTo>
                    <a:pt x="1291" y="317"/>
                  </a:lnTo>
                  <a:lnTo>
                    <a:pt x="1311" y="354"/>
                  </a:lnTo>
                  <a:lnTo>
                    <a:pt x="1317" y="376"/>
                  </a:lnTo>
                  <a:lnTo>
                    <a:pt x="1317" y="398"/>
                  </a:lnTo>
                  <a:lnTo>
                    <a:pt x="1311" y="449"/>
                  </a:lnTo>
                  <a:lnTo>
                    <a:pt x="1304" y="487"/>
                  </a:lnTo>
                  <a:lnTo>
                    <a:pt x="1284" y="508"/>
                  </a:lnTo>
                  <a:lnTo>
                    <a:pt x="1258" y="523"/>
                  </a:lnTo>
                  <a:lnTo>
                    <a:pt x="1233" y="538"/>
                  </a:lnTo>
                  <a:lnTo>
                    <a:pt x="1199" y="538"/>
                  </a:lnTo>
                  <a:lnTo>
                    <a:pt x="1147" y="546"/>
                  </a:lnTo>
                  <a:lnTo>
                    <a:pt x="1173" y="546"/>
                  </a:lnTo>
                  <a:lnTo>
                    <a:pt x="1199" y="552"/>
                  </a:lnTo>
                  <a:lnTo>
                    <a:pt x="1226" y="567"/>
                  </a:lnTo>
                  <a:lnTo>
                    <a:pt x="1252" y="582"/>
                  </a:lnTo>
                  <a:lnTo>
                    <a:pt x="1278" y="604"/>
                  </a:lnTo>
                  <a:lnTo>
                    <a:pt x="1291" y="634"/>
                  </a:lnTo>
                  <a:lnTo>
                    <a:pt x="1297" y="663"/>
                  </a:lnTo>
                  <a:lnTo>
                    <a:pt x="1297" y="699"/>
                  </a:lnTo>
                  <a:lnTo>
                    <a:pt x="1291" y="722"/>
                  </a:lnTo>
                  <a:lnTo>
                    <a:pt x="1284" y="744"/>
                  </a:lnTo>
                  <a:lnTo>
                    <a:pt x="1272" y="758"/>
                  </a:lnTo>
                  <a:lnTo>
                    <a:pt x="1252" y="773"/>
                  </a:lnTo>
                  <a:lnTo>
                    <a:pt x="1205" y="796"/>
                  </a:lnTo>
                  <a:lnTo>
                    <a:pt x="1153" y="810"/>
                  </a:lnTo>
                  <a:lnTo>
                    <a:pt x="1042" y="825"/>
                  </a:lnTo>
                  <a:lnTo>
                    <a:pt x="956" y="840"/>
                  </a:lnTo>
                  <a:lnTo>
                    <a:pt x="996" y="832"/>
                  </a:lnTo>
                  <a:lnTo>
                    <a:pt x="1035" y="840"/>
                  </a:lnTo>
                  <a:lnTo>
                    <a:pt x="1074" y="847"/>
                  </a:lnTo>
                  <a:lnTo>
                    <a:pt x="1108" y="861"/>
                  </a:lnTo>
                  <a:lnTo>
                    <a:pt x="1140" y="884"/>
                  </a:lnTo>
                  <a:lnTo>
                    <a:pt x="1166" y="913"/>
                  </a:lnTo>
                  <a:lnTo>
                    <a:pt x="1179" y="943"/>
                  </a:lnTo>
                  <a:lnTo>
                    <a:pt x="1179" y="979"/>
                  </a:lnTo>
                  <a:lnTo>
                    <a:pt x="1173" y="1002"/>
                  </a:lnTo>
                  <a:lnTo>
                    <a:pt x="1166" y="1016"/>
                  </a:lnTo>
                  <a:lnTo>
                    <a:pt x="1140" y="1038"/>
                  </a:lnTo>
                  <a:lnTo>
                    <a:pt x="1101" y="1053"/>
                  </a:lnTo>
                  <a:lnTo>
                    <a:pt x="1061" y="1061"/>
                  </a:lnTo>
                  <a:lnTo>
                    <a:pt x="964" y="1067"/>
                  </a:lnTo>
                  <a:lnTo>
                    <a:pt x="924" y="1067"/>
                  </a:lnTo>
                  <a:lnTo>
                    <a:pt x="885" y="1075"/>
                  </a:lnTo>
                  <a:lnTo>
                    <a:pt x="825" y="1097"/>
                  </a:lnTo>
                  <a:lnTo>
                    <a:pt x="773" y="1134"/>
                  </a:lnTo>
                  <a:lnTo>
                    <a:pt x="675" y="1200"/>
                  </a:lnTo>
                  <a:lnTo>
                    <a:pt x="623" y="1230"/>
                  </a:lnTo>
                  <a:lnTo>
                    <a:pt x="570" y="1260"/>
                  </a:lnTo>
                  <a:lnTo>
                    <a:pt x="518" y="1275"/>
                  </a:lnTo>
                  <a:lnTo>
                    <a:pt x="451" y="1281"/>
                  </a:lnTo>
                  <a:lnTo>
                    <a:pt x="393" y="1281"/>
                  </a:lnTo>
                  <a:lnTo>
                    <a:pt x="347" y="1267"/>
                  </a:lnTo>
                  <a:lnTo>
                    <a:pt x="301" y="1260"/>
                  </a:lnTo>
                  <a:lnTo>
                    <a:pt x="255" y="1245"/>
                  </a:lnTo>
                  <a:lnTo>
                    <a:pt x="216" y="1222"/>
                  </a:lnTo>
                  <a:lnTo>
                    <a:pt x="183" y="1200"/>
                  </a:lnTo>
                  <a:lnTo>
                    <a:pt x="150" y="1178"/>
                  </a:lnTo>
                  <a:lnTo>
                    <a:pt x="124" y="1149"/>
                  </a:lnTo>
                  <a:lnTo>
                    <a:pt x="78" y="1082"/>
                  </a:lnTo>
                  <a:lnTo>
                    <a:pt x="45" y="1008"/>
                  </a:lnTo>
                  <a:lnTo>
                    <a:pt x="19" y="928"/>
                  </a:lnTo>
                  <a:lnTo>
                    <a:pt x="6" y="840"/>
                  </a:lnTo>
                  <a:lnTo>
                    <a:pt x="0" y="752"/>
                  </a:lnTo>
                  <a:lnTo>
                    <a:pt x="0" y="655"/>
                  </a:lnTo>
                  <a:lnTo>
                    <a:pt x="6" y="560"/>
                  </a:lnTo>
                  <a:lnTo>
                    <a:pt x="13" y="472"/>
                  </a:lnTo>
                  <a:lnTo>
                    <a:pt x="39" y="295"/>
                  </a:lnTo>
                  <a:lnTo>
                    <a:pt x="71" y="140"/>
                  </a:lnTo>
                  <a:close/>
                </a:path>
              </a:pathLst>
            </a:custGeom>
            <a:solidFill>
              <a:srgbClr val="F3DA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6" name="Freeform 14"/>
            <p:cNvSpPr>
              <a:spLocks/>
            </p:cNvSpPr>
            <p:nvPr/>
          </p:nvSpPr>
          <p:spPr bwMode="auto">
            <a:xfrm>
              <a:off x="2682" y="2249"/>
              <a:ext cx="136" cy="53"/>
            </a:xfrm>
            <a:custGeom>
              <a:avLst/>
              <a:gdLst>
                <a:gd name="T0" fmla="*/ 630 w 950"/>
                <a:gd name="T1" fmla="*/ 118 h 368"/>
                <a:gd name="T2" fmla="*/ 708 w 950"/>
                <a:gd name="T3" fmla="*/ 103 h 368"/>
                <a:gd name="T4" fmla="*/ 774 w 950"/>
                <a:gd name="T5" fmla="*/ 95 h 368"/>
                <a:gd name="T6" fmla="*/ 866 w 950"/>
                <a:gd name="T7" fmla="*/ 89 h 368"/>
                <a:gd name="T8" fmla="*/ 898 w 950"/>
                <a:gd name="T9" fmla="*/ 89 h 368"/>
                <a:gd name="T10" fmla="*/ 918 w 950"/>
                <a:gd name="T11" fmla="*/ 74 h 368"/>
                <a:gd name="T12" fmla="*/ 931 w 950"/>
                <a:gd name="T13" fmla="*/ 45 h 368"/>
                <a:gd name="T14" fmla="*/ 937 w 950"/>
                <a:gd name="T15" fmla="*/ 0 h 368"/>
                <a:gd name="T16" fmla="*/ 950 w 950"/>
                <a:gd name="T17" fmla="*/ 30 h 368"/>
                <a:gd name="T18" fmla="*/ 950 w 950"/>
                <a:gd name="T19" fmla="*/ 66 h 368"/>
                <a:gd name="T20" fmla="*/ 944 w 950"/>
                <a:gd name="T21" fmla="*/ 89 h 368"/>
                <a:gd name="T22" fmla="*/ 937 w 950"/>
                <a:gd name="T23" fmla="*/ 103 h 368"/>
                <a:gd name="T24" fmla="*/ 911 w 950"/>
                <a:gd name="T25" fmla="*/ 125 h 368"/>
                <a:gd name="T26" fmla="*/ 872 w 950"/>
                <a:gd name="T27" fmla="*/ 140 h 368"/>
                <a:gd name="T28" fmla="*/ 832 w 950"/>
                <a:gd name="T29" fmla="*/ 148 h 368"/>
                <a:gd name="T30" fmla="*/ 735 w 950"/>
                <a:gd name="T31" fmla="*/ 154 h 368"/>
                <a:gd name="T32" fmla="*/ 695 w 950"/>
                <a:gd name="T33" fmla="*/ 154 h 368"/>
                <a:gd name="T34" fmla="*/ 656 w 950"/>
                <a:gd name="T35" fmla="*/ 162 h 368"/>
                <a:gd name="T36" fmla="*/ 596 w 950"/>
                <a:gd name="T37" fmla="*/ 184 h 368"/>
                <a:gd name="T38" fmla="*/ 544 w 950"/>
                <a:gd name="T39" fmla="*/ 221 h 368"/>
                <a:gd name="T40" fmla="*/ 446 w 950"/>
                <a:gd name="T41" fmla="*/ 287 h 368"/>
                <a:gd name="T42" fmla="*/ 394 w 950"/>
                <a:gd name="T43" fmla="*/ 317 h 368"/>
                <a:gd name="T44" fmla="*/ 341 w 950"/>
                <a:gd name="T45" fmla="*/ 347 h 368"/>
                <a:gd name="T46" fmla="*/ 289 w 950"/>
                <a:gd name="T47" fmla="*/ 362 h 368"/>
                <a:gd name="T48" fmla="*/ 222 w 950"/>
                <a:gd name="T49" fmla="*/ 368 h 368"/>
                <a:gd name="T50" fmla="*/ 157 w 950"/>
                <a:gd name="T51" fmla="*/ 362 h 368"/>
                <a:gd name="T52" fmla="*/ 98 w 950"/>
                <a:gd name="T53" fmla="*/ 354 h 368"/>
                <a:gd name="T54" fmla="*/ 46 w 950"/>
                <a:gd name="T55" fmla="*/ 339 h 368"/>
                <a:gd name="T56" fmla="*/ 0 w 950"/>
                <a:gd name="T57" fmla="*/ 317 h 368"/>
                <a:gd name="T58" fmla="*/ 65 w 950"/>
                <a:gd name="T59" fmla="*/ 324 h 368"/>
                <a:gd name="T60" fmla="*/ 125 w 950"/>
                <a:gd name="T61" fmla="*/ 332 h 368"/>
                <a:gd name="T62" fmla="*/ 177 w 950"/>
                <a:gd name="T63" fmla="*/ 332 h 368"/>
                <a:gd name="T64" fmla="*/ 222 w 950"/>
                <a:gd name="T65" fmla="*/ 324 h 368"/>
                <a:gd name="T66" fmla="*/ 269 w 950"/>
                <a:gd name="T67" fmla="*/ 309 h 368"/>
                <a:gd name="T68" fmla="*/ 308 w 950"/>
                <a:gd name="T69" fmla="*/ 303 h 368"/>
                <a:gd name="T70" fmla="*/ 381 w 950"/>
                <a:gd name="T71" fmla="*/ 265 h 368"/>
                <a:gd name="T72" fmla="*/ 439 w 950"/>
                <a:gd name="T73" fmla="*/ 229 h 368"/>
                <a:gd name="T74" fmla="*/ 505 w 950"/>
                <a:gd name="T75" fmla="*/ 184 h 368"/>
                <a:gd name="T76" fmla="*/ 564 w 950"/>
                <a:gd name="T77" fmla="*/ 148 h 368"/>
                <a:gd name="T78" fmla="*/ 630 w 950"/>
                <a:gd name="T79" fmla="*/ 118 h 3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0"/>
                <a:gd name="T121" fmla="*/ 0 h 368"/>
                <a:gd name="T122" fmla="*/ 950 w 950"/>
                <a:gd name="T123" fmla="*/ 368 h 3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0" h="368">
                  <a:moveTo>
                    <a:pt x="630" y="118"/>
                  </a:moveTo>
                  <a:lnTo>
                    <a:pt x="708" y="103"/>
                  </a:lnTo>
                  <a:lnTo>
                    <a:pt x="774" y="95"/>
                  </a:lnTo>
                  <a:lnTo>
                    <a:pt x="866" y="89"/>
                  </a:lnTo>
                  <a:lnTo>
                    <a:pt x="898" y="89"/>
                  </a:lnTo>
                  <a:lnTo>
                    <a:pt x="918" y="74"/>
                  </a:lnTo>
                  <a:lnTo>
                    <a:pt x="931" y="45"/>
                  </a:lnTo>
                  <a:lnTo>
                    <a:pt x="937" y="0"/>
                  </a:lnTo>
                  <a:lnTo>
                    <a:pt x="950" y="30"/>
                  </a:lnTo>
                  <a:lnTo>
                    <a:pt x="950" y="66"/>
                  </a:lnTo>
                  <a:lnTo>
                    <a:pt x="944" y="89"/>
                  </a:lnTo>
                  <a:lnTo>
                    <a:pt x="937" y="103"/>
                  </a:lnTo>
                  <a:lnTo>
                    <a:pt x="911" y="125"/>
                  </a:lnTo>
                  <a:lnTo>
                    <a:pt x="872" y="140"/>
                  </a:lnTo>
                  <a:lnTo>
                    <a:pt x="832" y="148"/>
                  </a:lnTo>
                  <a:lnTo>
                    <a:pt x="735" y="154"/>
                  </a:lnTo>
                  <a:lnTo>
                    <a:pt x="695" y="154"/>
                  </a:lnTo>
                  <a:lnTo>
                    <a:pt x="656" y="162"/>
                  </a:lnTo>
                  <a:lnTo>
                    <a:pt x="596" y="184"/>
                  </a:lnTo>
                  <a:lnTo>
                    <a:pt x="544" y="221"/>
                  </a:lnTo>
                  <a:lnTo>
                    <a:pt x="446" y="287"/>
                  </a:lnTo>
                  <a:lnTo>
                    <a:pt x="394" y="317"/>
                  </a:lnTo>
                  <a:lnTo>
                    <a:pt x="341" y="347"/>
                  </a:lnTo>
                  <a:lnTo>
                    <a:pt x="289" y="362"/>
                  </a:lnTo>
                  <a:lnTo>
                    <a:pt x="222" y="368"/>
                  </a:lnTo>
                  <a:lnTo>
                    <a:pt x="157" y="362"/>
                  </a:lnTo>
                  <a:lnTo>
                    <a:pt x="98" y="354"/>
                  </a:lnTo>
                  <a:lnTo>
                    <a:pt x="46" y="339"/>
                  </a:lnTo>
                  <a:lnTo>
                    <a:pt x="0" y="317"/>
                  </a:lnTo>
                  <a:lnTo>
                    <a:pt x="65" y="324"/>
                  </a:lnTo>
                  <a:lnTo>
                    <a:pt x="125" y="332"/>
                  </a:lnTo>
                  <a:lnTo>
                    <a:pt x="177" y="332"/>
                  </a:lnTo>
                  <a:lnTo>
                    <a:pt x="222" y="324"/>
                  </a:lnTo>
                  <a:lnTo>
                    <a:pt x="269" y="309"/>
                  </a:lnTo>
                  <a:lnTo>
                    <a:pt x="308" y="303"/>
                  </a:lnTo>
                  <a:lnTo>
                    <a:pt x="381" y="265"/>
                  </a:lnTo>
                  <a:lnTo>
                    <a:pt x="439" y="229"/>
                  </a:lnTo>
                  <a:lnTo>
                    <a:pt x="505" y="184"/>
                  </a:lnTo>
                  <a:lnTo>
                    <a:pt x="564" y="148"/>
                  </a:lnTo>
                  <a:lnTo>
                    <a:pt x="630" y="118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7" name="Freeform 15"/>
            <p:cNvSpPr>
              <a:spLocks/>
            </p:cNvSpPr>
            <p:nvPr/>
          </p:nvSpPr>
          <p:spPr bwMode="auto">
            <a:xfrm>
              <a:off x="2733" y="2135"/>
              <a:ext cx="77" cy="43"/>
            </a:xfrm>
            <a:custGeom>
              <a:avLst/>
              <a:gdLst>
                <a:gd name="T0" fmla="*/ 544 w 544"/>
                <a:gd name="T1" fmla="*/ 0 h 302"/>
                <a:gd name="T2" fmla="*/ 544 w 544"/>
                <a:gd name="T3" fmla="*/ 36 h 302"/>
                <a:gd name="T4" fmla="*/ 531 w 544"/>
                <a:gd name="T5" fmla="*/ 73 h 302"/>
                <a:gd name="T6" fmla="*/ 491 w 544"/>
                <a:gd name="T7" fmla="*/ 132 h 302"/>
                <a:gd name="T8" fmla="*/ 341 w 544"/>
                <a:gd name="T9" fmla="*/ 170 h 302"/>
                <a:gd name="T10" fmla="*/ 177 w 544"/>
                <a:gd name="T11" fmla="*/ 229 h 302"/>
                <a:gd name="T12" fmla="*/ 85 w 544"/>
                <a:gd name="T13" fmla="*/ 258 h 302"/>
                <a:gd name="T14" fmla="*/ 0 w 544"/>
                <a:gd name="T15" fmla="*/ 302 h 302"/>
                <a:gd name="T16" fmla="*/ 14 w 544"/>
                <a:gd name="T17" fmla="*/ 273 h 302"/>
                <a:gd name="T18" fmla="*/ 27 w 544"/>
                <a:gd name="T19" fmla="*/ 250 h 302"/>
                <a:gd name="T20" fmla="*/ 53 w 544"/>
                <a:gd name="T21" fmla="*/ 229 h 302"/>
                <a:gd name="T22" fmla="*/ 85 w 544"/>
                <a:gd name="T23" fmla="*/ 206 h 302"/>
                <a:gd name="T24" fmla="*/ 164 w 544"/>
                <a:gd name="T25" fmla="*/ 170 h 302"/>
                <a:gd name="T26" fmla="*/ 256 w 544"/>
                <a:gd name="T27" fmla="*/ 139 h 302"/>
                <a:gd name="T28" fmla="*/ 347 w 544"/>
                <a:gd name="T29" fmla="*/ 118 h 302"/>
                <a:gd name="T30" fmla="*/ 433 w 544"/>
                <a:gd name="T31" fmla="*/ 88 h 302"/>
                <a:gd name="T32" fmla="*/ 465 w 544"/>
                <a:gd name="T33" fmla="*/ 66 h 302"/>
                <a:gd name="T34" fmla="*/ 498 w 544"/>
                <a:gd name="T35" fmla="*/ 51 h 302"/>
                <a:gd name="T36" fmla="*/ 525 w 544"/>
                <a:gd name="T37" fmla="*/ 29 h 302"/>
                <a:gd name="T38" fmla="*/ 544 w 544"/>
                <a:gd name="T39" fmla="*/ 0 h 3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4"/>
                <a:gd name="T61" fmla="*/ 0 h 302"/>
                <a:gd name="T62" fmla="*/ 544 w 544"/>
                <a:gd name="T63" fmla="*/ 302 h 3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4" h="302">
                  <a:moveTo>
                    <a:pt x="544" y="0"/>
                  </a:moveTo>
                  <a:lnTo>
                    <a:pt x="544" y="36"/>
                  </a:lnTo>
                  <a:lnTo>
                    <a:pt x="531" y="73"/>
                  </a:lnTo>
                  <a:lnTo>
                    <a:pt x="491" y="132"/>
                  </a:lnTo>
                  <a:lnTo>
                    <a:pt x="341" y="170"/>
                  </a:lnTo>
                  <a:lnTo>
                    <a:pt x="177" y="229"/>
                  </a:lnTo>
                  <a:lnTo>
                    <a:pt x="85" y="258"/>
                  </a:lnTo>
                  <a:lnTo>
                    <a:pt x="0" y="302"/>
                  </a:lnTo>
                  <a:lnTo>
                    <a:pt x="14" y="273"/>
                  </a:lnTo>
                  <a:lnTo>
                    <a:pt x="27" y="250"/>
                  </a:lnTo>
                  <a:lnTo>
                    <a:pt x="53" y="229"/>
                  </a:lnTo>
                  <a:lnTo>
                    <a:pt x="85" y="206"/>
                  </a:lnTo>
                  <a:lnTo>
                    <a:pt x="164" y="170"/>
                  </a:lnTo>
                  <a:lnTo>
                    <a:pt x="256" y="139"/>
                  </a:lnTo>
                  <a:lnTo>
                    <a:pt x="347" y="118"/>
                  </a:lnTo>
                  <a:lnTo>
                    <a:pt x="433" y="88"/>
                  </a:lnTo>
                  <a:lnTo>
                    <a:pt x="465" y="66"/>
                  </a:lnTo>
                  <a:lnTo>
                    <a:pt x="498" y="51"/>
                  </a:lnTo>
                  <a:lnTo>
                    <a:pt x="525" y="29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8" name="Freeform 16"/>
            <p:cNvSpPr>
              <a:spLocks/>
            </p:cNvSpPr>
            <p:nvPr/>
          </p:nvSpPr>
          <p:spPr bwMode="auto">
            <a:xfrm>
              <a:off x="2750" y="2180"/>
              <a:ext cx="88" cy="28"/>
            </a:xfrm>
            <a:custGeom>
              <a:avLst/>
              <a:gdLst>
                <a:gd name="T0" fmla="*/ 616 w 616"/>
                <a:gd name="T1" fmla="*/ 0 h 198"/>
                <a:gd name="T2" fmla="*/ 610 w 616"/>
                <a:gd name="T3" fmla="*/ 36 h 198"/>
                <a:gd name="T4" fmla="*/ 603 w 616"/>
                <a:gd name="T5" fmla="*/ 59 h 198"/>
                <a:gd name="T6" fmla="*/ 590 w 616"/>
                <a:gd name="T7" fmla="*/ 73 h 198"/>
                <a:gd name="T8" fmla="*/ 571 w 616"/>
                <a:gd name="T9" fmla="*/ 88 h 198"/>
                <a:gd name="T10" fmla="*/ 538 w 616"/>
                <a:gd name="T11" fmla="*/ 103 h 198"/>
                <a:gd name="T12" fmla="*/ 504 w 616"/>
                <a:gd name="T13" fmla="*/ 118 h 198"/>
                <a:gd name="T14" fmla="*/ 452 w 616"/>
                <a:gd name="T15" fmla="*/ 124 h 198"/>
                <a:gd name="T16" fmla="*/ 321 w 616"/>
                <a:gd name="T17" fmla="*/ 132 h 198"/>
                <a:gd name="T18" fmla="*/ 216 w 616"/>
                <a:gd name="T19" fmla="*/ 147 h 198"/>
                <a:gd name="T20" fmla="*/ 111 w 616"/>
                <a:gd name="T21" fmla="*/ 168 h 198"/>
                <a:gd name="T22" fmla="*/ 0 w 616"/>
                <a:gd name="T23" fmla="*/ 198 h 198"/>
                <a:gd name="T24" fmla="*/ 6 w 616"/>
                <a:gd name="T25" fmla="*/ 183 h 198"/>
                <a:gd name="T26" fmla="*/ 33 w 616"/>
                <a:gd name="T27" fmla="*/ 162 h 198"/>
                <a:gd name="T28" fmla="*/ 66 w 616"/>
                <a:gd name="T29" fmla="*/ 147 h 198"/>
                <a:gd name="T30" fmla="*/ 105 w 616"/>
                <a:gd name="T31" fmla="*/ 132 h 198"/>
                <a:gd name="T32" fmla="*/ 197 w 616"/>
                <a:gd name="T33" fmla="*/ 110 h 198"/>
                <a:gd name="T34" fmla="*/ 308 w 616"/>
                <a:gd name="T35" fmla="*/ 88 h 198"/>
                <a:gd name="T36" fmla="*/ 420 w 616"/>
                <a:gd name="T37" fmla="*/ 73 h 198"/>
                <a:gd name="T38" fmla="*/ 511 w 616"/>
                <a:gd name="T39" fmla="*/ 51 h 198"/>
                <a:gd name="T40" fmla="*/ 583 w 616"/>
                <a:gd name="T41" fmla="*/ 29 h 198"/>
                <a:gd name="T42" fmla="*/ 603 w 616"/>
                <a:gd name="T43" fmla="*/ 15 h 198"/>
                <a:gd name="T44" fmla="*/ 616 w 616"/>
                <a:gd name="T45" fmla="*/ 0 h 1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6"/>
                <a:gd name="T70" fmla="*/ 0 h 198"/>
                <a:gd name="T71" fmla="*/ 616 w 616"/>
                <a:gd name="T72" fmla="*/ 198 h 1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6" h="198">
                  <a:moveTo>
                    <a:pt x="616" y="0"/>
                  </a:moveTo>
                  <a:lnTo>
                    <a:pt x="610" y="36"/>
                  </a:lnTo>
                  <a:lnTo>
                    <a:pt x="603" y="59"/>
                  </a:lnTo>
                  <a:lnTo>
                    <a:pt x="590" y="73"/>
                  </a:lnTo>
                  <a:lnTo>
                    <a:pt x="571" y="88"/>
                  </a:lnTo>
                  <a:lnTo>
                    <a:pt x="538" y="103"/>
                  </a:lnTo>
                  <a:lnTo>
                    <a:pt x="504" y="118"/>
                  </a:lnTo>
                  <a:lnTo>
                    <a:pt x="452" y="124"/>
                  </a:lnTo>
                  <a:lnTo>
                    <a:pt x="321" y="132"/>
                  </a:lnTo>
                  <a:lnTo>
                    <a:pt x="216" y="147"/>
                  </a:lnTo>
                  <a:lnTo>
                    <a:pt x="111" y="168"/>
                  </a:lnTo>
                  <a:lnTo>
                    <a:pt x="0" y="198"/>
                  </a:lnTo>
                  <a:lnTo>
                    <a:pt x="6" y="183"/>
                  </a:lnTo>
                  <a:lnTo>
                    <a:pt x="33" y="162"/>
                  </a:lnTo>
                  <a:lnTo>
                    <a:pt x="66" y="147"/>
                  </a:lnTo>
                  <a:lnTo>
                    <a:pt x="105" y="132"/>
                  </a:lnTo>
                  <a:lnTo>
                    <a:pt x="197" y="110"/>
                  </a:lnTo>
                  <a:lnTo>
                    <a:pt x="308" y="88"/>
                  </a:lnTo>
                  <a:lnTo>
                    <a:pt x="420" y="73"/>
                  </a:lnTo>
                  <a:lnTo>
                    <a:pt x="511" y="51"/>
                  </a:lnTo>
                  <a:lnTo>
                    <a:pt x="583" y="29"/>
                  </a:lnTo>
                  <a:lnTo>
                    <a:pt x="603" y="15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9" name="Freeform 17"/>
            <p:cNvSpPr>
              <a:spLocks/>
            </p:cNvSpPr>
            <p:nvPr/>
          </p:nvSpPr>
          <p:spPr bwMode="auto">
            <a:xfrm>
              <a:off x="2752" y="2215"/>
              <a:ext cx="83" cy="29"/>
            </a:xfrm>
            <a:custGeom>
              <a:avLst/>
              <a:gdLst>
                <a:gd name="T0" fmla="*/ 582 w 582"/>
                <a:gd name="T1" fmla="*/ 0 h 206"/>
                <a:gd name="T2" fmla="*/ 582 w 582"/>
                <a:gd name="T3" fmla="*/ 29 h 206"/>
                <a:gd name="T4" fmla="*/ 576 w 582"/>
                <a:gd name="T5" fmla="*/ 59 h 206"/>
                <a:gd name="T6" fmla="*/ 563 w 582"/>
                <a:gd name="T7" fmla="*/ 82 h 206"/>
                <a:gd name="T8" fmla="*/ 537 w 582"/>
                <a:gd name="T9" fmla="*/ 103 h 206"/>
                <a:gd name="T10" fmla="*/ 497 w 582"/>
                <a:gd name="T11" fmla="*/ 126 h 206"/>
                <a:gd name="T12" fmla="*/ 451 w 582"/>
                <a:gd name="T13" fmla="*/ 140 h 206"/>
                <a:gd name="T14" fmla="*/ 399 w 582"/>
                <a:gd name="T15" fmla="*/ 155 h 206"/>
                <a:gd name="T16" fmla="*/ 327 w 582"/>
                <a:gd name="T17" fmla="*/ 170 h 206"/>
                <a:gd name="T18" fmla="*/ 249 w 582"/>
                <a:gd name="T19" fmla="*/ 177 h 206"/>
                <a:gd name="T20" fmla="*/ 163 w 582"/>
                <a:gd name="T21" fmla="*/ 170 h 206"/>
                <a:gd name="T22" fmla="*/ 131 w 582"/>
                <a:gd name="T23" fmla="*/ 177 h 206"/>
                <a:gd name="T24" fmla="*/ 91 w 582"/>
                <a:gd name="T25" fmla="*/ 191 h 206"/>
                <a:gd name="T26" fmla="*/ 0 w 582"/>
                <a:gd name="T27" fmla="*/ 206 h 206"/>
                <a:gd name="T28" fmla="*/ 39 w 582"/>
                <a:gd name="T29" fmla="*/ 185 h 206"/>
                <a:gd name="T30" fmla="*/ 71 w 582"/>
                <a:gd name="T31" fmla="*/ 162 h 206"/>
                <a:gd name="T32" fmla="*/ 144 w 582"/>
                <a:gd name="T33" fmla="*/ 140 h 206"/>
                <a:gd name="T34" fmla="*/ 222 w 582"/>
                <a:gd name="T35" fmla="*/ 118 h 206"/>
                <a:gd name="T36" fmla="*/ 294 w 582"/>
                <a:gd name="T37" fmla="*/ 111 h 206"/>
                <a:gd name="T38" fmla="*/ 366 w 582"/>
                <a:gd name="T39" fmla="*/ 96 h 206"/>
                <a:gd name="T40" fmla="*/ 445 w 582"/>
                <a:gd name="T41" fmla="*/ 74 h 206"/>
                <a:gd name="T42" fmla="*/ 518 w 582"/>
                <a:gd name="T43" fmla="*/ 44 h 206"/>
                <a:gd name="T44" fmla="*/ 550 w 582"/>
                <a:gd name="T45" fmla="*/ 23 h 206"/>
                <a:gd name="T46" fmla="*/ 582 w 582"/>
                <a:gd name="T47" fmla="*/ 0 h 2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2"/>
                <a:gd name="T73" fmla="*/ 0 h 206"/>
                <a:gd name="T74" fmla="*/ 582 w 582"/>
                <a:gd name="T75" fmla="*/ 206 h 2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2" h="206">
                  <a:moveTo>
                    <a:pt x="582" y="0"/>
                  </a:moveTo>
                  <a:lnTo>
                    <a:pt x="582" y="29"/>
                  </a:lnTo>
                  <a:lnTo>
                    <a:pt x="576" y="59"/>
                  </a:lnTo>
                  <a:lnTo>
                    <a:pt x="563" y="82"/>
                  </a:lnTo>
                  <a:lnTo>
                    <a:pt x="537" y="103"/>
                  </a:lnTo>
                  <a:lnTo>
                    <a:pt x="497" y="126"/>
                  </a:lnTo>
                  <a:lnTo>
                    <a:pt x="451" y="140"/>
                  </a:lnTo>
                  <a:lnTo>
                    <a:pt x="399" y="155"/>
                  </a:lnTo>
                  <a:lnTo>
                    <a:pt x="327" y="170"/>
                  </a:lnTo>
                  <a:lnTo>
                    <a:pt x="249" y="177"/>
                  </a:lnTo>
                  <a:lnTo>
                    <a:pt x="163" y="170"/>
                  </a:lnTo>
                  <a:lnTo>
                    <a:pt x="131" y="177"/>
                  </a:lnTo>
                  <a:lnTo>
                    <a:pt x="91" y="191"/>
                  </a:lnTo>
                  <a:lnTo>
                    <a:pt x="0" y="206"/>
                  </a:lnTo>
                  <a:lnTo>
                    <a:pt x="39" y="185"/>
                  </a:lnTo>
                  <a:lnTo>
                    <a:pt x="71" y="162"/>
                  </a:lnTo>
                  <a:lnTo>
                    <a:pt x="144" y="140"/>
                  </a:lnTo>
                  <a:lnTo>
                    <a:pt x="222" y="118"/>
                  </a:lnTo>
                  <a:lnTo>
                    <a:pt x="294" y="111"/>
                  </a:lnTo>
                  <a:lnTo>
                    <a:pt x="366" y="96"/>
                  </a:lnTo>
                  <a:lnTo>
                    <a:pt x="445" y="74"/>
                  </a:lnTo>
                  <a:lnTo>
                    <a:pt x="518" y="44"/>
                  </a:lnTo>
                  <a:lnTo>
                    <a:pt x="550" y="23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0" name="Freeform 18"/>
            <p:cNvSpPr>
              <a:spLocks/>
            </p:cNvSpPr>
            <p:nvPr/>
          </p:nvSpPr>
          <p:spPr bwMode="auto">
            <a:xfrm>
              <a:off x="2667" y="2120"/>
              <a:ext cx="31" cy="79"/>
            </a:xfrm>
            <a:custGeom>
              <a:avLst/>
              <a:gdLst>
                <a:gd name="T0" fmla="*/ 86 w 217"/>
                <a:gd name="T1" fmla="*/ 0 h 552"/>
                <a:gd name="T2" fmla="*/ 112 w 217"/>
                <a:gd name="T3" fmla="*/ 15 h 552"/>
                <a:gd name="T4" fmla="*/ 131 w 217"/>
                <a:gd name="T5" fmla="*/ 36 h 552"/>
                <a:gd name="T6" fmla="*/ 164 w 217"/>
                <a:gd name="T7" fmla="*/ 95 h 552"/>
                <a:gd name="T8" fmla="*/ 196 w 217"/>
                <a:gd name="T9" fmla="*/ 162 h 552"/>
                <a:gd name="T10" fmla="*/ 217 w 217"/>
                <a:gd name="T11" fmla="*/ 242 h 552"/>
                <a:gd name="T12" fmla="*/ 157 w 217"/>
                <a:gd name="T13" fmla="*/ 309 h 552"/>
                <a:gd name="T14" fmla="*/ 105 w 217"/>
                <a:gd name="T15" fmla="*/ 382 h 552"/>
                <a:gd name="T16" fmla="*/ 0 w 217"/>
                <a:gd name="T17" fmla="*/ 552 h 552"/>
                <a:gd name="T18" fmla="*/ 39 w 217"/>
                <a:gd name="T19" fmla="*/ 405 h 552"/>
                <a:gd name="T20" fmla="*/ 78 w 217"/>
                <a:gd name="T21" fmla="*/ 273 h 552"/>
                <a:gd name="T22" fmla="*/ 92 w 217"/>
                <a:gd name="T23" fmla="*/ 206 h 552"/>
                <a:gd name="T24" fmla="*/ 105 w 217"/>
                <a:gd name="T25" fmla="*/ 139 h 552"/>
                <a:gd name="T26" fmla="*/ 99 w 217"/>
                <a:gd name="T27" fmla="*/ 73 h 552"/>
                <a:gd name="T28" fmla="*/ 86 w 217"/>
                <a:gd name="T29" fmla="*/ 0 h 5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552"/>
                <a:gd name="T47" fmla="*/ 217 w 217"/>
                <a:gd name="T48" fmla="*/ 552 h 5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552">
                  <a:moveTo>
                    <a:pt x="86" y="0"/>
                  </a:moveTo>
                  <a:lnTo>
                    <a:pt x="112" y="15"/>
                  </a:lnTo>
                  <a:lnTo>
                    <a:pt x="131" y="36"/>
                  </a:lnTo>
                  <a:lnTo>
                    <a:pt x="164" y="95"/>
                  </a:lnTo>
                  <a:lnTo>
                    <a:pt x="196" y="162"/>
                  </a:lnTo>
                  <a:lnTo>
                    <a:pt x="217" y="242"/>
                  </a:lnTo>
                  <a:lnTo>
                    <a:pt x="157" y="309"/>
                  </a:lnTo>
                  <a:lnTo>
                    <a:pt x="105" y="382"/>
                  </a:lnTo>
                  <a:lnTo>
                    <a:pt x="0" y="552"/>
                  </a:lnTo>
                  <a:lnTo>
                    <a:pt x="39" y="405"/>
                  </a:lnTo>
                  <a:lnTo>
                    <a:pt x="78" y="273"/>
                  </a:lnTo>
                  <a:lnTo>
                    <a:pt x="92" y="206"/>
                  </a:lnTo>
                  <a:lnTo>
                    <a:pt x="105" y="139"/>
                  </a:lnTo>
                  <a:lnTo>
                    <a:pt x="99" y="7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1" name="Freeform 19"/>
            <p:cNvSpPr>
              <a:spLocks/>
            </p:cNvSpPr>
            <p:nvPr/>
          </p:nvSpPr>
          <p:spPr bwMode="auto">
            <a:xfrm>
              <a:off x="2725" y="2171"/>
              <a:ext cx="31" cy="85"/>
            </a:xfrm>
            <a:custGeom>
              <a:avLst/>
              <a:gdLst>
                <a:gd name="T0" fmla="*/ 131 w 216"/>
                <a:gd name="T1" fmla="*/ 170 h 597"/>
                <a:gd name="T2" fmla="*/ 157 w 216"/>
                <a:gd name="T3" fmla="*/ 229 h 597"/>
                <a:gd name="T4" fmla="*/ 176 w 216"/>
                <a:gd name="T5" fmla="*/ 288 h 597"/>
                <a:gd name="T6" fmla="*/ 190 w 216"/>
                <a:gd name="T7" fmla="*/ 338 h 597"/>
                <a:gd name="T8" fmla="*/ 203 w 216"/>
                <a:gd name="T9" fmla="*/ 391 h 597"/>
                <a:gd name="T10" fmla="*/ 210 w 216"/>
                <a:gd name="T11" fmla="*/ 494 h 597"/>
                <a:gd name="T12" fmla="*/ 216 w 216"/>
                <a:gd name="T13" fmla="*/ 597 h 597"/>
                <a:gd name="T14" fmla="*/ 197 w 216"/>
                <a:gd name="T15" fmla="*/ 523 h 597"/>
                <a:gd name="T16" fmla="*/ 150 w 216"/>
                <a:gd name="T17" fmla="*/ 361 h 597"/>
                <a:gd name="T18" fmla="*/ 124 w 216"/>
                <a:gd name="T19" fmla="*/ 265 h 597"/>
                <a:gd name="T20" fmla="*/ 85 w 216"/>
                <a:gd name="T21" fmla="*/ 162 h 597"/>
                <a:gd name="T22" fmla="*/ 45 w 216"/>
                <a:gd name="T23" fmla="*/ 74 h 597"/>
                <a:gd name="T24" fmla="*/ 0 w 216"/>
                <a:gd name="T25" fmla="*/ 0 h 597"/>
                <a:gd name="T26" fmla="*/ 6 w 216"/>
                <a:gd name="T27" fmla="*/ 0 h 597"/>
                <a:gd name="T28" fmla="*/ 32 w 216"/>
                <a:gd name="T29" fmla="*/ 23 h 597"/>
                <a:gd name="T30" fmla="*/ 52 w 216"/>
                <a:gd name="T31" fmla="*/ 37 h 597"/>
                <a:gd name="T32" fmla="*/ 79 w 216"/>
                <a:gd name="T33" fmla="*/ 74 h 597"/>
                <a:gd name="T34" fmla="*/ 105 w 216"/>
                <a:gd name="T35" fmla="*/ 118 h 597"/>
                <a:gd name="T36" fmla="*/ 131 w 216"/>
                <a:gd name="T37" fmla="*/ 170 h 5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6"/>
                <a:gd name="T58" fmla="*/ 0 h 597"/>
                <a:gd name="T59" fmla="*/ 216 w 216"/>
                <a:gd name="T60" fmla="*/ 597 h 5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6" h="597">
                  <a:moveTo>
                    <a:pt x="131" y="170"/>
                  </a:moveTo>
                  <a:lnTo>
                    <a:pt x="157" y="229"/>
                  </a:lnTo>
                  <a:lnTo>
                    <a:pt x="176" y="288"/>
                  </a:lnTo>
                  <a:lnTo>
                    <a:pt x="190" y="338"/>
                  </a:lnTo>
                  <a:lnTo>
                    <a:pt x="203" y="391"/>
                  </a:lnTo>
                  <a:lnTo>
                    <a:pt x="210" y="494"/>
                  </a:lnTo>
                  <a:lnTo>
                    <a:pt x="216" y="597"/>
                  </a:lnTo>
                  <a:lnTo>
                    <a:pt x="197" y="523"/>
                  </a:lnTo>
                  <a:lnTo>
                    <a:pt x="150" y="361"/>
                  </a:lnTo>
                  <a:lnTo>
                    <a:pt x="124" y="265"/>
                  </a:lnTo>
                  <a:lnTo>
                    <a:pt x="85" y="162"/>
                  </a:lnTo>
                  <a:lnTo>
                    <a:pt x="45" y="74"/>
                  </a:lnTo>
                  <a:lnTo>
                    <a:pt x="0" y="0"/>
                  </a:lnTo>
                  <a:lnTo>
                    <a:pt x="6" y="0"/>
                  </a:lnTo>
                  <a:lnTo>
                    <a:pt x="32" y="23"/>
                  </a:lnTo>
                  <a:lnTo>
                    <a:pt x="52" y="37"/>
                  </a:lnTo>
                  <a:lnTo>
                    <a:pt x="79" y="74"/>
                  </a:lnTo>
                  <a:lnTo>
                    <a:pt x="105" y="118"/>
                  </a:lnTo>
                  <a:lnTo>
                    <a:pt x="131" y="170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2" name="Freeform 20"/>
            <p:cNvSpPr>
              <a:spLocks/>
            </p:cNvSpPr>
            <p:nvPr/>
          </p:nvSpPr>
          <p:spPr bwMode="auto">
            <a:xfrm>
              <a:off x="2387" y="2165"/>
              <a:ext cx="312" cy="274"/>
            </a:xfrm>
            <a:custGeom>
              <a:avLst/>
              <a:gdLst>
                <a:gd name="T0" fmla="*/ 223 w 2183"/>
                <a:gd name="T1" fmla="*/ 7 h 1914"/>
                <a:gd name="T2" fmla="*/ 367 w 2183"/>
                <a:gd name="T3" fmla="*/ 51 h 1914"/>
                <a:gd name="T4" fmla="*/ 511 w 2183"/>
                <a:gd name="T5" fmla="*/ 147 h 1914"/>
                <a:gd name="T6" fmla="*/ 629 w 2183"/>
                <a:gd name="T7" fmla="*/ 242 h 1914"/>
                <a:gd name="T8" fmla="*/ 754 w 2183"/>
                <a:gd name="T9" fmla="*/ 382 h 1914"/>
                <a:gd name="T10" fmla="*/ 1174 w 2183"/>
                <a:gd name="T11" fmla="*/ 927 h 1914"/>
                <a:gd name="T12" fmla="*/ 1305 w 2183"/>
                <a:gd name="T13" fmla="*/ 956 h 1914"/>
                <a:gd name="T14" fmla="*/ 1429 w 2183"/>
                <a:gd name="T15" fmla="*/ 772 h 1914"/>
                <a:gd name="T16" fmla="*/ 1574 w 2183"/>
                <a:gd name="T17" fmla="*/ 633 h 1914"/>
                <a:gd name="T18" fmla="*/ 1685 w 2183"/>
                <a:gd name="T19" fmla="*/ 551 h 1914"/>
                <a:gd name="T20" fmla="*/ 1803 w 2183"/>
                <a:gd name="T21" fmla="*/ 500 h 1914"/>
                <a:gd name="T22" fmla="*/ 2183 w 2183"/>
                <a:gd name="T23" fmla="*/ 891 h 1914"/>
                <a:gd name="T24" fmla="*/ 2085 w 2183"/>
                <a:gd name="T25" fmla="*/ 1111 h 1914"/>
                <a:gd name="T26" fmla="*/ 1914 w 2183"/>
                <a:gd name="T27" fmla="*/ 1398 h 1914"/>
                <a:gd name="T28" fmla="*/ 1803 w 2183"/>
                <a:gd name="T29" fmla="*/ 1560 h 1914"/>
                <a:gd name="T30" fmla="*/ 1666 w 2183"/>
                <a:gd name="T31" fmla="*/ 1707 h 1914"/>
                <a:gd name="T32" fmla="*/ 1501 w 2183"/>
                <a:gd name="T33" fmla="*/ 1840 h 1914"/>
                <a:gd name="T34" fmla="*/ 1416 w 2183"/>
                <a:gd name="T35" fmla="*/ 1891 h 1914"/>
                <a:gd name="T36" fmla="*/ 1318 w 2183"/>
                <a:gd name="T37" fmla="*/ 1914 h 1914"/>
                <a:gd name="T38" fmla="*/ 1219 w 2183"/>
                <a:gd name="T39" fmla="*/ 1914 h 1914"/>
                <a:gd name="T40" fmla="*/ 1003 w 2183"/>
                <a:gd name="T41" fmla="*/ 1862 h 1914"/>
                <a:gd name="T42" fmla="*/ 787 w 2183"/>
                <a:gd name="T43" fmla="*/ 1751 h 1914"/>
                <a:gd name="T44" fmla="*/ 583 w 2183"/>
                <a:gd name="T45" fmla="*/ 1618 h 1914"/>
                <a:gd name="T46" fmla="*/ 341 w 2183"/>
                <a:gd name="T47" fmla="*/ 1427 h 1914"/>
                <a:gd name="T48" fmla="*/ 203 w 2183"/>
                <a:gd name="T49" fmla="*/ 1295 h 1914"/>
                <a:gd name="T50" fmla="*/ 137 w 2183"/>
                <a:gd name="T51" fmla="*/ 1156 h 1914"/>
                <a:gd name="T52" fmla="*/ 59 w 2183"/>
                <a:gd name="T53" fmla="*/ 905 h 1914"/>
                <a:gd name="T54" fmla="*/ 19 w 2183"/>
                <a:gd name="T55" fmla="*/ 706 h 1914"/>
                <a:gd name="T56" fmla="*/ 0 w 2183"/>
                <a:gd name="T57" fmla="*/ 492 h 1914"/>
                <a:gd name="T58" fmla="*/ 26 w 2183"/>
                <a:gd name="T59" fmla="*/ 279 h 1914"/>
                <a:gd name="T60" fmla="*/ 59 w 2183"/>
                <a:gd name="T61" fmla="*/ 176 h 1914"/>
                <a:gd name="T62" fmla="*/ 111 w 2183"/>
                <a:gd name="T63" fmla="*/ 88 h 1914"/>
                <a:gd name="T64" fmla="*/ 177 w 2183"/>
                <a:gd name="T65" fmla="*/ 0 h 19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3"/>
                <a:gd name="T100" fmla="*/ 0 h 1914"/>
                <a:gd name="T101" fmla="*/ 2183 w 2183"/>
                <a:gd name="T102" fmla="*/ 1914 h 19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3" h="1914">
                  <a:moveTo>
                    <a:pt x="177" y="0"/>
                  </a:moveTo>
                  <a:lnTo>
                    <a:pt x="223" y="7"/>
                  </a:lnTo>
                  <a:lnTo>
                    <a:pt x="282" y="21"/>
                  </a:lnTo>
                  <a:lnTo>
                    <a:pt x="367" y="51"/>
                  </a:lnTo>
                  <a:lnTo>
                    <a:pt x="459" y="110"/>
                  </a:lnTo>
                  <a:lnTo>
                    <a:pt x="511" y="147"/>
                  </a:lnTo>
                  <a:lnTo>
                    <a:pt x="570" y="191"/>
                  </a:lnTo>
                  <a:lnTo>
                    <a:pt x="629" y="242"/>
                  </a:lnTo>
                  <a:lnTo>
                    <a:pt x="688" y="309"/>
                  </a:lnTo>
                  <a:lnTo>
                    <a:pt x="754" y="382"/>
                  </a:lnTo>
                  <a:lnTo>
                    <a:pt x="820" y="463"/>
                  </a:lnTo>
                  <a:lnTo>
                    <a:pt x="1174" y="927"/>
                  </a:lnTo>
                  <a:lnTo>
                    <a:pt x="1258" y="1030"/>
                  </a:lnTo>
                  <a:lnTo>
                    <a:pt x="1305" y="956"/>
                  </a:lnTo>
                  <a:lnTo>
                    <a:pt x="1357" y="868"/>
                  </a:lnTo>
                  <a:lnTo>
                    <a:pt x="1429" y="772"/>
                  </a:lnTo>
                  <a:lnTo>
                    <a:pt x="1521" y="677"/>
                  </a:lnTo>
                  <a:lnTo>
                    <a:pt x="1574" y="633"/>
                  </a:lnTo>
                  <a:lnTo>
                    <a:pt x="1626" y="588"/>
                  </a:lnTo>
                  <a:lnTo>
                    <a:pt x="1685" y="551"/>
                  </a:lnTo>
                  <a:lnTo>
                    <a:pt x="1744" y="522"/>
                  </a:lnTo>
                  <a:lnTo>
                    <a:pt x="1803" y="500"/>
                  </a:lnTo>
                  <a:lnTo>
                    <a:pt x="1868" y="485"/>
                  </a:lnTo>
                  <a:lnTo>
                    <a:pt x="2183" y="891"/>
                  </a:lnTo>
                  <a:lnTo>
                    <a:pt x="2137" y="994"/>
                  </a:lnTo>
                  <a:lnTo>
                    <a:pt x="2085" y="1111"/>
                  </a:lnTo>
                  <a:lnTo>
                    <a:pt x="2012" y="1244"/>
                  </a:lnTo>
                  <a:lnTo>
                    <a:pt x="1914" y="1398"/>
                  </a:lnTo>
                  <a:lnTo>
                    <a:pt x="1862" y="1479"/>
                  </a:lnTo>
                  <a:lnTo>
                    <a:pt x="1803" y="1560"/>
                  </a:lnTo>
                  <a:lnTo>
                    <a:pt x="1737" y="1633"/>
                  </a:lnTo>
                  <a:lnTo>
                    <a:pt x="1666" y="1707"/>
                  </a:lnTo>
                  <a:lnTo>
                    <a:pt x="1587" y="1780"/>
                  </a:lnTo>
                  <a:lnTo>
                    <a:pt x="1501" y="1840"/>
                  </a:lnTo>
                  <a:lnTo>
                    <a:pt x="1462" y="1870"/>
                  </a:lnTo>
                  <a:lnTo>
                    <a:pt x="1416" y="1891"/>
                  </a:lnTo>
                  <a:lnTo>
                    <a:pt x="1370" y="1906"/>
                  </a:lnTo>
                  <a:lnTo>
                    <a:pt x="1318" y="1914"/>
                  </a:lnTo>
                  <a:lnTo>
                    <a:pt x="1265" y="1914"/>
                  </a:lnTo>
                  <a:lnTo>
                    <a:pt x="1219" y="1914"/>
                  </a:lnTo>
                  <a:lnTo>
                    <a:pt x="1108" y="1891"/>
                  </a:lnTo>
                  <a:lnTo>
                    <a:pt x="1003" y="1862"/>
                  </a:lnTo>
                  <a:lnTo>
                    <a:pt x="891" y="1811"/>
                  </a:lnTo>
                  <a:lnTo>
                    <a:pt x="787" y="1751"/>
                  </a:lnTo>
                  <a:lnTo>
                    <a:pt x="682" y="1692"/>
                  </a:lnTo>
                  <a:lnTo>
                    <a:pt x="583" y="1618"/>
                  </a:lnTo>
                  <a:lnTo>
                    <a:pt x="491" y="1553"/>
                  </a:lnTo>
                  <a:lnTo>
                    <a:pt x="341" y="1427"/>
                  </a:lnTo>
                  <a:lnTo>
                    <a:pt x="236" y="1332"/>
                  </a:lnTo>
                  <a:lnTo>
                    <a:pt x="203" y="1295"/>
                  </a:lnTo>
                  <a:lnTo>
                    <a:pt x="184" y="1259"/>
                  </a:lnTo>
                  <a:lnTo>
                    <a:pt x="137" y="1156"/>
                  </a:lnTo>
                  <a:lnTo>
                    <a:pt x="85" y="1000"/>
                  </a:lnTo>
                  <a:lnTo>
                    <a:pt x="59" y="905"/>
                  </a:lnTo>
                  <a:lnTo>
                    <a:pt x="33" y="809"/>
                  </a:lnTo>
                  <a:lnTo>
                    <a:pt x="19" y="706"/>
                  </a:lnTo>
                  <a:lnTo>
                    <a:pt x="6" y="603"/>
                  </a:lnTo>
                  <a:lnTo>
                    <a:pt x="0" y="492"/>
                  </a:lnTo>
                  <a:lnTo>
                    <a:pt x="6" y="382"/>
                  </a:lnTo>
                  <a:lnTo>
                    <a:pt x="26" y="279"/>
                  </a:lnTo>
                  <a:lnTo>
                    <a:pt x="40" y="227"/>
                  </a:lnTo>
                  <a:lnTo>
                    <a:pt x="59" y="176"/>
                  </a:lnTo>
                  <a:lnTo>
                    <a:pt x="85" y="132"/>
                  </a:lnTo>
                  <a:lnTo>
                    <a:pt x="111" y="88"/>
                  </a:lnTo>
                  <a:lnTo>
                    <a:pt x="137" y="4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0C2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3" name="Freeform 21"/>
            <p:cNvSpPr>
              <a:spLocks/>
            </p:cNvSpPr>
            <p:nvPr/>
          </p:nvSpPr>
          <p:spPr bwMode="auto">
            <a:xfrm>
              <a:off x="2365" y="2259"/>
              <a:ext cx="334" cy="180"/>
            </a:xfrm>
            <a:custGeom>
              <a:avLst/>
              <a:gdLst>
                <a:gd name="T0" fmla="*/ 1528 w 2341"/>
                <a:gd name="T1" fmla="*/ 914 h 1260"/>
                <a:gd name="T2" fmla="*/ 1416 w 2341"/>
                <a:gd name="T3" fmla="*/ 950 h 1260"/>
                <a:gd name="T4" fmla="*/ 1305 w 2341"/>
                <a:gd name="T5" fmla="*/ 964 h 1260"/>
                <a:gd name="T6" fmla="*/ 1207 w 2341"/>
                <a:gd name="T7" fmla="*/ 964 h 1260"/>
                <a:gd name="T8" fmla="*/ 1070 w 2341"/>
                <a:gd name="T9" fmla="*/ 920 h 1260"/>
                <a:gd name="T10" fmla="*/ 892 w 2341"/>
                <a:gd name="T11" fmla="*/ 817 h 1260"/>
                <a:gd name="T12" fmla="*/ 722 w 2341"/>
                <a:gd name="T13" fmla="*/ 663 h 1260"/>
                <a:gd name="T14" fmla="*/ 466 w 2341"/>
                <a:gd name="T15" fmla="*/ 391 h 1260"/>
                <a:gd name="T16" fmla="*/ 184 w 2341"/>
                <a:gd name="T17" fmla="*/ 88 h 1260"/>
                <a:gd name="T18" fmla="*/ 40 w 2341"/>
                <a:gd name="T19" fmla="*/ 82 h 1260"/>
                <a:gd name="T20" fmla="*/ 0 w 2341"/>
                <a:gd name="T21" fmla="*/ 229 h 1260"/>
                <a:gd name="T22" fmla="*/ 20 w 2341"/>
                <a:gd name="T23" fmla="*/ 346 h 1260"/>
                <a:gd name="T24" fmla="*/ 80 w 2341"/>
                <a:gd name="T25" fmla="*/ 449 h 1260"/>
                <a:gd name="T26" fmla="*/ 151 w 2341"/>
                <a:gd name="T27" fmla="*/ 523 h 1260"/>
                <a:gd name="T28" fmla="*/ 276 w 2341"/>
                <a:gd name="T29" fmla="*/ 605 h 1260"/>
                <a:gd name="T30" fmla="*/ 361 w 2341"/>
                <a:gd name="T31" fmla="*/ 641 h 1260"/>
                <a:gd name="T32" fmla="*/ 499 w 2341"/>
                <a:gd name="T33" fmla="*/ 773 h 1260"/>
                <a:gd name="T34" fmla="*/ 741 w 2341"/>
                <a:gd name="T35" fmla="*/ 964 h 1260"/>
                <a:gd name="T36" fmla="*/ 945 w 2341"/>
                <a:gd name="T37" fmla="*/ 1097 h 1260"/>
                <a:gd name="T38" fmla="*/ 1161 w 2341"/>
                <a:gd name="T39" fmla="*/ 1208 h 1260"/>
                <a:gd name="T40" fmla="*/ 1377 w 2341"/>
                <a:gd name="T41" fmla="*/ 1260 h 1260"/>
                <a:gd name="T42" fmla="*/ 1476 w 2341"/>
                <a:gd name="T43" fmla="*/ 1260 h 1260"/>
                <a:gd name="T44" fmla="*/ 1574 w 2341"/>
                <a:gd name="T45" fmla="*/ 1237 h 1260"/>
                <a:gd name="T46" fmla="*/ 1659 w 2341"/>
                <a:gd name="T47" fmla="*/ 1186 h 1260"/>
                <a:gd name="T48" fmla="*/ 1824 w 2341"/>
                <a:gd name="T49" fmla="*/ 1053 h 1260"/>
                <a:gd name="T50" fmla="*/ 1961 w 2341"/>
                <a:gd name="T51" fmla="*/ 906 h 1260"/>
                <a:gd name="T52" fmla="*/ 2072 w 2341"/>
                <a:gd name="T53" fmla="*/ 744 h 1260"/>
                <a:gd name="T54" fmla="*/ 2243 w 2341"/>
                <a:gd name="T55" fmla="*/ 457 h 1260"/>
                <a:gd name="T56" fmla="*/ 2341 w 2341"/>
                <a:gd name="T57" fmla="*/ 237 h 1260"/>
                <a:gd name="T58" fmla="*/ 2105 w 2341"/>
                <a:gd name="T59" fmla="*/ 369 h 1260"/>
                <a:gd name="T60" fmla="*/ 1941 w 2341"/>
                <a:gd name="T61" fmla="*/ 582 h 1260"/>
                <a:gd name="T62" fmla="*/ 1771 w 2341"/>
                <a:gd name="T63" fmla="*/ 758 h 1260"/>
                <a:gd name="T64" fmla="*/ 1587 w 2341"/>
                <a:gd name="T65" fmla="*/ 884 h 12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41"/>
                <a:gd name="T100" fmla="*/ 0 h 1260"/>
                <a:gd name="T101" fmla="*/ 2341 w 2341"/>
                <a:gd name="T102" fmla="*/ 1260 h 12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41" h="1260">
                  <a:moveTo>
                    <a:pt x="1587" y="884"/>
                  </a:moveTo>
                  <a:lnTo>
                    <a:pt x="1528" y="914"/>
                  </a:lnTo>
                  <a:lnTo>
                    <a:pt x="1469" y="935"/>
                  </a:lnTo>
                  <a:lnTo>
                    <a:pt x="1416" y="950"/>
                  </a:lnTo>
                  <a:lnTo>
                    <a:pt x="1358" y="964"/>
                  </a:lnTo>
                  <a:lnTo>
                    <a:pt x="1305" y="964"/>
                  </a:lnTo>
                  <a:lnTo>
                    <a:pt x="1259" y="964"/>
                  </a:lnTo>
                  <a:lnTo>
                    <a:pt x="1207" y="964"/>
                  </a:lnTo>
                  <a:lnTo>
                    <a:pt x="1161" y="958"/>
                  </a:lnTo>
                  <a:lnTo>
                    <a:pt x="1070" y="920"/>
                  </a:lnTo>
                  <a:lnTo>
                    <a:pt x="978" y="876"/>
                  </a:lnTo>
                  <a:lnTo>
                    <a:pt x="892" y="817"/>
                  </a:lnTo>
                  <a:lnTo>
                    <a:pt x="806" y="744"/>
                  </a:lnTo>
                  <a:lnTo>
                    <a:pt x="722" y="663"/>
                  </a:lnTo>
                  <a:lnTo>
                    <a:pt x="643" y="582"/>
                  </a:lnTo>
                  <a:lnTo>
                    <a:pt x="466" y="391"/>
                  </a:lnTo>
                  <a:lnTo>
                    <a:pt x="282" y="192"/>
                  </a:lnTo>
                  <a:lnTo>
                    <a:pt x="184" y="88"/>
                  </a:lnTo>
                  <a:lnTo>
                    <a:pt x="80" y="0"/>
                  </a:lnTo>
                  <a:lnTo>
                    <a:pt x="40" y="82"/>
                  </a:lnTo>
                  <a:lnTo>
                    <a:pt x="13" y="155"/>
                  </a:lnTo>
                  <a:lnTo>
                    <a:pt x="0" y="229"/>
                  </a:lnTo>
                  <a:lnTo>
                    <a:pt x="7" y="296"/>
                  </a:lnTo>
                  <a:lnTo>
                    <a:pt x="20" y="346"/>
                  </a:lnTo>
                  <a:lnTo>
                    <a:pt x="46" y="405"/>
                  </a:lnTo>
                  <a:lnTo>
                    <a:pt x="80" y="449"/>
                  </a:lnTo>
                  <a:lnTo>
                    <a:pt x="112" y="494"/>
                  </a:lnTo>
                  <a:lnTo>
                    <a:pt x="151" y="523"/>
                  </a:lnTo>
                  <a:lnTo>
                    <a:pt x="198" y="560"/>
                  </a:lnTo>
                  <a:lnTo>
                    <a:pt x="276" y="605"/>
                  </a:lnTo>
                  <a:lnTo>
                    <a:pt x="335" y="634"/>
                  </a:lnTo>
                  <a:lnTo>
                    <a:pt x="361" y="641"/>
                  </a:lnTo>
                  <a:lnTo>
                    <a:pt x="394" y="678"/>
                  </a:lnTo>
                  <a:lnTo>
                    <a:pt x="499" y="773"/>
                  </a:lnTo>
                  <a:lnTo>
                    <a:pt x="649" y="899"/>
                  </a:lnTo>
                  <a:lnTo>
                    <a:pt x="741" y="964"/>
                  </a:lnTo>
                  <a:lnTo>
                    <a:pt x="840" y="1038"/>
                  </a:lnTo>
                  <a:lnTo>
                    <a:pt x="945" y="1097"/>
                  </a:lnTo>
                  <a:lnTo>
                    <a:pt x="1049" y="1157"/>
                  </a:lnTo>
                  <a:lnTo>
                    <a:pt x="1161" y="1208"/>
                  </a:lnTo>
                  <a:lnTo>
                    <a:pt x="1266" y="1237"/>
                  </a:lnTo>
                  <a:lnTo>
                    <a:pt x="1377" y="1260"/>
                  </a:lnTo>
                  <a:lnTo>
                    <a:pt x="1423" y="1260"/>
                  </a:lnTo>
                  <a:lnTo>
                    <a:pt x="1476" y="1260"/>
                  </a:lnTo>
                  <a:lnTo>
                    <a:pt x="1528" y="1252"/>
                  </a:lnTo>
                  <a:lnTo>
                    <a:pt x="1574" y="1237"/>
                  </a:lnTo>
                  <a:lnTo>
                    <a:pt x="1620" y="1216"/>
                  </a:lnTo>
                  <a:lnTo>
                    <a:pt x="1659" y="1186"/>
                  </a:lnTo>
                  <a:lnTo>
                    <a:pt x="1745" y="1126"/>
                  </a:lnTo>
                  <a:lnTo>
                    <a:pt x="1824" y="1053"/>
                  </a:lnTo>
                  <a:lnTo>
                    <a:pt x="1895" y="979"/>
                  </a:lnTo>
                  <a:lnTo>
                    <a:pt x="1961" y="906"/>
                  </a:lnTo>
                  <a:lnTo>
                    <a:pt x="2020" y="825"/>
                  </a:lnTo>
                  <a:lnTo>
                    <a:pt x="2072" y="744"/>
                  </a:lnTo>
                  <a:lnTo>
                    <a:pt x="2170" y="590"/>
                  </a:lnTo>
                  <a:lnTo>
                    <a:pt x="2243" y="457"/>
                  </a:lnTo>
                  <a:lnTo>
                    <a:pt x="2295" y="340"/>
                  </a:lnTo>
                  <a:lnTo>
                    <a:pt x="2341" y="237"/>
                  </a:lnTo>
                  <a:lnTo>
                    <a:pt x="2262" y="134"/>
                  </a:lnTo>
                  <a:lnTo>
                    <a:pt x="2105" y="369"/>
                  </a:lnTo>
                  <a:lnTo>
                    <a:pt x="2020" y="479"/>
                  </a:lnTo>
                  <a:lnTo>
                    <a:pt x="1941" y="582"/>
                  </a:lnTo>
                  <a:lnTo>
                    <a:pt x="1856" y="670"/>
                  </a:lnTo>
                  <a:lnTo>
                    <a:pt x="1771" y="758"/>
                  </a:lnTo>
                  <a:lnTo>
                    <a:pt x="1679" y="832"/>
                  </a:lnTo>
                  <a:lnTo>
                    <a:pt x="1587" y="884"/>
                  </a:lnTo>
                  <a:close/>
                </a:path>
              </a:pathLst>
            </a:custGeom>
            <a:solidFill>
              <a:srgbClr val="DBA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Freeform 22"/>
            <p:cNvSpPr>
              <a:spLocks/>
            </p:cNvSpPr>
            <p:nvPr/>
          </p:nvSpPr>
          <p:spPr bwMode="auto">
            <a:xfrm>
              <a:off x="3044" y="2029"/>
              <a:ext cx="354" cy="447"/>
            </a:xfrm>
            <a:custGeom>
              <a:avLst/>
              <a:gdLst>
                <a:gd name="T0" fmla="*/ 1364 w 2477"/>
                <a:gd name="T1" fmla="*/ 317 h 3129"/>
                <a:gd name="T2" fmla="*/ 1409 w 2477"/>
                <a:gd name="T3" fmla="*/ 317 h 3129"/>
                <a:gd name="T4" fmla="*/ 1527 w 2477"/>
                <a:gd name="T5" fmla="*/ 339 h 3129"/>
                <a:gd name="T6" fmla="*/ 1613 w 2477"/>
                <a:gd name="T7" fmla="*/ 361 h 3129"/>
                <a:gd name="T8" fmla="*/ 1697 w 2477"/>
                <a:gd name="T9" fmla="*/ 397 h 3129"/>
                <a:gd name="T10" fmla="*/ 1796 w 2477"/>
                <a:gd name="T11" fmla="*/ 442 h 3129"/>
                <a:gd name="T12" fmla="*/ 1895 w 2477"/>
                <a:gd name="T13" fmla="*/ 500 h 3129"/>
                <a:gd name="T14" fmla="*/ 1993 w 2477"/>
                <a:gd name="T15" fmla="*/ 574 h 3129"/>
                <a:gd name="T16" fmla="*/ 2091 w 2477"/>
                <a:gd name="T17" fmla="*/ 670 h 3129"/>
                <a:gd name="T18" fmla="*/ 2144 w 2477"/>
                <a:gd name="T19" fmla="*/ 721 h 3129"/>
                <a:gd name="T20" fmla="*/ 2189 w 2477"/>
                <a:gd name="T21" fmla="*/ 780 h 3129"/>
                <a:gd name="T22" fmla="*/ 2228 w 2477"/>
                <a:gd name="T23" fmla="*/ 847 h 3129"/>
                <a:gd name="T24" fmla="*/ 2275 w 2477"/>
                <a:gd name="T25" fmla="*/ 920 h 3129"/>
                <a:gd name="T26" fmla="*/ 2314 w 2477"/>
                <a:gd name="T27" fmla="*/ 994 h 3129"/>
                <a:gd name="T28" fmla="*/ 2346 w 2477"/>
                <a:gd name="T29" fmla="*/ 1076 h 3129"/>
                <a:gd name="T30" fmla="*/ 2380 w 2477"/>
                <a:gd name="T31" fmla="*/ 1164 h 3129"/>
                <a:gd name="T32" fmla="*/ 2406 w 2477"/>
                <a:gd name="T33" fmla="*/ 1259 h 3129"/>
                <a:gd name="T34" fmla="*/ 2432 w 2477"/>
                <a:gd name="T35" fmla="*/ 1362 h 3129"/>
                <a:gd name="T36" fmla="*/ 2451 w 2477"/>
                <a:gd name="T37" fmla="*/ 1473 h 3129"/>
                <a:gd name="T38" fmla="*/ 2464 w 2477"/>
                <a:gd name="T39" fmla="*/ 1591 h 3129"/>
                <a:gd name="T40" fmla="*/ 2477 w 2477"/>
                <a:gd name="T41" fmla="*/ 1715 h 3129"/>
                <a:gd name="T42" fmla="*/ 2477 w 2477"/>
                <a:gd name="T43" fmla="*/ 1841 h 3129"/>
                <a:gd name="T44" fmla="*/ 2477 w 2477"/>
                <a:gd name="T45" fmla="*/ 1952 h 3129"/>
                <a:gd name="T46" fmla="*/ 2471 w 2477"/>
                <a:gd name="T47" fmla="*/ 2164 h 3129"/>
                <a:gd name="T48" fmla="*/ 2445 w 2477"/>
                <a:gd name="T49" fmla="*/ 2349 h 3129"/>
                <a:gd name="T50" fmla="*/ 2412 w 2477"/>
                <a:gd name="T51" fmla="*/ 2511 h 3129"/>
                <a:gd name="T52" fmla="*/ 2373 w 2477"/>
                <a:gd name="T53" fmla="*/ 2643 h 3129"/>
                <a:gd name="T54" fmla="*/ 2320 w 2477"/>
                <a:gd name="T55" fmla="*/ 2761 h 3129"/>
                <a:gd name="T56" fmla="*/ 2268 w 2477"/>
                <a:gd name="T57" fmla="*/ 2857 h 3129"/>
                <a:gd name="T58" fmla="*/ 2209 w 2477"/>
                <a:gd name="T59" fmla="*/ 2931 h 3129"/>
                <a:gd name="T60" fmla="*/ 2150 w 2477"/>
                <a:gd name="T61" fmla="*/ 2990 h 3129"/>
                <a:gd name="T62" fmla="*/ 2091 w 2477"/>
                <a:gd name="T63" fmla="*/ 3041 h 3129"/>
                <a:gd name="T64" fmla="*/ 2039 w 2477"/>
                <a:gd name="T65" fmla="*/ 3070 h 3129"/>
                <a:gd name="T66" fmla="*/ 1987 w 2477"/>
                <a:gd name="T67" fmla="*/ 3099 h 3129"/>
                <a:gd name="T68" fmla="*/ 1914 w 2477"/>
                <a:gd name="T69" fmla="*/ 3122 h 3129"/>
                <a:gd name="T70" fmla="*/ 1888 w 2477"/>
                <a:gd name="T71" fmla="*/ 3129 h 3129"/>
                <a:gd name="T72" fmla="*/ 1737 w 2477"/>
                <a:gd name="T73" fmla="*/ 3122 h 3129"/>
                <a:gd name="T74" fmla="*/ 1566 w 2477"/>
                <a:gd name="T75" fmla="*/ 3099 h 3129"/>
                <a:gd name="T76" fmla="*/ 1350 w 2477"/>
                <a:gd name="T77" fmla="*/ 3070 h 3129"/>
                <a:gd name="T78" fmla="*/ 1233 w 2477"/>
                <a:gd name="T79" fmla="*/ 3049 h 3129"/>
                <a:gd name="T80" fmla="*/ 1108 w 2477"/>
                <a:gd name="T81" fmla="*/ 3019 h 3129"/>
                <a:gd name="T82" fmla="*/ 977 w 2477"/>
                <a:gd name="T83" fmla="*/ 2982 h 3129"/>
                <a:gd name="T84" fmla="*/ 845 w 2477"/>
                <a:gd name="T85" fmla="*/ 2938 h 3129"/>
                <a:gd name="T86" fmla="*/ 714 w 2477"/>
                <a:gd name="T87" fmla="*/ 2893 h 3129"/>
                <a:gd name="T88" fmla="*/ 583 w 2477"/>
                <a:gd name="T89" fmla="*/ 2835 h 3129"/>
                <a:gd name="T90" fmla="*/ 452 w 2477"/>
                <a:gd name="T91" fmla="*/ 2769 h 3129"/>
                <a:gd name="T92" fmla="*/ 327 w 2477"/>
                <a:gd name="T93" fmla="*/ 2694 h 3129"/>
                <a:gd name="T94" fmla="*/ 314 w 2477"/>
                <a:gd name="T95" fmla="*/ 2643 h 3129"/>
                <a:gd name="T96" fmla="*/ 288 w 2477"/>
                <a:gd name="T97" fmla="*/ 2481 h 3129"/>
                <a:gd name="T98" fmla="*/ 275 w 2477"/>
                <a:gd name="T99" fmla="*/ 2356 h 3129"/>
                <a:gd name="T100" fmla="*/ 262 w 2477"/>
                <a:gd name="T101" fmla="*/ 2194 h 3129"/>
                <a:gd name="T102" fmla="*/ 249 w 2477"/>
                <a:gd name="T103" fmla="*/ 1996 h 3129"/>
                <a:gd name="T104" fmla="*/ 249 w 2477"/>
                <a:gd name="T105" fmla="*/ 1759 h 3129"/>
                <a:gd name="T106" fmla="*/ 249 w 2477"/>
                <a:gd name="T107" fmla="*/ 1627 h 3129"/>
                <a:gd name="T108" fmla="*/ 236 w 2477"/>
                <a:gd name="T109" fmla="*/ 1488 h 3129"/>
                <a:gd name="T110" fmla="*/ 209 w 2477"/>
                <a:gd name="T111" fmla="*/ 1193 h 3129"/>
                <a:gd name="T112" fmla="*/ 170 w 2477"/>
                <a:gd name="T113" fmla="*/ 899 h 3129"/>
                <a:gd name="T114" fmla="*/ 125 w 2477"/>
                <a:gd name="T115" fmla="*/ 618 h 3129"/>
                <a:gd name="T116" fmla="*/ 78 w 2477"/>
                <a:gd name="T117" fmla="*/ 376 h 3129"/>
                <a:gd name="T118" fmla="*/ 39 w 2477"/>
                <a:gd name="T119" fmla="*/ 177 h 3129"/>
                <a:gd name="T120" fmla="*/ 0 w 2477"/>
                <a:gd name="T121" fmla="*/ 0 h 3129"/>
                <a:gd name="T122" fmla="*/ 1364 w 2477"/>
                <a:gd name="T123" fmla="*/ 317 h 31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77"/>
                <a:gd name="T187" fmla="*/ 0 h 3129"/>
                <a:gd name="T188" fmla="*/ 2477 w 2477"/>
                <a:gd name="T189" fmla="*/ 3129 h 31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77" h="3129">
                  <a:moveTo>
                    <a:pt x="1364" y="317"/>
                  </a:moveTo>
                  <a:lnTo>
                    <a:pt x="1409" y="317"/>
                  </a:lnTo>
                  <a:lnTo>
                    <a:pt x="1527" y="339"/>
                  </a:lnTo>
                  <a:lnTo>
                    <a:pt x="1613" y="361"/>
                  </a:lnTo>
                  <a:lnTo>
                    <a:pt x="1697" y="397"/>
                  </a:lnTo>
                  <a:lnTo>
                    <a:pt x="1796" y="442"/>
                  </a:lnTo>
                  <a:lnTo>
                    <a:pt x="1895" y="500"/>
                  </a:lnTo>
                  <a:lnTo>
                    <a:pt x="1993" y="574"/>
                  </a:lnTo>
                  <a:lnTo>
                    <a:pt x="2091" y="670"/>
                  </a:lnTo>
                  <a:lnTo>
                    <a:pt x="2144" y="721"/>
                  </a:lnTo>
                  <a:lnTo>
                    <a:pt x="2189" y="780"/>
                  </a:lnTo>
                  <a:lnTo>
                    <a:pt x="2228" y="847"/>
                  </a:lnTo>
                  <a:lnTo>
                    <a:pt x="2275" y="920"/>
                  </a:lnTo>
                  <a:lnTo>
                    <a:pt x="2314" y="994"/>
                  </a:lnTo>
                  <a:lnTo>
                    <a:pt x="2346" y="1076"/>
                  </a:lnTo>
                  <a:lnTo>
                    <a:pt x="2380" y="1164"/>
                  </a:lnTo>
                  <a:lnTo>
                    <a:pt x="2406" y="1259"/>
                  </a:lnTo>
                  <a:lnTo>
                    <a:pt x="2432" y="1362"/>
                  </a:lnTo>
                  <a:lnTo>
                    <a:pt x="2451" y="1473"/>
                  </a:lnTo>
                  <a:lnTo>
                    <a:pt x="2464" y="1591"/>
                  </a:lnTo>
                  <a:lnTo>
                    <a:pt x="2477" y="1715"/>
                  </a:lnTo>
                  <a:lnTo>
                    <a:pt x="2477" y="1841"/>
                  </a:lnTo>
                  <a:lnTo>
                    <a:pt x="2477" y="1952"/>
                  </a:lnTo>
                  <a:lnTo>
                    <a:pt x="2471" y="2164"/>
                  </a:lnTo>
                  <a:lnTo>
                    <a:pt x="2445" y="2349"/>
                  </a:lnTo>
                  <a:lnTo>
                    <a:pt x="2412" y="2511"/>
                  </a:lnTo>
                  <a:lnTo>
                    <a:pt x="2373" y="2643"/>
                  </a:lnTo>
                  <a:lnTo>
                    <a:pt x="2320" y="2761"/>
                  </a:lnTo>
                  <a:lnTo>
                    <a:pt x="2268" y="2857"/>
                  </a:lnTo>
                  <a:lnTo>
                    <a:pt x="2209" y="2931"/>
                  </a:lnTo>
                  <a:lnTo>
                    <a:pt x="2150" y="2990"/>
                  </a:lnTo>
                  <a:lnTo>
                    <a:pt x="2091" y="3041"/>
                  </a:lnTo>
                  <a:lnTo>
                    <a:pt x="2039" y="3070"/>
                  </a:lnTo>
                  <a:lnTo>
                    <a:pt x="1987" y="3099"/>
                  </a:lnTo>
                  <a:lnTo>
                    <a:pt x="1914" y="3122"/>
                  </a:lnTo>
                  <a:lnTo>
                    <a:pt x="1888" y="3129"/>
                  </a:lnTo>
                  <a:lnTo>
                    <a:pt x="1737" y="3122"/>
                  </a:lnTo>
                  <a:lnTo>
                    <a:pt x="1566" y="3099"/>
                  </a:lnTo>
                  <a:lnTo>
                    <a:pt x="1350" y="3070"/>
                  </a:lnTo>
                  <a:lnTo>
                    <a:pt x="1233" y="3049"/>
                  </a:lnTo>
                  <a:lnTo>
                    <a:pt x="1108" y="3019"/>
                  </a:lnTo>
                  <a:lnTo>
                    <a:pt x="977" y="2982"/>
                  </a:lnTo>
                  <a:lnTo>
                    <a:pt x="845" y="2938"/>
                  </a:lnTo>
                  <a:lnTo>
                    <a:pt x="714" y="2893"/>
                  </a:lnTo>
                  <a:lnTo>
                    <a:pt x="583" y="2835"/>
                  </a:lnTo>
                  <a:lnTo>
                    <a:pt x="452" y="2769"/>
                  </a:lnTo>
                  <a:lnTo>
                    <a:pt x="327" y="2694"/>
                  </a:lnTo>
                  <a:lnTo>
                    <a:pt x="314" y="2643"/>
                  </a:lnTo>
                  <a:lnTo>
                    <a:pt x="288" y="2481"/>
                  </a:lnTo>
                  <a:lnTo>
                    <a:pt x="275" y="2356"/>
                  </a:lnTo>
                  <a:lnTo>
                    <a:pt x="262" y="2194"/>
                  </a:lnTo>
                  <a:lnTo>
                    <a:pt x="249" y="1996"/>
                  </a:lnTo>
                  <a:lnTo>
                    <a:pt x="249" y="1759"/>
                  </a:lnTo>
                  <a:lnTo>
                    <a:pt x="249" y="1627"/>
                  </a:lnTo>
                  <a:lnTo>
                    <a:pt x="236" y="1488"/>
                  </a:lnTo>
                  <a:lnTo>
                    <a:pt x="209" y="1193"/>
                  </a:lnTo>
                  <a:lnTo>
                    <a:pt x="170" y="899"/>
                  </a:lnTo>
                  <a:lnTo>
                    <a:pt x="125" y="618"/>
                  </a:lnTo>
                  <a:lnTo>
                    <a:pt x="78" y="376"/>
                  </a:lnTo>
                  <a:lnTo>
                    <a:pt x="39" y="177"/>
                  </a:lnTo>
                  <a:lnTo>
                    <a:pt x="0" y="0"/>
                  </a:lnTo>
                  <a:lnTo>
                    <a:pt x="1364" y="317"/>
                  </a:lnTo>
                  <a:close/>
                </a:path>
              </a:pathLst>
            </a:custGeom>
            <a:solidFill>
              <a:srgbClr val="9FCE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Freeform 23"/>
            <p:cNvSpPr>
              <a:spLocks/>
            </p:cNvSpPr>
            <p:nvPr/>
          </p:nvSpPr>
          <p:spPr bwMode="auto">
            <a:xfrm>
              <a:off x="3236" y="2144"/>
              <a:ext cx="100" cy="332"/>
            </a:xfrm>
            <a:custGeom>
              <a:avLst/>
              <a:gdLst>
                <a:gd name="T0" fmla="*/ 354 w 702"/>
                <a:gd name="T1" fmla="*/ 0 h 2319"/>
                <a:gd name="T2" fmla="*/ 434 w 702"/>
                <a:gd name="T3" fmla="*/ 140 h 2319"/>
                <a:gd name="T4" fmla="*/ 499 w 702"/>
                <a:gd name="T5" fmla="*/ 272 h 2319"/>
                <a:gd name="T6" fmla="*/ 558 w 702"/>
                <a:gd name="T7" fmla="*/ 413 h 2319"/>
                <a:gd name="T8" fmla="*/ 604 w 702"/>
                <a:gd name="T9" fmla="*/ 552 h 2319"/>
                <a:gd name="T10" fmla="*/ 644 w 702"/>
                <a:gd name="T11" fmla="*/ 699 h 2319"/>
                <a:gd name="T12" fmla="*/ 670 w 702"/>
                <a:gd name="T13" fmla="*/ 839 h 2319"/>
                <a:gd name="T14" fmla="*/ 689 w 702"/>
                <a:gd name="T15" fmla="*/ 987 h 2319"/>
                <a:gd name="T16" fmla="*/ 696 w 702"/>
                <a:gd name="T17" fmla="*/ 1134 h 2319"/>
                <a:gd name="T18" fmla="*/ 702 w 702"/>
                <a:gd name="T19" fmla="*/ 1281 h 2319"/>
                <a:gd name="T20" fmla="*/ 696 w 702"/>
                <a:gd name="T21" fmla="*/ 1428 h 2319"/>
                <a:gd name="T22" fmla="*/ 689 w 702"/>
                <a:gd name="T23" fmla="*/ 1575 h 2319"/>
                <a:gd name="T24" fmla="*/ 670 w 702"/>
                <a:gd name="T25" fmla="*/ 1722 h 2319"/>
                <a:gd name="T26" fmla="*/ 650 w 702"/>
                <a:gd name="T27" fmla="*/ 1871 h 2319"/>
                <a:gd name="T28" fmla="*/ 623 w 702"/>
                <a:gd name="T29" fmla="*/ 2018 h 2319"/>
                <a:gd name="T30" fmla="*/ 558 w 702"/>
                <a:gd name="T31" fmla="*/ 2312 h 2319"/>
                <a:gd name="T32" fmla="*/ 545 w 702"/>
                <a:gd name="T33" fmla="*/ 2319 h 2319"/>
                <a:gd name="T34" fmla="*/ 387 w 702"/>
                <a:gd name="T35" fmla="*/ 2304 h 2319"/>
                <a:gd name="T36" fmla="*/ 217 w 702"/>
                <a:gd name="T37" fmla="*/ 2289 h 2319"/>
                <a:gd name="T38" fmla="*/ 0 w 702"/>
                <a:gd name="T39" fmla="*/ 2260 h 2319"/>
                <a:gd name="T40" fmla="*/ 86 w 702"/>
                <a:gd name="T41" fmla="*/ 2010 h 2319"/>
                <a:gd name="T42" fmla="*/ 158 w 702"/>
                <a:gd name="T43" fmla="*/ 1781 h 2319"/>
                <a:gd name="T44" fmla="*/ 210 w 702"/>
                <a:gd name="T45" fmla="*/ 1568 h 2319"/>
                <a:gd name="T46" fmla="*/ 256 w 702"/>
                <a:gd name="T47" fmla="*/ 1348 h 2319"/>
                <a:gd name="T48" fmla="*/ 289 w 702"/>
                <a:gd name="T49" fmla="*/ 1098 h 2319"/>
                <a:gd name="T50" fmla="*/ 322 w 702"/>
                <a:gd name="T51" fmla="*/ 802 h 2319"/>
                <a:gd name="T52" fmla="*/ 341 w 702"/>
                <a:gd name="T53" fmla="*/ 442 h 2319"/>
                <a:gd name="T54" fmla="*/ 354 w 702"/>
                <a:gd name="T55" fmla="*/ 0 h 23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2"/>
                <a:gd name="T85" fmla="*/ 0 h 2319"/>
                <a:gd name="T86" fmla="*/ 702 w 702"/>
                <a:gd name="T87" fmla="*/ 2319 h 23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2" h="2319">
                  <a:moveTo>
                    <a:pt x="354" y="0"/>
                  </a:moveTo>
                  <a:lnTo>
                    <a:pt x="434" y="140"/>
                  </a:lnTo>
                  <a:lnTo>
                    <a:pt x="499" y="272"/>
                  </a:lnTo>
                  <a:lnTo>
                    <a:pt x="558" y="413"/>
                  </a:lnTo>
                  <a:lnTo>
                    <a:pt x="604" y="552"/>
                  </a:lnTo>
                  <a:lnTo>
                    <a:pt x="644" y="699"/>
                  </a:lnTo>
                  <a:lnTo>
                    <a:pt x="670" y="839"/>
                  </a:lnTo>
                  <a:lnTo>
                    <a:pt x="689" y="987"/>
                  </a:lnTo>
                  <a:lnTo>
                    <a:pt x="696" y="1134"/>
                  </a:lnTo>
                  <a:lnTo>
                    <a:pt x="702" y="1281"/>
                  </a:lnTo>
                  <a:lnTo>
                    <a:pt x="696" y="1428"/>
                  </a:lnTo>
                  <a:lnTo>
                    <a:pt x="689" y="1575"/>
                  </a:lnTo>
                  <a:lnTo>
                    <a:pt x="670" y="1722"/>
                  </a:lnTo>
                  <a:lnTo>
                    <a:pt x="650" y="1871"/>
                  </a:lnTo>
                  <a:lnTo>
                    <a:pt x="623" y="2018"/>
                  </a:lnTo>
                  <a:lnTo>
                    <a:pt x="558" y="2312"/>
                  </a:lnTo>
                  <a:lnTo>
                    <a:pt x="545" y="2319"/>
                  </a:lnTo>
                  <a:lnTo>
                    <a:pt x="387" y="2304"/>
                  </a:lnTo>
                  <a:lnTo>
                    <a:pt x="217" y="2289"/>
                  </a:lnTo>
                  <a:lnTo>
                    <a:pt x="0" y="2260"/>
                  </a:lnTo>
                  <a:lnTo>
                    <a:pt x="86" y="2010"/>
                  </a:lnTo>
                  <a:lnTo>
                    <a:pt x="158" y="1781"/>
                  </a:lnTo>
                  <a:lnTo>
                    <a:pt x="210" y="1568"/>
                  </a:lnTo>
                  <a:lnTo>
                    <a:pt x="256" y="1348"/>
                  </a:lnTo>
                  <a:lnTo>
                    <a:pt x="289" y="1098"/>
                  </a:lnTo>
                  <a:lnTo>
                    <a:pt x="322" y="802"/>
                  </a:lnTo>
                  <a:lnTo>
                    <a:pt x="341" y="442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6EBE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6" name="Freeform 25"/>
            <p:cNvSpPr>
              <a:spLocks/>
            </p:cNvSpPr>
            <p:nvPr/>
          </p:nvSpPr>
          <p:spPr bwMode="auto">
            <a:xfrm>
              <a:off x="3164" y="2127"/>
              <a:ext cx="144" cy="81"/>
            </a:xfrm>
            <a:custGeom>
              <a:avLst/>
              <a:gdLst>
                <a:gd name="T0" fmla="*/ 0 w 1003"/>
                <a:gd name="T1" fmla="*/ 214 h 567"/>
                <a:gd name="T2" fmla="*/ 27 w 1003"/>
                <a:gd name="T3" fmla="*/ 243 h 567"/>
                <a:gd name="T4" fmla="*/ 79 w 1003"/>
                <a:gd name="T5" fmla="*/ 325 h 567"/>
                <a:gd name="T6" fmla="*/ 105 w 1003"/>
                <a:gd name="T7" fmla="*/ 376 h 567"/>
                <a:gd name="T8" fmla="*/ 139 w 1003"/>
                <a:gd name="T9" fmla="*/ 434 h 567"/>
                <a:gd name="T10" fmla="*/ 158 w 1003"/>
                <a:gd name="T11" fmla="*/ 493 h 567"/>
                <a:gd name="T12" fmla="*/ 178 w 1003"/>
                <a:gd name="T13" fmla="*/ 560 h 567"/>
                <a:gd name="T14" fmla="*/ 230 w 1003"/>
                <a:gd name="T15" fmla="*/ 567 h 567"/>
                <a:gd name="T16" fmla="*/ 289 w 1003"/>
                <a:gd name="T17" fmla="*/ 560 h 567"/>
                <a:gd name="T18" fmla="*/ 354 w 1003"/>
                <a:gd name="T19" fmla="*/ 537 h 567"/>
                <a:gd name="T20" fmla="*/ 420 w 1003"/>
                <a:gd name="T21" fmla="*/ 501 h 567"/>
                <a:gd name="T22" fmla="*/ 485 w 1003"/>
                <a:gd name="T23" fmla="*/ 464 h 567"/>
                <a:gd name="T24" fmla="*/ 558 w 1003"/>
                <a:gd name="T25" fmla="*/ 420 h 567"/>
                <a:gd name="T26" fmla="*/ 689 w 1003"/>
                <a:gd name="T27" fmla="*/ 317 h 567"/>
                <a:gd name="T28" fmla="*/ 813 w 1003"/>
                <a:gd name="T29" fmla="*/ 207 h 567"/>
                <a:gd name="T30" fmla="*/ 912 w 1003"/>
                <a:gd name="T31" fmla="*/ 118 h 567"/>
                <a:gd name="T32" fmla="*/ 1003 w 1003"/>
                <a:gd name="T33" fmla="*/ 22 h 567"/>
                <a:gd name="T34" fmla="*/ 919 w 1003"/>
                <a:gd name="T35" fmla="*/ 8 h 567"/>
                <a:gd name="T36" fmla="*/ 826 w 1003"/>
                <a:gd name="T37" fmla="*/ 0 h 567"/>
                <a:gd name="T38" fmla="*/ 702 w 1003"/>
                <a:gd name="T39" fmla="*/ 0 h 567"/>
                <a:gd name="T40" fmla="*/ 558 w 1003"/>
                <a:gd name="T41" fmla="*/ 14 h 567"/>
                <a:gd name="T42" fmla="*/ 472 w 1003"/>
                <a:gd name="T43" fmla="*/ 29 h 567"/>
                <a:gd name="T44" fmla="*/ 388 w 1003"/>
                <a:gd name="T45" fmla="*/ 52 h 567"/>
                <a:gd name="T46" fmla="*/ 296 w 1003"/>
                <a:gd name="T47" fmla="*/ 81 h 567"/>
                <a:gd name="T48" fmla="*/ 197 w 1003"/>
                <a:gd name="T49" fmla="*/ 118 h 567"/>
                <a:gd name="T50" fmla="*/ 105 w 1003"/>
                <a:gd name="T51" fmla="*/ 162 h 567"/>
                <a:gd name="T52" fmla="*/ 0 w 1003"/>
                <a:gd name="T53" fmla="*/ 214 h 5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3"/>
                <a:gd name="T82" fmla="*/ 0 h 567"/>
                <a:gd name="T83" fmla="*/ 1003 w 1003"/>
                <a:gd name="T84" fmla="*/ 567 h 5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3" h="567">
                  <a:moveTo>
                    <a:pt x="0" y="214"/>
                  </a:moveTo>
                  <a:lnTo>
                    <a:pt x="27" y="243"/>
                  </a:lnTo>
                  <a:lnTo>
                    <a:pt x="79" y="325"/>
                  </a:lnTo>
                  <a:lnTo>
                    <a:pt x="105" y="376"/>
                  </a:lnTo>
                  <a:lnTo>
                    <a:pt x="139" y="434"/>
                  </a:lnTo>
                  <a:lnTo>
                    <a:pt x="158" y="493"/>
                  </a:lnTo>
                  <a:lnTo>
                    <a:pt x="178" y="560"/>
                  </a:lnTo>
                  <a:lnTo>
                    <a:pt x="230" y="567"/>
                  </a:lnTo>
                  <a:lnTo>
                    <a:pt x="289" y="560"/>
                  </a:lnTo>
                  <a:lnTo>
                    <a:pt x="354" y="537"/>
                  </a:lnTo>
                  <a:lnTo>
                    <a:pt x="420" y="501"/>
                  </a:lnTo>
                  <a:lnTo>
                    <a:pt x="485" y="464"/>
                  </a:lnTo>
                  <a:lnTo>
                    <a:pt x="558" y="420"/>
                  </a:lnTo>
                  <a:lnTo>
                    <a:pt x="689" y="317"/>
                  </a:lnTo>
                  <a:lnTo>
                    <a:pt x="813" y="207"/>
                  </a:lnTo>
                  <a:lnTo>
                    <a:pt x="912" y="118"/>
                  </a:lnTo>
                  <a:lnTo>
                    <a:pt x="1003" y="22"/>
                  </a:lnTo>
                  <a:lnTo>
                    <a:pt x="919" y="8"/>
                  </a:lnTo>
                  <a:lnTo>
                    <a:pt x="826" y="0"/>
                  </a:lnTo>
                  <a:lnTo>
                    <a:pt x="702" y="0"/>
                  </a:lnTo>
                  <a:lnTo>
                    <a:pt x="558" y="14"/>
                  </a:lnTo>
                  <a:lnTo>
                    <a:pt x="472" y="29"/>
                  </a:lnTo>
                  <a:lnTo>
                    <a:pt x="388" y="52"/>
                  </a:lnTo>
                  <a:lnTo>
                    <a:pt x="296" y="81"/>
                  </a:lnTo>
                  <a:lnTo>
                    <a:pt x="197" y="118"/>
                  </a:lnTo>
                  <a:lnTo>
                    <a:pt x="105" y="16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6EBE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7" name="Freeform 26"/>
            <p:cNvSpPr>
              <a:spLocks/>
            </p:cNvSpPr>
            <p:nvPr/>
          </p:nvSpPr>
          <p:spPr bwMode="auto">
            <a:xfrm>
              <a:off x="3106" y="2126"/>
              <a:ext cx="58" cy="73"/>
            </a:xfrm>
            <a:custGeom>
              <a:avLst/>
              <a:gdLst>
                <a:gd name="T0" fmla="*/ 406 w 406"/>
                <a:gd name="T1" fmla="*/ 221 h 508"/>
                <a:gd name="T2" fmla="*/ 216 w 406"/>
                <a:gd name="T3" fmla="*/ 508 h 508"/>
                <a:gd name="T4" fmla="*/ 177 w 406"/>
                <a:gd name="T5" fmla="*/ 471 h 508"/>
                <a:gd name="T6" fmla="*/ 137 w 406"/>
                <a:gd name="T7" fmla="*/ 427 h 508"/>
                <a:gd name="T8" fmla="*/ 98 w 406"/>
                <a:gd name="T9" fmla="*/ 368 h 508"/>
                <a:gd name="T10" fmla="*/ 53 w 406"/>
                <a:gd name="T11" fmla="*/ 294 h 508"/>
                <a:gd name="T12" fmla="*/ 19 w 406"/>
                <a:gd name="T13" fmla="*/ 206 h 508"/>
                <a:gd name="T14" fmla="*/ 6 w 406"/>
                <a:gd name="T15" fmla="*/ 162 h 508"/>
                <a:gd name="T16" fmla="*/ 0 w 406"/>
                <a:gd name="T17" fmla="*/ 110 h 508"/>
                <a:gd name="T18" fmla="*/ 0 w 406"/>
                <a:gd name="T19" fmla="*/ 51 h 508"/>
                <a:gd name="T20" fmla="*/ 0 w 406"/>
                <a:gd name="T21" fmla="*/ 0 h 508"/>
                <a:gd name="T22" fmla="*/ 406 w 406"/>
                <a:gd name="T23" fmla="*/ 221 h 5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6"/>
                <a:gd name="T37" fmla="*/ 0 h 508"/>
                <a:gd name="T38" fmla="*/ 406 w 406"/>
                <a:gd name="T39" fmla="*/ 508 h 5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6" h="508">
                  <a:moveTo>
                    <a:pt x="406" y="221"/>
                  </a:moveTo>
                  <a:lnTo>
                    <a:pt x="216" y="508"/>
                  </a:lnTo>
                  <a:lnTo>
                    <a:pt x="177" y="471"/>
                  </a:lnTo>
                  <a:lnTo>
                    <a:pt x="137" y="427"/>
                  </a:lnTo>
                  <a:lnTo>
                    <a:pt x="98" y="368"/>
                  </a:lnTo>
                  <a:lnTo>
                    <a:pt x="53" y="294"/>
                  </a:lnTo>
                  <a:lnTo>
                    <a:pt x="19" y="206"/>
                  </a:lnTo>
                  <a:lnTo>
                    <a:pt x="6" y="162"/>
                  </a:lnTo>
                  <a:lnTo>
                    <a:pt x="0" y="110"/>
                  </a:lnTo>
                  <a:lnTo>
                    <a:pt x="0" y="51"/>
                  </a:lnTo>
                  <a:lnTo>
                    <a:pt x="0" y="0"/>
                  </a:lnTo>
                  <a:lnTo>
                    <a:pt x="406" y="221"/>
                  </a:lnTo>
                  <a:close/>
                </a:path>
              </a:pathLst>
            </a:custGeom>
            <a:solidFill>
              <a:srgbClr val="6EBE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8" name="Freeform 27"/>
            <p:cNvSpPr>
              <a:spLocks/>
            </p:cNvSpPr>
            <p:nvPr/>
          </p:nvSpPr>
          <p:spPr bwMode="auto">
            <a:xfrm>
              <a:off x="3163" y="2113"/>
              <a:ext cx="143" cy="81"/>
            </a:xfrm>
            <a:custGeom>
              <a:avLst/>
              <a:gdLst>
                <a:gd name="T0" fmla="*/ 0 w 1003"/>
                <a:gd name="T1" fmla="*/ 221 h 567"/>
                <a:gd name="T2" fmla="*/ 27 w 1003"/>
                <a:gd name="T3" fmla="*/ 250 h 567"/>
                <a:gd name="T4" fmla="*/ 79 w 1003"/>
                <a:gd name="T5" fmla="*/ 325 h 567"/>
                <a:gd name="T6" fmla="*/ 105 w 1003"/>
                <a:gd name="T7" fmla="*/ 376 h 567"/>
                <a:gd name="T8" fmla="*/ 138 w 1003"/>
                <a:gd name="T9" fmla="*/ 434 h 567"/>
                <a:gd name="T10" fmla="*/ 158 w 1003"/>
                <a:gd name="T11" fmla="*/ 501 h 567"/>
                <a:gd name="T12" fmla="*/ 178 w 1003"/>
                <a:gd name="T13" fmla="*/ 567 h 567"/>
                <a:gd name="T14" fmla="*/ 230 w 1003"/>
                <a:gd name="T15" fmla="*/ 567 h 567"/>
                <a:gd name="T16" fmla="*/ 289 w 1003"/>
                <a:gd name="T17" fmla="*/ 560 h 567"/>
                <a:gd name="T18" fmla="*/ 354 w 1003"/>
                <a:gd name="T19" fmla="*/ 537 h 567"/>
                <a:gd name="T20" fmla="*/ 420 w 1003"/>
                <a:gd name="T21" fmla="*/ 508 h 567"/>
                <a:gd name="T22" fmla="*/ 485 w 1003"/>
                <a:gd name="T23" fmla="*/ 472 h 567"/>
                <a:gd name="T24" fmla="*/ 558 w 1003"/>
                <a:gd name="T25" fmla="*/ 420 h 567"/>
                <a:gd name="T26" fmla="*/ 689 w 1003"/>
                <a:gd name="T27" fmla="*/ 317 h 567"/>
                <a:gd name="T28" fmla="*/ 813 w 1003"/>
                <a:gd name="T29" fmla="*/ 214 h 567"/>
                <a:gd name="T30" fmla="*/ 912 w 1003"/>
                <a:gd name="T31" fmla="*/ 117 h 567"/>
                <a:gd name="T32" fmla="*/ 1003 w 1003"/>
                <a:gd name="T33" fmla="*/ 22 h 567"/>
                <a:gd name="T34" fmla="*/ 918 w 1003"/>
                <a:gd name="T35" fmla="*/ 8 h 567"/>
                <a:gd name="T36" fmla="*/ 826 w 1003"/>
                <a:gd name="T37" fmla="*/ 0 h 567"/>
                <a:gd name="T38" fmla="*/ 702 w 1003"/>
                <a:gd name="T39" fmla="*/ 0 h 567"/>
                <a:gd name="T40" fmla="*/ 558 w 1003"/>
                <a:gd name="T41" fmla="*/ 14 h 567"/>
                <a:gd name="T42" fmla="*/ 472 w 1003"/>
                <a:gd name="T43" fmla="*/ 29 h 567"/>
                <a:gd name="T44" fmla="*/ 387 w 1003"/>
                <a:gd name="T45" fmla="*/ 52 h 567"/>
                <a:gd name="T46" fmla="*/ 296 w 1003"/>
                <a:gd name="T47" fmla="*/ 81 h 567"/>
                <a:gd name="T48" fmla="*/ 197 w 1003"/>
                <a:gd name="T49" fmla="*/ 117 h 567"/>
                <a:gd name="T50" fmla="*/ 105 w 1003"/>
                <a:gd name="T51" fmla="*/ 162 h 567"/>
                <a:gd name="T52" fmla="*/ 0 w 1003"/>
                <a:gd name="T53" fmla="*/ 221 h 5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3"/>
                <a:gd name="T82" fmla="*/ 0 h 567"/>
                <a:gd name="T83" fmla="*/ 1003 w 1003"/>
                <a:gd name="T84" fmla="*/ 567 h 5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3" h="567">
                  <a:moveTo>
                    <a:pt x="0" y="221"/>
                  </a:moveTo>
                  <a:lnTo>
                    <a:pt x="27" y="250"/>
                  </a:lnTo>
                  <a:lnTo>
                    <a:pt x="79" y="325"/>
                  </a:lnTo>
                  <a:lnTo>
                    <a:pt x="105" y="376"/>
                  </a:lnTo>
                  <a:lnTo>
                    <a:pt x="138" y="434"/>
                  </a:lnTo>
                  <a:lnTo>
                    <a:pt x="158" y="501"/>
                  </a:lnTo>
                  <a:lnTo>
                    <a:pt x="178" y="567"/>
                  </a:lnTo>
                  <a:lnTo>
                    <a:pt x="230" y="567"/>
                  </a:lnTo>
                  <a:lnTo>
                    <a:pt x="289" y="560"/>
                  </a:lnTo>
                  <a:lnTo>
                    <a:pt x="354" y="537"/>
                  </a:lnTo>
                  <a:lnTo>
                    <a:pt x="420" y="508"/>
                  </a:lnTo>
                  <a:lnTo>
                    <a:pt x="485" y="472"/>
                  </a:lnTo>
                  <a:lnTo>
                    <a:pt x="558" y="420"/>
                  </a:lnTo>
                  <a:lnTo>
                    <a:pt x="689" y="317"/>
                  </a:lnTo>
                  <a:lnTo>
                    <a:pt x="813" y="214"/>
                  </a:lnTo>
                  <a:lnTo>
                    <a:pt x="912" y="117"/>
                  </a:lnTo>
                  <a:lnTo>
                    <a:pt x="1003" y="22"/>
                  </a:lnTo>
                  <a:lnTo>
                    <a:pt x="918" y="8"/>
                  </a:lnTo>
                  <a:lnTo>
                    <a:pt x="826" y="0"/>
                  </a:lnTo>
                  <a:lnTo>
                    <a:pt x="702" y="0"/>
                  </a:lnTo>
                  <a:lnTo>
                    <a:pt x="558" y="14"/>
                  </a:lnTo>
                  <a:lnTo>
                    <a:pt x="472" y="29"/>
                  </a:lnTo>
                  <a:lnTo>
                    <a:pt x="387" y="52"/>
                  </a:lnTo>
                  <a:lnTo>
                    <a:pt x="296" y="81"/>
                  </a:lnTo>
                  <a:lnTo>
                    <a:pt x="197" y="117"/>
                  </a:lnTo>
                  <a:lnTo>
                    <a:pt x="105" y="162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9FCE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9" name="Freeform 28"/>
            <p:cNvSpPr>
              <a:spLocks/>
            </p:cNvSpPr>
            <p:nvPr/>
          </p:nvSpPr>
          <p:spPr bwMode="auto">
            <a:xfrm>
              <a:off x="3107" y="2116"/>
              <a:ext cx="59" cy="73"/>
            </a:xfrm>
            <a:custGeom>
              <a:avLst/>
              <a:gdLst>
                <a:gd name="T0" fmla="*/ 414 w 414"/>
                <a:gd name="T1" fmla="*/ 228 h 515"/>
                <a:gd name="T2" fmla="*/ 223 w 414"/>
                <a:gd name="T3" fmla="*/ 515 h 515"/>
                <a:gd name="T4" fmla="*/ 184 w 414"/>
                <a:gd name="T5" fmla="*/ 479 h 515"/>
                <a:gd name="T6" fmla="*/ 144 w 414"/>
                <a:gd name="T7" fmla="*/ 435 h 515"/>
                <a:gd name="T8" fmla="*/ 105 w 414"/>
                <a:gd name="T9" fmla="*/ 376 h 515"/>
                <a:gd name="T10" fmla="*/ 60 w 414"/>
                <a:gd name="T11" fmla="*/ 303 h 515"/>
                <a:gd name="T12" fmla="*/ 27 w 414"/>
                <a:gd name="T13" fmla="*/ 214 h 515"/>
                <a:gd name="T14" fmla="*/ 13 w 414"/>
                <a:gd name="T15" fmla="*/ 162 h 515"/>
                <a:gd name="T16" fmla="*/ 7 w 414"/>
                <a:gd name="T17" fmla="*/ 110 h 515"/>
                <a:gd name="T18" fmla="*/ 0 w 414"/>
                <a:gd name="T19" fmla="*/ 59 h 515"/>
                <a:gd name="T20" fmla="*/ 7 w 414"/>
                <a:gd name="T21" fmla="*/ 0 h 515"/>
                <a:gd name="T22" fmla="*/ 414 w 414"/>
                <a:gd name="T23" fmla="*/ 228 h 5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515"/>
                <a:gd name="T38" fmla="*/ 414 w 414"/>
                <a:gd name="T39" fmla="*/ 515 h 5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515">
                  <a:moveTo>
                    <a:pt x="414" y="228"/>
                  </a:moveTo>
                  <a:lnTo>
                    <a:pt x="223" y="515"/>
                  </a:lnTo>
                  <a:lnTo>
                    <a:pt x="184" y="479"/>
                  </a:lnTo>
                  <a:lnTo>
                    <a:pt x="144" y="435"/>
                  </a:lnTo>
                  <a:lnTo>
                    <a:pt x="105" y="376"/>
                  </a:lnTo>
                  <a:lnTo>
                    <a:pt x="60" y="303"/>
                  </a:lnTo>
                  <a:lnTo>
                    <a:pt x="27" y="214"/>
                  </a:lnTo>
                  <a:lnTo>
                    <a:pt x="13" y="162"/>
                  </a:lnTo>
                  <a:lnTo>
                    <a:pt x="7" y="110"/>
                  </a:lnTo>
                  <a:lnTo>
                    <a:pt x="0" y="59"/>
                  </a:lnTo>
                  <a:lnTo>
                    <a:pt x="7" y="0"/>
                  </a:lnTo>
                  <a:lnTo>
                    <a:pt x="414" y="228"/>
                  </a:lnTo>
                  <a:close/>
                </a:path>
              </a:pathLst>
            </a:custGeom>
            <a:solidFill>
              <a:srgbClr val="9FCE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0" name="Freeform 29"/>
            <p:cNvSpPr>
              <a:spLocks/>
            </p:cNvSpPr>
            <p:nvPr/>
          </p:nvSpPr>
          <p:spPr bwMode="auto">
            <a:xfrm>
              <a:off x="3233" y="1792"/>
              <a:ext cx="229" cy="213"/>
            </a:xfrm>
            <a:custGeom>
              <a:avLst/>
              <a:gdLst>
                <a:gd name="T0" fmla="*/ 6 w 1606"/>
                <a:gd name="T1" fmla="*/ 891 h 1494"/>
                <a:gd name="T2" fmla="*/ 6 w 1606"/>
                <a:gd name="T3" fmla="*/ 729 h 1494"/>
                <a:gd name="T4" fmla="*/ 33 w 1606"/>
                <a:gd name="T5" fmla="*/ 589 h 1494"/>
                <a:gd name="T6" fmla="*/ 85 w 1606"/>
                <a:gd name="T7" fmla="*/ 456 h 1494"/>
                <a:gd name="T8" fmla="*/ 171 w 1606"/>
                <a:gd name="T9" fmla="*/ 339 h 1494"/>
                <a:gd name="T10" fmla="*/ 275 w 1606"/>
                <a:gd name="T11" fmla="*/ 236 h 1494"/>
                <a:gd name="T12" fmla="*/ 393 w 1606"/>
                <a:gd name="T13" fmla="*/ 147 h 1494"/>
                <a:gd name="T14" fmla="*/ 524 w 1606"/>
                <a:gd name="T15" fmla="*/ 80 h 1494"/>
                <a:gd name="T16" fmla="*/ 663 w 1606"/>
                <a:gd name="T17" fmla="*/ 30 h 1494"/>
                <a:gd name="T18" fmla="*/ 807 w 1606"/>
                <a:gd name="T19" fmla="*/ 0 h 1494"/>
                <a:gd name="T20" fmla="*/ 951 w 1606"/>
                <a:gd name="T21" fmla="*/ 0 h 1494"/>
                <a:gd name="T22" fmla="*/ 1088 w 1606"/>
                <a:gd name="T23" fmla="*/ 15 h 1494"/>
                <a:gd name="T24" fmla="*/ 1226 w 1606"/>
                <a:gd name="T25" fmla="*/ 59 h 1494"/>
                <a:gd name="T26" fmla="*/ 1344 w 1606"/>
                <a:gd name="T27" fmla="*/ 133 h 1494"/>
                <a:gd name="T28" fmla="*/ 1449 w 1606"/>
                <a:gd name="T29" fmla="*/ 228 h 1494"/>
                <a:gd name="T30" fmla="*/ 1534 w 1606"/>
                <a:gd name="T31" fmla="*/ 353 h 1494"/>
                <a:gd name="T32" fmla="*/ 1593 w 1606"/>
                <a:gd name="T33" fmla="*/ 507 h 1494"/>
                <a:gd name="T34" fmla="*/ 1606 w 1606"/>
                <a:gd name="T35" fmla="*/ 662 h 1494"/>
                <a:gd name="T36" fmla="*/ 1580 w 1606"/>
                <a:gd name="T37" fmla="*/ 809 h 1494"/>
                <a:gd name="T38" fmla="*/ 1527 w 1606"/>
                <a:gd name="T39" fmla="*/ 957 h 1494"/>
                <a:gd name="T40" fmla="*/ 1449 w 1606"/>
                <a:gd name="T41" fmla="*/ 1097 h 1494"/>
                <a:gd name="T42" fmla="*/ 1351 w 1606"/>
                <a:gd name="T43" fmla="*/ 1221 h 1494"/>
                <a:gd name="T44" fmla="*/ 1245 w 1606"/>
                <a:gd name="T45" fmla="*/ 1324 h 1494"/>
                <a:gd name="T46" fmla="*/ 1127 w 1606"/>
                <a:gd name="T47" fmla="*/ 1406 h 1494"/>
                <a:gd name="T48" fmla="*/ 1003 w 1606"/>
                <a:gd name="T49" fmla="*/ 1465 h 1494"/>
                <a:gd name="T50" fmla="*/ 859 w 1606"/>
                <a:gd name="T51" fmla="*/ 1494 h 1494"/>
                <a:gd name="T52" fmla="*/ 702 w 1606"/>
                <a:gd name="T53" fmla="*/ 1494 h 1494"/>
                <a:gd name="T54" fmla="*/ 538 w 1606"/>
                <a:gd name="T55" fmla="*/ 1457 h 1494"/>
                <a:gd name="T56" fmla="*/ 386 w 1606"/>
                <a:gd name="T57" fmla="*/ 1398 h 1494"/>
                <a:gd name="T58" fmla="*/ 249 w 1606"/>
                <a:gd name="T59" fmla="*/ 1303 h 1494"/>
                <a:gd name="T60" fmla="*/ 131 w 1606"/>
                <a:gd name="T61" fmla="*/ 1185 h 1494"/>
                <a:gd name="T62" fmla="*/ 53 w 1606"/>
                <a:gd name="T63" fmla="*/ 1045 h 14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6"/>
                <a:gd name="T97" fmla="*/ 0 h 1494"/>
                <a:gd name="T98" fmla="*/ 1606 w 1606"/>
                <a:gd name="T99" fmla="*/ 1494 h 14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6" h="1494">
                  <a:moveTo>
                    <a:pt x="26" y="971"/>
                  </a:moveTo>
                  <a:lnTo>
                    <a:pt x="6" y="891"/>
                  </a:lnTo>
                  <a:lnTo>
                    <a:pt x="0" y="809"/>
                  </a:lnTo>
                  <a:lnTo>
                    <a:pt x="6" y="729"/>
                  </a:lnTo>
                  <a:lnTo>
                    <a:pt x="13" y="654"/>
                  </a:lnTo>
                  <a:lnTo>
                    <a:pt x="33" y="589"/>
                  </a:lnTo>
                  <a:lnTo>
                    <a:pt x="59" y="522"/>
                  </a:lnTo>
                  <a:lnTo>
                    <a:pt x="85" y="456"/>
                  </a:lnTo>
                  <a:lnTo>
                    <a:pt x="124" y="397"/>
                  </a:lnTo>
                  <a:lnTo>
                    <a:pt x="171" y="339"/>
                  </a:lnTo>
                  <a:lnTo>
                    <a:pt x="216" y="286"/>
                  </a:lnTo>
                  <a:lnTo>
                    <a:pt x="275" y="236"/>
                  </a:lnTo>
                  <a:lnTo>
                    <a:pt x="328" y="191"/>
                  </a:lnTo>
                  <a:lnTo>
                    <a:pt x="393" y="147"/>
                  </a:lnTo>
                  <a:lnTo>
                    <a:pt x="453" y="110"/>
                  </a:lnTo>
                  <a:lnTo>
                    <a:pt x="524" y="80"/>
                  </a:lnTo>
                  <a:lnTo>
                    <a:pt x="590" y="51"/>
                  </a:lnTo>
                  <a:lnTo>
                    <a:pt x="663" y="30"/>
                  </a:lnTo>
                  <a:lnTo>
                    <a:pt x="734" y="15"/>
                  </a:lnTo>
                  <a:lnTo>
                    <a:pt x="807" y="0"/>
                  </a:lnTo>
                  <a:lnTo>
                    <a:pt x="878" y="0"/>
                  </a:lnTo>
                  <a:lnTo>
                    <a:pt x="951" y="0"/>
                  </a:lnTo>
                  <a:lnTo>
                    <a:pt x="1022" y="7"/>
                  </a:lnTo>
                  <a:lnTo>
                    <a:pt x="1088" y="15"/>
                  </a:lnTo>
                  <a:lnTo>
                    <a:pt x="1160" y="36"/>
                  </a:lnTo>
                  <a:lnTo>
                    <a:pt x="1226" y="59"/>
                  </a:lnTo>
                  <a:lnTo>
                    <a:pt x="1285" y="95"/>
                  </a:lnTo>
                  <a:lnTo>
                    <a:pt x="1344" y="133"/>
                  </a:lnTo>
                  <a:lnTo>
                    <a:pt x="1396" y="177"/>
                  </a:lnTo>
                  <a:lnTo>
                    <a:pt x="1449" y="228"/>
                  </a:lnTo>
                  <a:lnTo>
                    <a:pt x="1495" y="286"/>
                  </a:lnTo>
                  <a:lnTo>
                    <a:pt x="1534" y="353"/>
                  </a:lnTo>
                  <a:lnTo>
                    <a:pt x="1567" y="434"/>
                  </a:lnTo>
                  <a:lnTo>
                    <a:pt x="1593" y="507"/>
                  </a:lnTo>
                  <a:lnTo>
                    <a:pt x="1606" y="581"/>
                  </a:lnTo>
                  <a:lnTo>
                    <a:pt x="1606" y="662"/>
                  </a:lnTo>
                  <a:lnTo>
                    <a:pt x="1600" y="736"/>
                  </a:lnTo>
                  <a:lnTo>
                    <a:pt x="1580" y="809"/>
                  </a:lnTo>
                  <a:lnTo>
                    <a:pt x="1561" y="883"/>
                  </a:lnTo>
                  <a:lnTo>
                    <a:pt x="1527" y="957"/>
                  </a:lnTo>
                  <a:lnTo>
                    <a:pt x="1495" y="1030"/>
                  </a:lnTo>
                  <a:lnTo>
                    <a:pt x="1449" y="1097"/>
                  </a:lnTo>
                  <a:lnTo>
                    <a:pt x="1403" y="1163"/>
                  </a:lnTo>
                  <a:lnTo>
                    <a:pt x="1351" y="1221"/>
                  </a:lnTo>
                  <a:lnTo>
                    <a:pt x="1299" y="1274"/>
                  </a:lnTo>
                  <a:lnTo>
                    <a:pt x="1245" y="1324"/>
                  </a:lnTo>
                  <a:lnTo>
                    <a:pt x="1187" y="1369"/>
                  </a:lnTo>
                  <a:lnTo>
                    <a:pt x="1127" y="1406"/>
                  </a:lnTo>
                  <a:lnTo>
                    <a:pt x="1069" y="1442"/>
                  </a:lnTo>
                  <a:lnTo>
                    <a:pt x="1003" y="1465"/>
                  </a:lnTo>
                  <a:lnTo>
                    <a:pt x="931" y="1486"/>
                  </a:lnTo>
                  <a:lnTo>
                    <a:pt x="859" y="1494"/>
                  </a:lnTo>
                  <a:lnTo>
                    <a:pt x="780" y="1494"/>
                  </a:lnTo>
                  <a:lnTo>
                    <a:pt x="702" y="1494"/>
                  </a:lnTo>
                  <a:lnTo>
                    <a:pt x="616" y="1480"/>
                  </a:lnTo>
                  <a:lnTo>
                    <a:pt x="538" y="1457"/>
                  </a:lnTo>
                  <a:lnTo>
                    <a:pt x="459" y="1427"/>
                  </a:lnTo>
                  <a:lnTo>
                    <a:pt x="386" y="1398"/>
                  </a:lnTo>
                  <a:lnTo>
                    <a:pt x="315" y="1354"/>
                  </a:lnTo>
                  <a:lnTo>
                    <a:pt x="249" y="1303"/>
                  </a:lnTo>
                  <a:lnTo>
                    <a:pt x="184" y="1251"/>
                  </a:lnTo>
                  <a:lnTo>
                    <a:pt x="131" y="1185"/>
                  </a:lnTo>
                  <a:lnTo>
                    <a:pt x="85" y="1118"/>
                  </a:lnTo>
                  <a:lnTo>
                    <a:pt x="53" y="1045"/>
                  </a:lnTo>
                  <a:lnTo>
                    <a:pt x="26" y="971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1" name="Freeform 30"/>
            <p:cNvSpPr>
              <a:spLocks/>
            </p:cNvSpPr>
            <p:nvPr/>
          </p:nvSpPr>
          <p:spPr bwMode="auto">
            <a:xfrm>
              <a:off x="3278" y="2117"/>
              <a:ext cx="137" cy="340"/>
            </a:xfrm>
            <a:custGeom>
              <a:avLst/>
              <a:gdLst>
                <a:gd name="T0" fmla="*/ 118 w 963"/>
                <a:gd name="T1" fmla="*/ 2364 h 2378"/>
                <a:gd name="T2" fmla="*/ 144 w 963"/>
                <a:gd name="T3" fmla="*/ 2180 h 2378"/>
                <a:gd name="T4" fmla="*/ 157 w 963"/>
                <a:gd name="T5" fmla="*/ 1996 h 2378"/>
                <a:gd name="T6" fmla="*/ 157 w 963"/>
                <a:gd name="T7" fmla="*/ 1805 h 2378"/>
                <a:gd name="T8" fmla="*/ 151 w 963"/>
                <a:gd name="T9" fmla="*/ 1620 h 2378"/>
                <a:gd name="T10" fmla="*/ 144 w 963"/>
                <a:gd name="T11" fmla="*/ 1429 h 2378"/>
                <a:gd name="T12" fmla="*/ 125 w 963"/>
                <a:gd name="T13" fmla="*/ 1245 h 2378"/>
                <a:gd name="T14" fmla="*/ 71 w 963"/>
                <a:gd name="T15" fmla="*/ 870 h 2378"/>
                <a:gd name="T16" fmla="*/ 32 w 963"/>
                <a:gd name="T17" fmla="*/ 649 h 2378"/>
                <a:gd name="T18" fmla="*/ 13 w 963"/>
                <a:gd name="T19" fmla="*/ 523 h 2378"/>
                <a:gd name="T20" fmla="*/ 0 w 963"/>
                <a:gd name="T21" fmla="*/ 399 h 2378"/>
                <a:gd name="T22" fmla="*/ 0 w 963"/>
                <a:gd name="T23" fmla="*/ 340 h 2378"/>
                <a:gd name="T24" fmla="*/ 6 w 963"/>
                <a:gd name="T25" fmla="*/ 281 h 2378"/>
                <a:gd name="T26" fmla="*/ 19 w 963"/>
                <a:gd name="T27" fmla="*/ 229 h 2378"/>
                <a:gd name="T28" fmla="*/ 39 w 963"/>
                <a:gd name="T29" fmla="*/ 177 h 2378"/>
                <a:gd name="T30" fmla="*/ 58 w 963"/>
                <a:gd name="T31" fmla="*/ 133 h 2378"/>
                <a:gd name="T32" fmla="*/ 91 w 963"/>
                <a:gd name="T33" fmla="*/ 88 h 2378"/>
                <a:gd name="T34" fmla="*/ 131 w 963"/>
                <a:gd name="T35" fmla="*/ 52 h 2378"/>
                <a:gd name="T36" fmla="*/ 183 w 963"/>
                <a:gd name="T37" fmla="*/ 30 h 2378"/>
                <a:gd name="T38" fmla="*/ 230 w 963"/>
                <a:gd name="T39" fmla="*/ 15 h 2378"/>
                <a:gd name="T40" fmla="*/ 275 w 963"/>
                <a:gd name="T41" fmla="*/ 0 h 2378"/>
                <a:gd name="T42" fmla="*/ 321 w 963"/>
                <a:gd name="T43" fmla="*/ 0 h 2378"/>
                <a:gd name="T44" fmla="*/ 361 w 963"/>
                <a:gd name="T45" fmla="*/ 0 h 2378"/>
                <a:gd name="T46" fmla="*/ 400 w 963"/>
                <a:gd name="T47" fmla="*/ 8 h 2378"/>
                <a:gd name="T48" fmla="*/ 439 w 963"/>
                <a:gd name="T49" fmla="*/ 23 h 2378"/>
                <a:gd name="T50" fmla="*/ 479 w 963"/>
                <a:gd name="T51" fmla="*/ 38 h 2378"/>
                <a:gd name="T52" fmla="*/ 511 w 963"/>
                <a:gd name="T53" fmla="*/ 59 h 2378"/>
                <a:gd name="T54" fmla="*/ 576 w 963"/>
                <a:gd name="T55" fmla="*/ 118 h 2378"/>
                <a:gd name="T56" fmla="*/ 629 w 963"/>
                <a:gd name="T57" fmla="*/ 185 h 2378"/>
                <a:gd name="T58" fmla="*/ 681 w 963"/>
                <a:gd name="T59" fmla="*/ 273 h 2378"/>
                <a:gd name="T60" fmla="*/ 728 w 963"/>
                <a:gd name="T61" fmla="*/ 361 h 2378"/>
                <a:gd name="T62" fmla="*/ 767 w 963"/>
                <a:gd name="T63" fmla="*/ 464 h 2378"/>
                <a:gd name="T64" fmla="*/ 799 w 963"/>
                <a:gd name="T65" fmla="*/ 567 h 2378"/>
                <a:gd name="T66" fmla="*/ 832 w 963"/>
                <a:gd name="T67" fmla="*/ 670 h 2378"/>
                <a:gd name="T68" fmla="*/ 859 w 963"/>
                <a:gd name="T69" fmla="*/ 773 h 2378"/>
                <a:gd name="T70" fmla="*/ 898 w 963"/>
                <a:gd name="T71" fmla="*/ 973 h 2378"/>
                <a:gd name="T72" fmla="*/ 924 w 963"/>
                <a:gd name="T73" fmla="*/ 1134 h 2378"/>
                <a:gd name="T74" fmla="*/ 944 w 963"/>
                <a:gd name="T75" fmla="*/ 1282 h 2378"/>
                <a:gd name="T76" fmla="*/ 957 w 963"/>
                <a:gd name="T77" fmla="*/ 1422 h 2378"/>
                <a:gd name="T78" fmla="*/ 963 w 963"/>
                <a:gd name="T79" fmla="*/ 1554 h 2378"/>
                <a:gd name="T80" fmla="*/ 957 w 963"/>
                <a:gd name="T81" fmla="*/ 1679 h 2378"/>
                <a:gd name="T82" fmla="*/ 950 w 963"/>
                <a:gd name="T83" fmla="*/ 1797 h 2378"/>
                <a:gd name="T84" fmla="*/ 930 w 963"/>
                <a:gd name="T85" fmla="*/ 1900 h 2378"/>
                <a:gd name="T86" fmla="*/ 904 w 963"/>
                <a:gd name="T87" fmla="*/ 2003 h 2378"/>
                <a:gd name="T88" fmla="*/ 872 w 963"/>
                <a:gd name="T89" fmla="*/ 2091 h 2378"/>
                <a:gd name="T90" fmla="*/ 819 w 963"/>
                <a:gd name="T91" fmla="*/ 2166 h 2378"/>
                <a:gd name="T92" fmla="*/ 793 w 963"/>
                <a:gd name="T93" fmla="*/ 2202 h 2378"/>
                <a:gd name="T94" fmla="*/ 760 w 963"/>
                <a:gd name="T95" fmla="*/ 2231 h 2378"/>
                <a:gd name="T96" fmla="*/ 728 w 963"/>
                <a:gd name="T97" fmla="*/ 2261 h 2378"/>
                <a:gd name="T98" fmla="*/ 688 w 963"/>
                <a:gd name="T99" fmla="*/ 2290 h 2378"/>
                <a:gd name="T100" fmla="*/ 649 w 963"/>
                <a:gd name="T101" fmla="*/ 2313 h 2378"/>
                <a:gd name="T102" fmla="*/ 603 w 963"/>
                <a:gd name="T103" fmla="*/ 2334 h 2378"/>
                <a:gd name="T104" fmla="*/ 505 w 963"/>
                <a:gd name="T105" fmla="*/ 2364 h 2378"/>
                <a:gd name="T106" fmla="*/ 393 w 963"/>
                <a:gd name="T107" fmla="*/ 2378 h 2378"/>
                <a:gd name="T108" fmla="*/ 262 w 963"/>
                <a:gd name="T109" fmla="*/ 2378 h 2378"/>
                <a:gd name="T110" fmla="*/ 118 w 963"/>
                <a:gd name="T111" fmla="*/ 2364 h 23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3"/>
                <a:gd name="T169" fmla="*/ 0 h 2378"/>
                <a:gd name="T170" fmla="*/ 963 w 963"/>
                <a:gd name="T171" fmla="*/ 2378 h 23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3" h="2378">
                  <a:moveTo>
                    <a:pt x="118" y="2364"/>
                  </a:moveTo>
                  <a:lnTo>
                    <a:pt x="144" y="2180"/>
                  </a:lnTo>
                  <a:lnTo>
                    <a:pt x="157" y="1996"/>
                  </a:lnTo>
                  <a:lnTo>
                    <a:pt x="157" y="1805"/>
                  </a:lnTo>
                  <a:lnTo>
                    <a:pt x="151" y="1620"/>
                  </a:lnTo>
                  <a:lnTo>
                    <a:pt x="144" y="1429"/>
                  </a:lnTo>
                  <a:lnTo>
                    <a:pt x="125" y="1245"/>
                  </a:lnTo>
                  <a:lnTo>
                    <a:pt x="71" y="870"/>
                  </a:lnTo>
                  <a:lnTo>
                    <a:pt x="32" y="649"/>
                  </a:lnTo>
                  <a:lnTo>
                    <a:pt x="13" y="523"/>
                  </a:lnTo>
                  <a:lnTo>
                    <a:pt x="0" y="399"/>
                  </a:lnTo>
                  <a:lnTo>
                    <a:pt x="0" y="340"/>
                  </a:lnTo>
                  <a:lnTo>
                    <a:pt x="6" y="281"/>
                  </a:lnTo>
                  <a:lnTo>
                    <a:pt x="19" y="229"/>
                  </a:lnTo>
                  <a:lnTo>
                    <a:pt x="39" y="177"/>
                  </a:lnTo>
                  <a:lnTo>
                    <a:pt x="58" y="133"/>
                  </a:lnTo>
                  <a:lnTo>
                    <a:pt x="91" y="88"/>
                  </a:lnTo>
                  <a:lnTo>
                    <a:pt x="131" y="52"/>
                  </a:lnTo>
                  <a:lnTo>
                    <a:pt x="183" y="30"/>
                  </a:lnTo>
                  <a:lnTo>
                    <a:pt x="230" y="15"/>
                  </a:lnTo>
                  <a:lnTo>
                    <a:pt x="275" y="0"/>
                  </a:lnTo>
                  <a:lnTo>
                    <a:pt x="321" y="0"/>
                  </a:lnTo>
                  <a:lnTo>
                    <a:pt x="361" y="0"/>
                  </a:lnTo>
                  <a:lnTo>
                    <a:pt x="400" y="8"/>
                  </a:lnTo>
                  <a:lnTo>
                    <a:pt x="439" y="23"/>
                  </a:lnTo>
                  <a:lnTo>
                    <a:pt x="479" y="38"/>
                  </a:lnTo>
                  <a:lnTo>
                    <a:pt x="511" y="59"/>
                  </a:lnTo>
                  <a:lnTo>
                    <a:pt x="576" y="118"/>
                  </a:lnTo>
                  <a:lnTo>
                    <a:pt x="629" y="185"/>
                  </a:lnTo>
                  <a:lnTo>
                    <a:pt x="681" y="273"/>
                  </a:lnTo>
                  <a:lnTo>
                    <a:pt x="728" y="361"/>
                  </a:lnTo>
                  <a:lnTo>
                    <a:pt x="767" y="464"/>
                  </a:lnTo>
                  <a:lnTo>
                    <a:pt x="799" y="567"/>
                  </a:lnTo>
                  <a:lnTo>
                    <a:pt x="832" y="670"/>
                  </a:lnTo>
                  <a:lnTo>
                    <a:pt x="859" y="773"/>
                  </a:lnTo>
                  <a:lnTo>
                    <a:pt x="898" y="973"/>
                  </a:lnTo>
                  <a:lnTo>
                    <a:pt x="924" y="1134"/>
                  </a:lnTo>
                  <a:lnTo>
                    <a:pt x="944" y="1282"/>
                  </a:lnTo>
                  <a:lnTo>
                    <a:pt x="957" y="1422"/>
                  </a:lnTo>
                  <a:lnTo>
                    <a:pt x="963" y="1554"/>
                  </a:lnTo>
                  <a:lnTo>
                    <a:pt x="957" y="1679"/>
                  </a:lnTo>
                  <a:lnTo>
                    <a:pt x="950" y="1797"/>
                  </a:lnTo>
                  <a:lnTo>
                    <a:pt x="930" y="1900"/>
                  </a:lnTo>
                  <a:lnTo>
                    <a:pt x="904" y="2003"/>
                  </a:lnTo>
                  <a:lnTo>
                    <a:pt x="872" y="2091"/>
                  </a:lnTo>
                  <a:lnTo>
                    <a:pt x="819" y="2166"/>
                  </a:lnTo>
                  <a:lnTo>
                    <a:pt x="793" y="2202"/>
                  </a:lnTo>
                  <a:lnTo>
                    <a:pt x="760" y="2231"/>
                  </a:lnTo>
                  <a:lnTo>
                    <a:pt x="728" y="2261"/>
                  </a:lnTo>
                  <a:lnTo>
                    <a:pt x="688" y="2290"/>
                  </a:lnTo>
                  <a:lnTo>
                    <a:pt x="649" y="2313"/>
                  </a:lnTo>
                  <a:lnTo>
                    <a:pt x="603" y="2334"/>
                  </a:lnTo>
                  <a:lnTo>
                    <a:pt x="505" y="2364"/>
                  </a:lnTo>
                  <a:lnTo>
                    <a:pt x="393" y="2378"/>
                  </a:lnTo>
                  <a:lnTo>
                    <a:pt x="262" y="2378"/>
                  </a:lnTo>
                  <a:lnTo>
                    <a:pt x="118" y="2364"/>
                  </a:lnTo>
                  <a:close/>
                </a:path>
              </a:pathLst>
            </a:custGeom>
            <a:solidFill>
              <a:srgbClr val="9FCE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2" name="Freeform 31"/>
            <p:cNvSpPr>
              <a:spLocks/>
            </p:cNvSpPr>
            <p:nvPr/>
          </p:nvSpPr>
          <p:spPr bwMode="auto">
            <a:xfrm>
              <a:off x="3324" y="2117"/>
              <a:ext cx="91" cy="338"/>
            </a:xfrm>
            <a:custGeom>
              <a:avLst/>
              <a:gdLst>
                <a:gd name="T0" fmla="*/ 0 w 642"/>
                <a:gd name="T1" fmla="*/ 0 h 2364"/>
                <a:gd name="T2" fmla="*/ 40 w 642"/>
                <a:gd name="T3" fmla="*/ 0 h 2364"/>
                <a:gd name="T4" fmla="*/ 72 w 642"/>
                <a:gd name="T5" fmla="*/ 8 h 2364"/>
                <a:gd name="T6" fmla="*/ 111 w 642"/>
                <a:gd name="T7" fmla="*/ 15 h 2364"/>
                <a:gd name="T8" fmla="*/ 144 w 642"/>
                <a:gd name="T9" fmla="*/ 30 h 2364"/>
                <a:gd name="T10" fmla="*/ 203 w 642"/>
                <a:gd name="T11" fmla="*/ 74 h 2364"/>
                <a:gd name="T12" fmla="*/ 262 w 642"/>
                <a:gd name="T13" fmla="*/ 126 h 2364"/>
                <a:gd name="T14" fmla="*/ 315 w 642"/>
                <a:gd name="T15" fmla="*/ 192 h 2364"/>
                <a:gd name="T16" fmla="*/ 360 w 642"/>
                <a:gd name="T17" fmla="*/ 265 h 2364"/>
                <a:gd name="T18" fmla="*/ 399 w 642"/>
                <a:gd name="T19" fmla="*/ 347 h 2364"/>
                <a:gd name="T20" fmla="*/ 439 w 642"/>
                <a:gd name="T21" fmla="*/ 435 h 2364"/>
                <a:gd name="T22" fmla="*/ 472 w 642"/>
                <a:gd name="T23" fmla="*/ 531 h 2364"/>
                <a:gd name="T24" fmla="*/ 498 w 642"/>
                <a:gd name="T25" fmla="*/ 626 h 2364"/>
                <a:gd name="T26" fmla="*/ 544 w 642"/>
                <a:gd name="T27" fmla="*/ 811 h 2364"/>
                <a:gd name="T28" fmla="*/ 577 w 642"/>
                <a:gd name="T29" fmla="*/ 987 h 2364"/>
                <a:gd name="T30" fmla="*/ 603 w 642"/>
                <a:gd name="T31" fmla="*/ 1134 h 2364"/>
                <a:gd name="T32" fmla="*/ 629 w 642"/>
                <a:gd name="T33" fmla="*/ 1370 h 2364"/>
                <a:gd name="T34" fmla="*/ 636 w 642"/>
                <a:gd name="T35" fmla="*/ 1481 h 2364"/>
                <a:gd name="T36" fmla="*/ 642 w 642"/>
                <a:gd name="T37" fmla="*/ 1591 h 2364"/>
                <a:gd name="T38" fmla="*/ 636 w 642"/>
                <a:gd name="T39" fmla="*/ 1694 h 2364"/>
                <a:gd name="T40" fmla="*/ 629 w 642"/>
                <a:gd name="T41" fmla="*/ 1790 h 2364"/>
                <a:gd name="T42" fmla="*/ 616 w 642"/>
                <a:gd name="T43" fmla="*/ 1878 h 2364"/>
                <a:gd name="T44" fmla="*/ 596 w 642"/>
                <a:gd name="T45" fmla="*/ 1958 h 2364"/>
                <a:gd name="T46" fmla="*/ 570 w 642"/>
                <a:gd name="T47" fmla="*/ 2032 h 2364"/>
                <a:gd name="T48" fmla="*/ 538 w 642"/>
                <a:gd name="T49" fmla="*/ 2107 h 2364"/>
                <a:gd name="T50" fmla="*/ 498 w 642"/>
                <a:gd name="T51" fmla="*/ 2166 h 2364"/>
                <a:gd name="T52" fmla="*/ 452 w 642"/>
                <a:gd name="T53" fmla="*/ 2225 h 2364"/>
                <a:gd name="T54" fmla="*/ 393 w 642"/>
                <a:gd name="T55" fmla="*/ 2269 h 2364"/>
                <a:gd name="T56" fmla="*/ 328 w 642"/>
                <a:gd name="T57" fmla="*/ 2313 h 2364"/>
                <a:gd name="T58" fmla="*/ 255 w 642"/>
                <a:gd name="T59" fmla="*/ 2342 h 2364"/>
                <a:gd name="T60" fmla="*/ 171 w 642"/>
                <a:gd name="T61" fmla="*/ 2364 h 2364"/>
                <a:gd name="T62" fmla="*/ 223 w 642"/>
                <a:gd name="T63" fmla="*/ 2210 h 2364"/>
                <a:gd name="T64" fmla="*/ 268 w 642"/>
                <a:gd name="T65" fmla="*/ 2055 h 2364"/>
                <a:gd name="T66" fmla="*/ 308 w 642"/>
                <a:gd name="T67" fmla="*/ 1900 h 2364"/>
                <a:gd name="T68" fmla="*/ 341 w 642"/>
                <a:gd name="T69" fmla="*/ 1738 h 2364"/>
                <a:gd name="T70" fmla="*/ 367 w 642"/>
                <a:gd name="T71" fmla="*/ 1576 h 2364"/>
                <a:gd name="T72" fmla="*/ 380 w 642"/>
                <a:gd name="T73" fmla="*/ 1422 h 2364"/>
                <a:gd name="T74" fmla="*/ 386 w 642"/>
                <a:gd name="T75" fmla="*/ 1267 h 2364"/>
                <a:gd name="T76" fmla="*/ 386 w 642"/>
                <a:gd name="T77" fmla="*/ 1105 h 2364"/>
                <a:gd name="T78" fmla="*/ 373 w 642"/>
                <a:gd name="T79" fmla="*/ 950 h 2364"/>
                <a:gd name="T80" fmla="*/ 347 w 642"/>
                <a:gd name="T81" fmla="*/ 803 h 2364"/>
                <a:gd name="T82" fmla="*/ 321 w 642"/>
                <a:gd name="T83" fmla="*/ 656 h 2364"/>
                <a:gd name="T84" fmla="*/ 276 w 642"/>
                <a:gd name="T85" fmla="*/ 516 h 2364"/>
                <a:gd name="T86" fmla="*/ 223 w 642"/>
                <a:gd name="T87" fmla="*/ 376 h 2364"/>
                <a:gd name="T88" fmla="*/ 164 w 642"/>
                <a:gd name="T89" fmla="*/ 244 h 2364"/>
                <a:gd name="T90" fmla="*/ 85 w 642"/>
                <a:gd name="T91" fmla="*/ 118 h 2364"/>
                <a:gd name="T92" fmla="*/ 0 w 642"/>
                <a:gd name="T93" fmla="*/ 0 h 23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2"/>
                <a:gd name="T142" fmla="*/ 0 h 2364"/>
                <a:gd name="T143" fmla="*/ 642 w 642"/>
                <a:gd name="T144" fmla="*/ 2364 h 23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2" h="2364">
                  <a:moveTo>
                    <a:pt x="0" y="0"/>
                  </a:moveTo>
                  <a:lnTo>
                    <a:pt x="40" y="0"/>
                  </a:lnTo>
                  <a:lnTo>
                    <a:pt x="72" y="8"/>
                  </a:lnTo>
                  <a:lnTo>
                    <a:pt x="111" y="15"/>
                  </a:lnTo>
                  <a:lnTo>
                    <a:pt x="144" y="30"/>
                  </a:lnTo>
                  <a:lnTo>
                    <a:pt x="203" y="74"/>
                  </a:lnTo>
                  <a:lnTo>
                    <a:pt x="262" y="126"/>
                  </a:lnTo>
                  <a:lnTo>
                    <a:pt x="315" y="192"/>
                  </a:lnTo>
                  <a:lnTo>
                    <a:pt x="360" y="265"/>
                  </a:lnTo>
                  <a:lnTo>
                    <a:pt x="399" y="347"/>
                  </a:lnTo>
                  <a:lnTo>
                    <a:pt x="439" y="435"/>
                  </a:lnTo>
                  <a:lnTo>
                    <a:pt x="472" y="531"/>
                  </a:lnTo>
                  <a:lnTo>
                    <a:pt x="498" y="626"/>
                  </a:lnTo>
                  <a:lnTo>
                    <a:pt x="544" y="811"/>
                  </a:lnTo>
                  <a:lnTo>
                    <a:pt x="577" y="987"/>
                  </a:lnTo>
                  <a:lnTo>
                    <a:pt x="603" y="1134"/>
                  </a:lnTo>
                  <a:lnTo>
                    <a:pt x="629" y="1370"/>
                  </a:lnTo>
                  <a:lnTo>
                    <a:pt x="636" y="1481"/>
                  </a:lnTo>
                  <a:lnTo>
                    <a:pt x="642" y="1591"/>
                  </a:lnTo>
                  <a:lnTo>
                    <a:pt x="636" y="1694"/>
                  </a:lnTo>
                  <a:lnTo>
                    <a:pt x="629" y="1790"/>
                  </a:lnTo>
                  <a:lnTo>
                    <a:pt x="616" y="1878"/>
                  </a:lnTo>
                  <a:lnTo>
                    <a:pt x="596" y="1958"/>
                  </a:lnTo>
                  <a:lnTo>
                    <a:pt x="570" y="2032"/>
                  </a:lnTo>
                  <a:lnTo>
                    <a:pt x="538" y="2107"/>
                  </a:lnTo>
                  <a:lnTo>
                    <a:pt x="498" y="2166"/>
                  </a:lnTo>
                  <a:lnTo>
                    <a:pt x="452" y="2225"/>
                  </a:lnTo>
                  <a:lnTo>
                    <a:pt x="393" y="2269"/>
                  </a:lnTo>
                  <a:lnTo>
                    <a:pt x="328" y="2313"/>
                  </a:lnTo>
                  <a:lnTo>
                    <a:pt x="255" y="2342"/>
                  </a:lnTo>
                  <a:lnTo>
                    <a:pt x="171" y="2364"/>
                  </a:lnTo>
                  <a:lnTo>
                    <a:pt x="223" y="2210"/>
                  </a:lnTo>
                  <a:lnTo>
                    <a:pt x="268" y="2055"/>
                  </a:lnTo>
                  <a:lnTo>
                    <a:pt x="308" y="1900"/>
                  </a:lnTo>
                  <a:lnTo>
                    <a:pt x="341" y="1738"/>
                  </a:lnTo>
                  <a:lnTo>
                    <a:pt x="367" y="1576"/>
                  </a:lnTo>
                  <a:lnTo>
                    <a:pt x="380" y="1422"/>
                  </a:lnTo>
                  <a:lnTo>
                    <a:pt x="386" y="1267"/>
                  </a:lnTo>
                  <a:lnTo>
                    <a:pt x="386" y="1105"/>
                  </a:lnTo>
                  <a:lnTo>
                    <a:pt x="373" y="950"/>
                  </a:lnTo>
                  <a:lnTo>
                    <a:pt x="347" y="803"/>
                  </a:lnTo>
                  <a:lnTo>
                    <a:pt x="321" y="656"/>
                  </a:lnTo>
                  <a:lnTo>
                    <a:pt x="276" y="516"/>
                  </a:lnTo>
                  <a:lnTo>
                    <a:pt x="223" y="376"/>
                  </a:lnTo>
                  <a:lnTo>
                    <a:pt x="164" y="244"/>
                  </a:lnTo>
                  <a:lnTo>
                    <a:pt x="85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E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3" name="Freeform 32"/>
            <p:cNvSpPr>
              <a:spLocks/>
            </p:cNvSpPr>
            <p:nvPr/>
          </p:nvSpPr>
          <p:spPr bwMode="auto">
            <a:xfrm>
              <a:off x="1717" y="2997"/>
              <a:ext cx="2234" cy="747"/>
            </a:xfrm>
            <a:custGeom>
              <a:avLst/>
              <a:gdLst>
                <a:gd name="T0" fmla="*/ 6 w 15642"/>
                <a:gd name="T1" fmla="*/ 2636 h 5227"/>
                <a:gd name="T2" fmla="*/ 58 w 15642"/>
                <a:gd name="T3" fmla="*/ 2834 h 5227"/>
                <a:gd name="T4" fmla="*/ 150 w 15642"/>
                <a:gd name="T5" fmla="*/ 3025 h 5227"/>
                <a:gd name="T6" fmla="*/ 341 w 15642"/>
                <a:gd name="T7" fmla="*/ 3283 h 5227"/>
                <a:gd name="T8" fmla="*/ 754 w 15642"/>
                <a:gd name="T9" fmla="*/ 3645 h 5227"/>
                <a:gd name="T10" fmla="*/ 1317 w 15642"/>
                <a:gd name="T11" fmla="*/ 3983 h 5227"/>
                <a:gd name="T12" fmla="*/ 2006 w 15642"/>
                <a:gd name="T13" fmla="*/ 4284 h 5227"/>
                <a:gd name="T14" fmla="*/ 2818 w 15642"/>
                <a:gd name="T15" fmla="*/ 4557 h 5227"/>
                <a:gd name="T16" fmla="*/ 3737 w 15642"/>
                <a:gd name="T17" fmla="*/ 4786 h 5227"/>
                <a:gd name="T18" fmla="*/ 4747 w 15642"/>
                <a:gd name="T19" fmla="*/ 4977 h 5227"/>
                <a:gd name="T20" fmla="*/ 5834 w 15642"/>
                <a:gd name="T21" fmla="*/ 5116 h 5227"/>
                <a:gd name="T22" fmla="*/ 6988 w 15642"/>
                <a:gd name="T23" fmla="*/ 5198 h 5227"/>
                <a:gd name="T24" fmla="*/ 8195 w 15642"/>
                <a:gd name="T25" fmla="*/ 5227 h 5227"/>
                <a:gd name="T26" fmla="*/ 9368 w 15642"/>
                <a:gd name="T27" fmla="*/ 5190 h 5227"/>
                <a:gd name="T28" fmla="*/ 10483 w 15642"/>
                <a:gd name="T29" fmla="*/ 5101 h 5227"/>
                <a:gd name="T30" fmla="*/ 11526 w 15642"/>
                <a:gd name="T31" fmla="*/ 4962 h 5227"/>
                <a:gd name="T32" fmla="*/ 12476 w 15642"/>
                <a:gd name="T33" fmla="*/ 4771 h 5227"/>
                <a:gd name="T34" fmla="*/ 13328 w 15642"/>
                <a:gd name="T35" fmla="*/ 4535 h 5227"/>
                <a:gd name="T36" fmla="*/ 14069 w 15642"/>
                <a:gd name="T37" fmla="*/ 4263 h 5227"/>
                <a:gd name="T38" fmla="*/ 14686 w 15642"/>
                <a:gd name="T39" fmla="*/ 3954 h 5227"/>
                <a:gd name="T40" fmla="*/ 15157 w 15642"/>
                <a:gd name="T41" fmla="*/ 3615 h 5227"/>
                <a:gd name="T42" fmla="*/ 15433 w 15642"/>
                <a:gd name="T43" fmla="*/ 3313 h 5227"/>
                <a:gd name="T44" fmla="*/ 15550 w 15642"/>
                <a:gd name="T45" fmla="*/ 3122 h 5227"/>
                <a:gd name="T46" fmla="*/ 15616 w 15642"/>
                <a:gd name="T47" fmla="*/ 2922 h 5227"/>
                <a:gd name="T48" fmla="*/ 15642 w 15642"/>
                <a:gd name="T49" fmla="*/ 2724 h 5227"/>
                <a:gd name="T50" fmla="*/ 15623 w 15642"/>
                <a:gd name="T51" fmla="*/ 2525 h 5227"/>
                <a:gd name="T52" fmla="*/ 15558 w 15642"/>
                <a:gd name="T53" fmla="*/ 2326 h 5227"/>
                <a:gd name="T54" fmla="*/ 15453 w 15642"/>
                <a:gd name="T55" fmla="*/ 2134 h 5227"/>
                <a:gd name="T56" fmla="*/ 15177 w 15642"/>
                <a:gd name="T57" fmla="*/ 1819 h 5227"/>
                <a:gd name="T58" fmla="*/ 14712 w 15642"/>
                <a:gd name="T59" fmla="*/ 1464 h 5227"/>
                <a:gd name="T60" fmla="*/ 14108 w 15642"/>
                <a:gd name="T61" fmla="*/ 1141 h 5227"/>
                <a:gd name="T62" fmla="*/ 13374 w 15642"/>
                <a:gd name="T63" fmla="*/ 846 h 5227"/>
                <a:gd name="T64" fmla="*/ 12521 w 15642"/>
                <a:gd name="T65" fmla="*/ 589 h 5227"/>
                <a:gd name="T66" fmla="*/ 11578 w 15642"/>
                <a:gd name="T67" fmla="*/ 367 h 5227"/>
                <a:gd name="T68" fmla="*/ 10536 w 15642"/>
                <a:gd name="T69" fmla="*/ 199 h 5227"/>
                <a:gd name="T70" fmla="*/ 9427 w 15642"/>
                <a:gd name="T71" fmla="*/ 73 h 5227"/>
                <a:gd name="T72" fmla="*/ 8254 w 15642"/>
                <a:gd name="T73" fmla="*/ 8 h 5227"/>
                <a:gd name="T74" fmla="*/ 7048 w 15642"/>
                <a:gd name="T75" fmla="*/ 0 h 5227"/>
                <a:gd name="T76" fmla="*/ 5894 w 15642"/>
                <a:gd name="T77" fmla="*/ 52 h 5227"/>
                <a:gd name="T78" fmla="*/ 4805 w 15642"/>
                <a:gd name="T79" fmla="*/ 161 h 5227"/>
                <a:gd name="T80" fmla="*/ 3789 w 15642"/>
                <a:gd name="T81" fmla="*/ 323 h 5227"/>
                <a:gd name="T82" fmla="*/ 2865 w 15642"/>
                <a:gd name="T83" fmla="*/ 523 h 5227"/>
                <a:gd name="T84" fmla="*/ 2051 w 15642"/>
                <a:gd name="T85" fmla="*/ 773 h 5227"/>
                <a:gd name="T86" fmla="*/ 1350 w 15642"/>
                <a:gd name="T87" fmla="*/ 1060 h 5227"/>
                <a:gd name="T88" fmla="*/ 780 w 15642"/>
                <a:gd name="T89" fmla="*/ 1376 h 5227"/>
                <a:gd name="T90" fmla="*/ 360 w 15642"/>
                <a:gd name="T91" fmla="*/ 1730 h 5227"/>
                <a:gd name="T92" fmla="*/ 163 w 15642"/>
                <a:gd name="T93" fmla="*/ 1973 h 5227"/>
                <a:gd name="T94" fmla="*/ 66 w 15642"/>
                <a:gd name="T95" fmla="*/ 2164 h 5227"/>
                <a:gd name="T96" fmla="*/ 6 w 15642"/>
                <a:gd name="T97" fmla="*/ 2363 h 52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642"/>
                <a:gd name="T148" fmla="*/ 0 h 5227"/>
                <a:gd name="T149" fmla="*/ 15642 w 15642"/>
                <a:gd name="T150" fmla="*/ 5227 h 52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642" h="5227">
                  <a:moveTo>
                    <a:pt x="0" y="2503"/>
                  </a:moveTo>
                  <a:lnTo>
                    <a:pt x="0" y="2569"/>
                  </a:lnTo>
                  <a:lnTo>
                    <a:pt x="6" y="2636"/>
                  </a:lnTo>
                  <a:lnTo>
                    <a:pt x="19" y="2702"/>
                  </a:lnTo>
                  <a:lnTo>
                    <a:pt x="32" y="2768"/>
                  </a:lnTo>
                  <a:lnTo>
                    <a:pt x="58" y="2834"/>
                  </a:lnTo>
                  <a:lnTo>
                    <a:pt x="85" y="2901"/>
                  </a:lnTo>
                  <a:lnTo>
                    <a:pt x="111" y="2966"/>
                  </a:lnTo>
                  <a:lnTo>
                    <a:pt x="150" y="3025"/>
                  </a:lnTo>
                  <a:lnTo>
                    <a:pt x="190" y="3092"/>
                  </a:lnTo>
                  <a:lnTo>
                    <a:pt x="236" y="3158"/>
                  </a:lnTo>
                  <a:lnTo>
                    <a:pt x="341" y="3283"/>
                  </a:lnTo>
                  <a:lnTo>
                    <a:pt x="459" y="3401"/>
                  </a:lnTo>
                  <a:lnTo>
                    <a:pt x="603" y="3527"/>
                  </a:lnTo>
                  <a:lnTo>
                    <a:pt x="754" y="3645"/>
                  </a:lnTo>
                  <a:lnTo>
                    <a:pt x="924" y="3754"/>
                  </a:lnTo>
                  <a:lnTo>
                    <a:pt x="1114" y="3872"/>
                  </a:lnTo>
                  <a:lnTo>
                    <a:pt x="1317" y="3983"/>
                  </a:lnTo>
                  <a:lnTo>
                    <a:pt x="1534" y="4086"/>
                  </a:lnTo>
                  <a:lnTo>
                    <a:pt x="1763" y="4189"/>
                  </a:lnTo>
                  <a:lnTo>
                    <a:pt x="2006" y="4284"/>
                  </a:lnTo>
                  <a:lnTo>
                    <a:pt x="2268" y="4380"/>
                  </a:lnTo>
                  <a:lnTo>
                    <a:pt x="2537" y="4469"/>
                  </a:lnTo>
                  <a:lnTo>
                    <a:pt x="2818" y="4557"/>
                  </a:lnTo>
                  <a:lnTo>
                    <a:pt x="3114" y="4638"/>
                  </a:lnTo>
                  <a:lnTo>
                    <a:pt x="3422" y="4712"/>
                  </a:lnTo>
                  <a:lnTo>
                    <a:pt x="3737" y="4786"/>
                  </a:lnTo>
                  <a:lnTo>
                    <a:pt x="4064" y="4851"/>
                  </a:lnTo>
                  <a:lnTo>
                    <a:pt x="4399" y="4918"/>
                  </a:lnTo>
                  <a:lnTo>
                    <a:pt x="4747" y="4977"/>
                  </a:lnTo>
                  <a:lnTo>
                    <a:pt x="5101" y="5028"/>
                  </a:lnTo>
                  <a:lnTo>
                    <a:pt x="5467" y="5072"/>
                  </a:lnTo>
                  <a:lnTo>
                    <a:pt x="5834" y="5116"/>
                  </a:lnTo>
                  <a:lnTo>
                    <a:pt x="6215" y="5145"/>
                  </a:lnTo>
                  <a:lnTo>
                    <a:pt x="6601" y="5175"/>
                  </a:lnTo>
                  <a:lnTo>
                    <a:pt x="6988" y="5198"/>
                  </a:lnTo>
                  <a:lnTo>
                    <a:pt x="7389" y="5212"/>
                  </a:lnTo>
                  <a:lnTo>
                    <a:pt x="7788" y="5227"/>
                  </a:lnTo>
                  <a:lnTo>
                    <a:pt x="8195" y="5227"/>
                  </a:lnTo>
                  <a:lnTo>
                    <a:pt x="8588" y="5220"/>
                  </a:lnTo>
                  <a:lnTo>
                    <a:pt x="8981" y="5212"/>
                  </a:lnTo>
                  <a:lnTo>
                    <a:pt x="9368" y="5190"/>
                  </a:lnTo>
                  <a:lnTo>
                    <a:pt x="9748" y="5168"/>
                  </a:lnTo>
                  <a:lnTo>
                    <a:pt x="10115" y="5139"/>
                  </a:lnTo>
                  <a:lnTo>
                    <a:pt x="10483" y="5101"/>
                  </a:lnTo>
                  <a:lnTo>
                    <a:pt x="10837" y="5065"/>
                  </a:lnTo>
                  <a:lnTo>
                    <a:pt x="11185" y="5013"/>
                  </a:lnTo>
                  <a:lnTo>
                    <a:pt x="11526" y="4962"/>
                  </a:lnTo>
                  <a:lnTo>
                    <a:pt x="11853" y="4903"/>
                  </a:lnTo>
                  <a:lnTo>
                    <a:pt x="12168" y="4844"/>
                  </a:lnTo>
                  <a:lnTo>
                    <a:pt x="12476" y="4771"/>
                  </a:lnTo>
                  <a:lnTo>
                    <a:pt x="12771" y="4697"/>
                  </a:lnTo>
                  <a:lnTo>
                    <a:pt x="13060" y="4624"/>
                  </a:lnTo>
                  <a:lnTo>
                    <a:pt x="13328" y="4535"/>
                  </a:lnTo>
                  <a:lnTo>
                    <a:pt x="13591" y="4454"/>
                  </a:lnTo>
                  <a:lnTo>
                    <a:pt x="13840" y="4359"/>
                  </a:lnTo>
                  <a:lnTo>
                    <a:pt x="14069" y="4263"/>
                  </a:lnTo>
                  <a:lnTo>
                    <a:pt x="14291" y="4166"/>
                  </a:lnTo>
                  <a:lnTo>
                    <a:pt x="14495" y="4063"/>
                  </a:lnTo>
                  <a:lnTo>
                    <a:pt x="14686" y="3954"/>
                  </a:lnTo>
                  <a:lnTo>
                    <a:pt x="14856" y="3843"/>
                  </a:lnTo>
                  <a:lnTo>
                    <a:pt x="15019" y="3733"/>
                  </a:lnTo>
                  <a:lnTo>
                    <a:pt x="15157" y="3615"/>
                  </a:lnTo>
                  <a:lnTo>
                    <a:pt x="15282" y="3497"/>
                  </a:lnTo>
                  <a:lnTo>
                    <a:pt x="15387" y="3372"/>
                  </a:lnTo>
                  <a:lnTo>
                    <a:pt x="15433" y="3313"/>
                  </a:lnTo>
                  <a:lnTo>
                    <a:pt x="15479" y="3246"/>
                  </a:lnTo>
                  <a:lnTo>
                    <a:pt x="15518" y="3187"/>
                  </a:lnTo>
                  <a:lnTo>
                    <a:pt x="15550" y="3122"/>
                  </a:lnTo>
                  <a:lnTo>
                    <a:pt x="15577" y="3055"/>
                  </a:lnTo>
                  <a:lnTo>
                    <a:pt x="15597" y="2989"/>
                  </a:lnTo>
                  <a:lnTo>
                    <a:pt x="15616" y="2922"/>
                  </a:lnTo>
                  <a:lnTo>
                    <a:pt x="15629" y="2857"/>
                  </a:lnTo>
                  <a:lnTo>
                    <a:pt x="15642" y="2790"/>
                  </a:lnTo>
                  <a:lnTo>
                    <a:pt x="15642" y="2724"/>
                  </a:lnTo>
                  <a:lnTo>
                    <a:pt x="15642" y="2657"/>
                  </a:lnTo>
                  <a:lnTo>
                    <a:pt x="15636" y="2592"/>
                  </a:lnTo>
                  <a:lnTo>
                    <a:pt x="15623" y="2525"/>
                  </a:lnTo>
                  <a:lnTo>
                    <a:pt x="15603" y="2459"/>
                  </a:lnTo>
                  <a:lnTo>
                    <a:pt x="15584" y="2393"/>
                  </a:lnTo>
                  <a:lnTo>
                    <a:pt x="15558" y="2326"/>
                  </a:lnTo>
                  <a:lnTo>
                    <a:pt x="15524" y="2260"/>
                  </a:lnTo>
                  <a:lnTo>
                    <a:pt x="15492" y="2193"/>
                  </a:lnTo>
                  <a:lnTo>
                    <a:pt x="15453" y="2134"/>
                  </a:lnTo>
                  <a:lnTo>
                    <a:pt x="15406" y="2069"/>
                  </a:lnTo>
                  <a:lnTo>
                    <a:pt x="15301" y="1943"/>
                  </a:lnTo>
                  <a:lnTo>
                    <a:pt x="15177" y="1819"/>
                  </a:lnTo>
                  <a:lnTo>
                    <a:pt x="15039" y="1701"/>
                  </a:lnTo>
                  <a:lnTo>
                    <a:pt x="14882" y="1583"/>
                  </a:lnTo>
                  <a:lnTo>
                    <a:pt x="14712" y="1464"/>
                  </a:lnTo>
                  <a:lnTo>
                    <a:pt x="14528" y="1355"/>
                  </a:lnTo>
                  <a:lnTo>
                    <a:pt x="14325" y="1244"/>
                  </a:lnTo>
                  <a:lnTo>
                    <a:pt x="14108" y="1141"/>
                  </a:lnTo>
                  <a:lnTo>
                    <a:pt x="13872" y="1038"/>
                  </a:lnTo>
                  <a:lnTo>
                    <a:pt x="13630" y="943"/>
                  </a:lnTo>
                  <a:lnTo>
                    <a:pt x="13374" y="846"/>
                  </a:lnTo>
                  <a:lnTo>
                    <a:pt x="13099" y="751"/>
                  </a:lnTo>
                  <a:lnTo>
                    <a:pt x="12817" y="670"/>
                  </a:lnTo>
                  <a:lnTo>
                    <a:pt x="12521" y="589"/>
                  </a:lnTo>
                  <a:lnTo>
                    <a:pt x="12220" y="508"/>
                  </a:lnTo>
                  <a:lnTo>
                    <a:pt x="11899" y="434"/>
                  </a:lnTo>
                  <a:lnTo>
                    <a:pt x="11578" y="367"/>
                  </a:lnTo>
                  <a:lnTo>
                    <a:pt x="11237" y="309"/>
                  </a:lnTo>
                  <a:lnTo>
                    <a:pt x="10889" y="250"/>
                  </a:lnTo>
                  <a:lnTo>
                    <a:pt x="10536" y="199"/>
                  </a:lnTo>
                  <a:lnTo>
                    <a:pt x="10175" y="155"/>
                  </a:lnTo>
                  <a:lnTo>
                    <a:pt x="9801" y="111"/>
                  </a:lnTo>
                  <a:lnTo>
                    <a:pt x="9427" y="73"/>
                  </a:lnTo>
                  <a:lnTo>
                    <a:pt x="9041" y="44"/>
                  </a:lnTo>
                  <a:lnTo>
                    <a:pt x="8648" y="22"/>
                  </a:lnTo>
                  <a:lnTo>
                    <a:pt x="8254" y="8"/>
                  </a:lnTo>
                  <a:lnTo>
                    <a:pt x="7847" y="0"/>
                  </a:lnTo>
                  <a:lnTo>
                    <a:pt x="7447" y="0"/>
                  </a:lnTo>
                  <a:lnTo>
                    <a:pt x="7048" y="0"/>
                  </a:lnTo>
                  <a:lnTo>
                    <a:pt x="6661" y="14"/>
                  </a:lnTo>
                  <a:lnTo>
                    <a:pt x="6274" y="29"/>
                  </a:lnTo>
                  <a:lnTo>
                    <a:pt x="5894" y="52"/>
                  </a:lnTo>
                  <a:lnTo>
                    <a:pt x="5520" y="81"/>
                  </a:lnTo>
                  <a:lnTo>
                    <a:pt x="5159" y="117"/>
                  </a:lnTo>
                  <a:lnTo>
                    <a:pt x="4805" y="161"/>
                  </a:lnTo>
                  <a:lnTo>
                    <a:pt x="4457" y="206"/>
                  </a:lnTo>
                  <a:lnTo>
                    <a:pt x="4117" y="264"/>
                  </a:lnTo>
                  <a:lnTo>
                    <a:pt x="3789" y="323"/>
                  </a:lnTo>
                  <a:lnTo>
                    <a:pt x="3468" y="382"/>
                  </a:lnTo>
                  <a:lnTo>
                    <a:pt x="3166" y="449"/>
                  </a:lnTo>
                  <a:lnTo>
                    <a:pt x="2865" y="523"/>
                  </a:lnTo>
                  <a:lnTo>
                    <a:pt x="2583" y="604"/>
                  </a:lnTo>
                  <a:lnTo>
                    <a:pt x="2307" y="684"/>
                  </a:lnTo>
                  <a:lnTo>
                    <a:pt x="2051" y="773"/>
                  </a:lnTo>
                  <a:lnTo>
                    <a:pt x="1802" y="861"/>
                  </a:lnTo>
                  <a:lnTo>
                    <a:pt x="1566" y="957"/>
                  </a:lnTo>
                  <a:lnTo>
                    <a:pt x="1350" y="1060"/>
                  </a:lnTo>
                  <a:lnTo>
                    <a:pt x="1147" y="1163"/>
                  </a:lnTo>
                  <a:lnTo>
                    <a:pt x="957" y="1266"/>
                  </a:lnTo>
                  <a:lnTo>
                    <a:pt x="780" y="1376"/>
                  </a:lnTo>
                  <a:lnTo>
                    <a:pt x="623" y="1494"/>
                  </a:lnTo>
                  <a:lnTo>
                    <a:pt x="485" y="1613"/>
                  </a:lnTo>
                  <a:lnTo>
                    <a:pt x="360" y="1730"/>
                  </a:lnTo>
                  <a:lnTo>
                    <a:pt x="249" y="1848"/>
                  </a:lnTo>
                  <a:lnTo>
                    <a:pt x="203" y="1914"/>
                  </a:lnTo>
                  <a:lnTo>
                    <a:pt x="163" y="1973"/>
                  </a:lnTo>
                  <a:lnTo>
                    <a:pt x="124" y="2039"/>
                  </a:lnTo>
                  <a:lnTo>
                    <a:pt x="92" y="2105"/>
                  </a:lnTo>
                  <a:lnTo>
                    <a:pt x="66" y="2164"/>
                  </a:lnTo>
                  <a:lnTo>
                    <a:pt x="39" y="2231"/>
                  </a:lnTo>
                  <a:lnTo>
                    <a:pt x="19" y="2296"/>
                  </a:lnTo>
                  <a:lnTo>
                    <a:pt x="6" y="2363"/>
                  </a:lnTo>
                  <a:lnTo>
                    <a:pt x="0" y="2429"/>
                  </a:lnTo>
                  <a:lnTo>
                    <a:pt x="0" y="2503"/>
                  </a:lnTo>
                  <a:close/>
                </a:path>
              </a:pathLst>
            </a:custGeom>
            <a:solidFill>
              <a:srgbClr val="E7E8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4" name="Freeform 33"/>
            <p:cNvSpPr>
              <a:spLocks/>
            </p:cNvSpPr>
            <p:nvPr/>
          </p:nvSpPr>
          <p:spPr bwMode="auto">
            <a:xfrm>
              <a:off x="1999" y="2096"/>
              <a:ext cx="559" cy="680"/>
            </a:xfrm>
            <a:custGeom>
              <a:avLst/>
              <a:gdLst>
                <a:gd name="T0" fmla="*/ 1979 w 3907"/>
                <a:gd name="T1" fmla="*/ 391 h 4763"/>
                <a:gd name="T2" fmla="*/ 1940 w 3907"/>
                <a:gd name="T3" fmla="*/ 294 h 4763"/>
                <a:gd name="T4" fmla="*/ 1888 w 3907"/>
                <a:gd name="T5" fmla="*/ 214 h 4763"/>
                <a:gd name="T6" fmla="*/ 1809 w 3907"/>
                <a:gd name="T7" fmla="*/ 132 h 4763"/>
                <a:gd name="T8" fmla="*/ 1691 w 3907"/>
                <a:gd name="T9" fmla="*/ 59 h 4763"/>
                <a:gd name="T10" fmla="*/ 1527 w 3907"/>
                <a:gd name="T11" fmla="*/ 8 h 4763"/>
                <a:gd name="T12" fmla="*/ 1317 w 3907"/>
                <a:gd name="T13" fmla="*/ 0 h 4763"/>
                <a:gd name="T14" fmla="*/ 924 w 3907"/>
                <a:gd name="T15" fmla="*/ 52 h 4763"/>
                <a:gd name="T16" fmla="*/ 563 w 3907"/>
                <a:gd name="T17" fmla="*/ 132 h 4763"/>
                <a:gd name="T18" fmla="*/ 361 w 3907"/>
                <a:gd name="T19" fmla="*/ 199 h 4763"/>
                <a:gd name="T20" fmla="*/ 190 w 3907"/>
                <a:gd name="T21" fmla="*/ 294 h 4763"/>
                <a:gd name="T22" fmla="*/ 71 w 3907"/>
                <a:gd name="T23" fmla="*/ 420 h 4763"/>
                <a:gd name="T24" fmla="*/ 32 w 3907"/>
                <a:gd name="T25" fmla="*/ 494 h 4763"/>
                <a:gd name="T26" fmla="*/ 13 w 3907"/>
                <a:gd name="T27" fmla="*/ 575 h 4763"/>
                <a:gd name="T28" fmla="*/ 0 w 3907"/>
                <a:gd name="T29" fmla="*/ 670 h 4763"/>
                <a:gd name="T30" fmla="*/ 13 w 3907"/>
                <a:gd name="T31" fmla="*/ 773 h 4763"/>
                <a:gd name="T32" fmla="*/ 78 w 3907"/>
                <a:gd name="T33" fmla="*/ 1023 h 4763"/>
                <a:gd name="T34" fmla="*/ 190 w 3907"/>
                <a:gd name="T35" fmla="*/ 1502 h 4763"/>
                <a:gd name="T36" fmla="*/ 314 w 3907"/>
                <a:gd name="T37" fmla="*/ 2254 h 4763"/>
                <a:gd name="T38" fmla="*/ 406 w 3907"/>
                <a:gd name="T39" fmla="*/ 2960 h 4763"/>
                <a:gd name="T40" fmla="*/ 439 w 3907"/>
                <a:gd name="T41" fmla="*/ 3454 h 4763"/>
                <a:gd name="T42" fmla="*/ 452 w 3907"/>
                <a:gd name="T43" fmla="*/ 3542 h 4763"/>
                <a:gd name="T44" fmla="*/ 492 w 3907"/>
                <a:gd name="T45" fmla="*/ 3637 h 4763"/>
                <a:gd name="T46" fmla="*/ 557 w 3907"/>
                <a:gd name="T47" fmla="*/ 3733 h 4763"/>
                <a:gd name="T48" fmla="*/ 754 w 3907"/>
                <a:gd name="T49" fmla="*/ 3939 h 4763"/>
                <a:gd name="T50" fmla="*/ 1016 w 3907"/>
                <a:gd name="T51" fmla="*/ 4145 h 4763"/>
                <a:gd name="T52" fmla="*/ 1317 w 3907"/>
                <a:gd name="T53" fmla="*/ 4345 h 4763"/>
                <a:gd name="T54" fmla="*/ 1645 w 3907"/>
                <a:gd name="T55" fmla="*/ 4521 h 4763"/>
                <a:gd name="T56" fmla="*/ 1973 w 3907"/>
                <a:gd name="T57" fmla="*/ 4654 h 4763"/>
                <a:gd name="T58" fmla="*/ 2275 w 3907"/>
                <a:gd name="T59" fmla="*/ 4742 h 4763"/>
                <a:gd name="T60" fmla="*/ 2471 w 3907"/>
                <a:gd name="T61" fmla="*/ 4763 h 4763"/>
                <a:gd name="T62" fmla="*/ 2602 w 3907"/>
                <a:gd name="T63" fmla="*/ 4742 h 4763"/>
                <a:gd name="T64" fmla="*/ 2733 w 3907"/>
                <a:gd name="T65" fmla="*/ 4690 h 4763"/>
                <a:gd name="T66" fmla="*/ 2872 w 3907"/>
                <a:gd name="T67" fmla="*/ 4609 h 4763"/>
                <a:gd name="T68" fmla="*/ 3061 w 3907"/>
                <a:gd name="T69" fmla="*/ 4454 h 4763"/>
                <a:gd name="T70" fmla="*/ 3304 w 3907"/>
                <a:gd name="T71" fmla="*/ 4197 h 4763"/>
                <a:gd name="T72" fmla="*/ 3521 w 3907"/>
                <a:gd name="T73" fmla="*/ 3917 h 4763"/>
                <a:gd name="T74" fmla="*/ 3770 w 3907"/>
                <a:gd name="T75" fmla="*/ 3534 h 4763"/>
                <a:gd name="T76" fmla="*/ 3907 w 3907"/>
                <a:gd name="T77" fmla="*/ 3299 h 4763"/>
                <a:gd name="T78" fmla="*/ 1979 w 3907"/>
                <a:gd name="T79" fmla="*/ 412 h 47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07"/>
                <a:gd name="T121" fmla="*/ 0 h 4763"/>
                <a:gd name="T122" fmla="*/ 3907 w 3907"/>
                <a:gd name="T123" fmla="*/ 4763 h 47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07" h="4763">
                  <a:moveTo>
                    <a:pt x="1979" y="412"/>
                  </a:moveTo>
                  <a:lnTo>
                    <a:pt x="1979" y="391"/>
                  </a:lnTo>
                  <a:lnTo>
                    <a:pt x="1960" y="332"/>
                  </a:lnTo>
                  <a:lnTo>
                    <a:pt x="1940" y="294"/>
                  </a:lnTo>
                  <a:lnTo>
                    <a:pt x="1921" y="258"/>
                  </a:lnTo>
                  <a:lnTo>
                    <a:pt x="1888" y="214"/>
                  </a:lnTo>
                  <a:lnTo>
                    <a:pt x="1855" y="170"/>
                  </a:lnTo>
                  <a:lnTo>
                    <a:pt x="1809" y="132"/>
                  </a:lnTo>
                  <a:lnTo>
                    <a:pt x="1757" y="88"/>
                  </a:lnTo>
                  <a:lnTo>
                    <a:pt x="1691" y="59"/>
                  </a:lnTo>
                  <a:lnTo>
                    <a:pt x="1619" y="29"/>
                  </a:lnTo>
                  <a:lnTo>
                    <a:pt x="1527" y="8"/>
                  </a:lnTo>
                  <a:lnTo>
                    <a:pt x="1429" y="0"/>
                  </a:lnTo>
                  <a:lnTo>
                    <a:pt x="1317" y="0"/>
                  </a:lnTo>
                  <a:lnTo>
                    <a:pt x="1193" y="15"/>
                  </a:lnTo>
                  <a:lnTo>
                    <a:pt x="924" y="52"/>
                  </a:lnTo>
                  <a:lnTo>
                    <a:pt x="681" y="103"/>
                  </a:lnTo>
                  <a:lnTo>
                    <a:pt x="563" y="132"/>
                  </a:lnTo>
                  <a:lnTo>
                    <a:pt x="458" y="162"/>
                  </a:lnTo>
                  <a:lnTo>
                    <a:pt x="361" y="199"/>
                  </a:lnTo>
                  <a:lnTo>
                    <a:pt x="269" y="243"/>
                  </a:lnTo>
                  <a:lnTo>
                    <a:pt x="190" y="294"/>
                  </a:lnTo>
                  <a:lnTo>
                    <a:pt x="124" y="354"/>
                  </a:lnTo>
                  <a:lnTo>
                    <a:pt x="71" y="420"/>
                  </a:lnTo>
                  <a:lnTo>
                    <a:pt x="52" y="449"/>
                  </a:lnTo>
                  <a:lnTo>
                    <a:pt x="32" y="494"/>
                  </a:lnTo>
                  <a:lnTo>
                    <a:pt x="19" y="531"/>
                  </a:lnTo>
                  <a:lnTo>
                    <a:pt x="13" y="575"/>
                  </a:lnTo>
                  <a:lnTo>
                    <a:pt x="6" y="619"/>
                  </a:lnTo>
                  <a:lnTo>
                    <a:pt x="0" y="670"/>
                  </a:lnTo>
                  <a:lnTo>
                    <a:pt x="6" y="722"/>
                  </a:lnTo>
                  <a:lnTo>
                    <a:pt x="13" y="773"/>
                  </a:lnTo>
                  <a:lnTo>
                    <a:pt x="39" y="891"/>
                  </a:lnTo>
                  <a:lnTo>
                    <a:pt x="78" y="1023"/>
                  </a:lnTo>
                  <a:lnTo>
                    <a:pt x="118" y="1170"/>
                  </a:lnTo>
                  <a:lnTo>
                    <a:pt x="190" y="1502"/>
                  </a:lnTo>
                  <a:lnTo>
                    <a:pt x="256" y="1870"/>
                  </a:lnTo>
                  <a:lnTo>
                    <a:pt x="314" y="2254"/>
                  </a:lnTo>
                  <a:lnTo>
                    <a:pt x="367" y="2622"/>
                  </a:lnTo>
                  <a:lnTo>
                    <a:pt x="406" y="2960"/>
                  </a:lnTo>
                  <a:lnTo>
                    <a:pt x="426" y="3240"/>
                  </a:lnTo>
                  <a:lnTo>
                    <a:pt x="439" y="3454"/>
                  </a:lnTo>
                  <a:lnTo>
                    <a:pt x="439" y="3498"/>
                  </a:lnTo>
                  <a:lnTo>
                    <a:pt x="452" y="3542"/>
                  </a:lnTo>
                  <a:lnTo>
                    <a:pt x="465" y="3586"/>
                  </a:lnTo>
                  <a:lnTo>
                    <a:pt x="492" y="3637"/>
                  </a:lnTo>
                  <a:lnTo>
                    <a:pt x="524" y="3681"/>
                  </a:lnTo>
                  <a:lnTo>
                    <a:pt x="557" y="3733"/>
                  </a:lnTo>
                  <a:lnTo>
                    <a:pt x="642" y="3836"/>
                  </a:lnTo>
                  <a:lnTo>
                    <a:pt x="754" y="3939"/>
                  </a:lnTo>
                  <a:lnTo>
                    <a:pt x="878" y="4042"/>
                  </a:lnTo>
                  <a:lnTo>
                    <a:pt x="1016" y="4145"/>
                  </a:lnTo>
                  <a:lnTo>
                    <a:pt x="1160" y="4248"/>
                  </a:lnTo>
                  <a:lnTo>
                    <a:pt x="1317" y="4345"/>
                  </a:lnTo>
                  <a:lnTo>
                    <a:pt x="1482" y="4433"/>
                  </a:lnTo>
                  <a:lnTo>
                    <a:pt x="1645" y="4521"/>
                  </a:lnTo>
                  <a:lnTo>
                    <a:pt x="1809" y="4587"/>
                  </a:lnTo>
                  <a:lnTo>
                    <a:pt x="1973" y="4654"/>
                  </a:lnTo>
                  <a:lnTo>
                    <a:pt x="2124" y="4704"/>
                  </a:lnTo>
                  <a:lnTo>
                    <a:pt x="2275" y="4742"/>
                  </a:lnTo>
                  <a:lnTo>
                    <a:pt x="2406" y="4763"/>
                  </a:lnTo>
                  <a:lnTo>
                    <a:pt x="2471" y="4763"/>
                  </a:lnTo>
                  <a:lnTo>
                    <a:pt x="2537" y="4757"/>
                  </a:lnTo>
                  <a:lnTo>
                    <a:pt x="2602" y="4742"/>
                  </a:lnTo>
                  <a:lnTo>
                    <a:pt x="2668" y="4719"/>
                  </a:lnTo>
                  <a:lnTo>
                    <a:pt x="2733" y="4690"/>
                  </a:lnTo>
                  <a:lnTo>
                    <a:pt x="2799" y="4654"/>
                  </a:lnTo>
                  <a:lnTo>
                    <a:pt x="2872" y="4609"/>
                  </a:lnTo>
                  <a:lnTo>
                    <a:pt x="2930" y="4565"/>
                  </a:lnTo>
                  <a:lnTo>
                    <a:pt x="3061" y="4454"/>
                  </a:lnTo>
                  <a:lnTo>
                    <a:pt x="3186" y="4330"/>
                  </a:lnTo>
                  <a:lnTo>
                    <a:pt x="3304" y="4197"/>
                  </a:lnTo>
                  <a:lnTo>
                    <a:pt x="3415" y="4057"/>
                  </a:lnTo>
                  <a:lnTo>
                    <a:pt x="3521" y="3917"/>
                  </a:lnTo>
                  <a:lnTo>
                    <a:pt x="3618" y="3777"/>
                  </a:lnTo>
                  <a:lnTo>
                    <a:pt x="3770" y="3534"/>
                  </a:lnTo>
                  <a:lnTo>
                    <a:pt x="3874" y="3357"/>
                  </a:lnTo>
                  <a:lnTo>
                    <a:pt x="3907" y="3299"/>
                  </a:lnTo>
                  <a:lnTo>
                    <a:pt x="2071" y="1782"/>
                  </a:lnTo>
                  <a:lnTo>
                    <a:pt x="1979" y="412"/>
                  </a:lnTo>
                  <a:close/>
                </a:path>
              </a:pathLst>
            </a:custGeom>
            <a:solidFill>
              <a:srgbClr val="482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5" name="Freeform 34"/>
            <p:cNvSpPr>
              <a:spLocks/>
            </p:cNvSpPr>
            <p:nvPr/>
          </p:nvSpPr>
          <p:spPr bwMode="auto">
            <a:xfrm>
              <a:off x="2572" y="3142"/>
              <a:ext cx="571" cy="255"/>
            </a:xfrm>
            <a:custGeom>
              <a:avLst/>
              <a:gdLst>
                <a:gd name="T0" fmla="*/ 6 w 3998"/>
                <a:gd name="T1" fmla="*/ 1060 h 1782"/>
                <a:gd name="T2" fmla="*/ 32 w 3998"/>
                <a:gd name="T3" fmla="*/ 1141 h 1782"/>
                <a:gd name="T4" fmla="*/ 71 w 3998"/>
                <a:gd name="T5" fmla="*/ 1229 h 1782"/>
                <a:gd name="T6" fmla="*/ 176 w 3998"/>
                <a:gd name="T7" fmla="*/ 1347 h 1782"/>
                <a:gd name="T8" fmla="*/ 366 w 3998"/>
                <a:gd name="T9" fmla="*/ 1480 h 1782"/>
                <a:gd name="T10" fmla="*/ 615 w 3998"/>
                <a:gd name="T11" fmla="*/ 1597 h 1782"/>
                <a:gd name="T12" fmla="*/ 917 w 3998"/>
                <a:gd name="T13" fmla="*/ 1686 h 1782"/>
                <a:gd name="T14" fmla="*/ 1259 w 3998"/>
                <a:gd name="T15" fmla="*/ 1744 h 1782"/>
                <a:gd name="T16" fmla="*/ 1639 w 3998"/>
                <a:gd name="T17" fmla="*/ 1774 h 1782"/>
                <a:gd name="T18" fmla="*/ 2039 w 3998"/>
                <a:gd name="T19" fmla="*/ 1767 h 1782"/>
                <a:gd name="T20" fmla="*/ 2445 w 3998"/>
                <a:gd name="T21" fmla="*/ 1730 h 1782"/>
                <a:gd name="T22" fmla="*/ 2812 w 3998"/>
                <a:gd name="T23" fmla="*/ 1656 h 1782"/>
                <a:gd name="T24" fmla="*/ 3153 w 3998"/>
                <a:gd name="T25" fmla="*/ 1553 h 1782"/>
                <a:gd name="T26" fmla="*/ 3441 w 3998"/>
                <a:gd name="T27" fmla="*/ 1429 h 1782"/>
                <a:gd name="T28" fmla="*/ 3678 w 3998"/>
                <a:gd name="T29" fmla="*/ 1280 h 1782"/>
                <a:gd name="T30" fmla="*/ 3854 w 3998"/>
                <a:gd name="T31" fmla="*/ 1118 h 1782"/>
                <a:gd name="T32" fmla="*/ 3946 w 3998"/>
                <a:gd name="T33" fmla="*/ 994 h 1782"/>
                <a:gd name="T34" fmla="*/ 3979 w 3998"/>
                <a:gd name="T35" fmla="*/ 906 h 1782"/>
                <a:gd name="T36" fmla="*/ 3998 w 3998"/>
                <a:gd name="T37" fmla="*/ 817 h 1782"/>
                <a:gd name="T38" fmla="*/ 3992 w 3998"/>
                <a:gd name="T39" fmla="*/ 721 h 1782"/>
                <a:gd name="T40" fmla="*/ 3966 w 3998"/>
                <a:gd name="T41" fmla="*/ 633 h 1782"/>
                <a:gd name="T42" fmla="*/ 3920 w 3998"/>
                <a:gd name="T43" fmla="*/ 552 h 1782"/>
                <a:gd name="T44" fmla="*/ 3822 w 3998"/>
                <a:gd name="T45" fmla="*/ 434 h 1782"/>
                <a:gd name="T46" fmla="*/ 3631 w 3998"/>
                <a:gd name="T47" fmla="*/ 294 h 1782"/>
                <a:gd name="T48" fmla="*/ 3382 w 3998"/>
                <a:gd name="T49" fmla="*/ 183 h 1782"/>
                <a:gd name="T50" fmla="*/ 3081 w 3998"/>
                <a:gd name="T51" fmla="*/ 95 h 1782"/>
                <a:gd name="T52" fmla="*/ 2733 w 3998"/>
                <a:gd name="T53" fmla="*/ 30 h 1782"/>
                <a:gd name="T54" fmla="*/ 2359 w 3998"/>
                <a:gd name="T55" fmla="*/ 0 h 1782"/>
                <a:gd name="T56" fmla="*/ 1953 w 3998"/>
                <a:gd name="T57" fmla="*/ 7 h 1782"/>
                <a:gd name="T58" fmla="*/ 1553 w 3998"/>
                <a:gd name="T59" fmla="*/ 51 h 1782"/>
                <a:gd name="T60" fmla="*/ 1180 w 3998"/>
                <a:gd name="T61" fmla="*/ 125 h 1782"/>
                <a:gd name="T62" fmla="*/ 845 w 3998"/>
                <a:gd name="T63" fmla="*/ 228 h 1782"/>
                <a:gd name="T64" fmla="*/ 557 w 3998"/>
                <a:gd name="T65" fmla="*/ 353 h 1782"/>
                <a:gd name="T66" fmla="*/ 314 w 3998"/>
                <a:gd name="T67" fmla="*/ 500 h 1782"/>
                <a:gd name="T68" fmla="*/ 137 w 3998"/>
                <a:gd name="T69" fmla="*/ 662 h 1782"/>
                <a:gd name="T70" fmla="*/ 52 w 3998"/>
                <a:gd name="T71" fmla="*/ 788 h 1782"/>
                <a:gd name="T72" fmla="*/ 19 w 3998"/>
                <a:gd name="T73" fmla="*/ 876 h 1782"/>
                <a:gd name="T74" fmla="*/ 0 w 3998"/>
                <a:gd name="T75" fmla="*/ 965 h 1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98"/>
                <a:gd name="T115" fmla="*/ 0 h 1782"/>
                <a:gd name="T116" fmla="*/ 3998 w 3998"/>
                <a:gd name="T117" fmla="*/ 1782 h 1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98" h="1782">
                  <a:moveTo>
                    <a:pt x="0" y="1009"/>
                  </a:moveTo>
                  <a:lnTo>
                    <a:pt x="6" y="1060"/>
                  </a:lnTo>
                  <a:lnTo>
                    <a:pt x="13" y="1104"/>
                  </a:lnTo>
                  <a:lnTo>
                    <a:pt x="32" y="1141"/>
                  </a:lnTo>
                  <a:lnTo>
                    <a:pt x="52" y="1185"/>
                  </a:lnTo>
                  <a:lnTo>
                    <a:pt x="71" y="1229"/>
                  </a:lnTo>
                  <a:lnTo>
                    <a:pt x="104" y="1266"/>
                  </a:lnTo>
                  <a:lnTo>
                    <a:pt x="176" y="1347"/>
                  </a:lnTo>
                  <a:lnTo>
                    <a:pt x="262" y="1413"/>
                  </a:lnTo>
                  <a:lnTo>
                    <a:pt x="366" y="1480"/>
                  </a:lnTo>
                  <a:lnTo>
                    <a:pt x="484" y="1546"/>
                  </a:lnTo>
                  <a:lnTo>
                    <a:pt x="615" y="1597"/>
                  </a:lnTo>
                  <a:lnTo>
                    <a:pt x="760" y="1649"/>
                  </a:lnTo>
                  <a:lnTo>
                    <a:pt x="917" y="1686"/>
                  </a:lnTo>
                  <a:lnTo>
                    <a:pt x="1081" y="1723"/>
                  </a:lnTo>
                  <a:lnTo>
                    <a:pt x="1259" y="1744"/>
                  </a:lnTo>
                  <a:lnTo>
                    <a:pt x="1442" y="1767"/>
                  </a:lnTo>
                  <a:lnTo>
                    <a:pt x="1639" y="1774"/>
                  </a:lnTo>
                  <a:lnTo>
                    <a:pt x="1835" y="1782"/>
                  </a:lnTo>
                  <a:lnTo>
                    <a:pt x="2039" y="1767"/>
                  </a:lnTo>
                  <a:lnTo>
                    <a:pt x="2241" y="1752"/>
                  </a:lnTo>
                  <a:lnTo>
                    <a:pt x="2445" y="1730"/>
                  </a:lnTo>
                  <a:lnTo>
                    <a:pt x="2635" y="1694"/>
                  </a:lnTo>
                  <a:lnTo>
                    <a:pt x="2812" y="1656"/>
                  </a:lnTo>
                  <a:lnTo>
                    <a:pt x="2989" y="1605"/>
                  </a:lnTo>
                  <a:lnTo>
                    <a:pt x="3153" y="1553"/>
                  </a:lnTo>
                  <a:lnTo>
                    <a:pt x="3304" y="1494"/>
                  </a:lnTo>
                  <a:lnTo>
                    <a:pt x="3441" y="1429"/>
                  </a:lnTo>
                  <a:lnTo>
                    <a:pt x="3566" y="1354"/>
                  </a:lnTo>
                  <a:lnTo>
                    <a:pt x="3678" y="1280"/>
                  </a:lnTo>
                  <a:lnTo>
                    <a:pt x="3776" y="1200"/>
                  </a:lnTo>
                  <a:lnTo>
                    <a:pt x="3854" y="1118"/>
                  </a:lnTo>
                  <a:lnTo>
                    <a:pt x="3920" y="1038"/>
                  </a:lnTo>
                  <a:lnTo>
                    <a:pt x="3946" y="994"/>
                  </a:lnTo>
                  <a:lnTo>
                    <a:pt x="3966" y="950"/>
                  </a:lnTo>
                  <a:lnTo>
                    <a:pt x="3979" y="906"/>
                  </a:lnTo>
                  <a:lnTo>
                    <a:pt x="3992" y="862"/>
                  </a:lnTo>
                  <a:lnTo>
                    <a:pt x="3998" y="817"/>
                  </a:lnTo>
                  <a:lnTo>
                    <a:pt x="3998" y="765"/>
                  </a:lnTo>
                  <a:lnTo>
                    <a:pt x="3992" y="721"/>
                  </a:lnTo>
                  <a:lnTo>
                    <a:pt x="3979" y="677"/>
                  </a:lnTo>
                  <a:lnTo>
                    <a:pt x="3966" y="633"/>
                  </a:lnTo>
                  <a:lnTo>
                    <a:pt x="3946" y="597"/>
                  </a:lnTo>
                  <a:lnTo>
                    <a:pt x="3920" y="552"/>
                  </a:lnTo>
                  <a:lnTo>
                    <a:pt x="3893" y="515"/>
                  </a:lnTo>
                  <a:lnTo>
                    <a:pt x="3822" y="434"/>
                  </a:lnTo>
                  <a:lnTo>
                    <a:pt x="3736" y="360"/>
                  </a:lnTo>
                  <a:lnTo>
                    <a:pt x="3631" y="294"/>
                  </a:lnTo>
                  <a:lnTo>
                    <a:pt x="3513" y="236"/>
                  </a:lnTo>
                  <a:lnTo>
                    <a:pt x="3382" y="183"/>
                  </a:lnTo>
                  <a:lnTo>
                    <a:pt x="3238" y="133"/>
                  </a:lnTo>
                  <a:lnTo>
                    <a:pt x="3081" y="95"/>
                  </a:lnTo>
                  <a:lnTo>
                    <a:pt x="2911" y="59"/>
                  </a:lnTo>
                  <a:lnTo>
                    <a:pt x="2733" y="30"/>
                  </a:lnTo>
                  <a:lnTo>
                    <a:pt x="2550" y="15"/>
                  </a:lnTo>
                  <a:lnTo>
                    <a:pt x="2359" y="0"/>
                  </a:lnTo>
                  <a:lnTo>
                    <a:pt x="2163" y="0"/>
                  </a:lnTo>
                  <a:lnTo>
                    <a:pt x="1953" y="7"/>
                  </a:lnTo>
                  <a:lnTo>
                    <a:pt x="1749" y="30"/>
                  </a:lnTo>
                  <a:lnTo>
                    <a:pt x="1553" y="51"/>
                  </a:lnTo>
                  <a:lnTo>
                    <a:pt x="1363" y="88"/>
                  </a:lnTo>
                  <a:lnTo>
                    <a:pt x="1180" y="125"/>
                  </a:lnTo>
                  <a:lnTo>
                    <a:pt x="1009" y="177"/>
                  </a:lnTo>
                  <a:lnTo>
                    <a:pt x="845" y="228"/>
                  </a:lnTo>
                  <a:lnTo>
                    <a:pt x="694" y="286"/>
                  </a:lnTo>
                  <a:lnTo>
                    <a:pt x="557" y="353"/>
                  </a:lnTo>
                  <a:lnTo>
                    <a:pt x="432" y="427"/>
                  </a:lnTo>
                  <a:lnTo>
                    <a:pt x="314" y="500"/>
                  </a:lnTo>
                  <a:lnTo>
                    <a:pt x="222" y="574"/>
                  </a:lnTo>
                  <a:lnTo>
                    <a:pt x="137" y="662"/>
                  </a:lnTo>
                  <a:lnTo>
                    <a:pt x="78" y="744"/>
                  </a:lnTo>
                  <a:lnTo>
                    <a:pt x="52" y="788"/>
                  </a:lnTo>
                  <a:lnTo>
                    <a:pt x="32" y="832"/>
                  </a:lnTo>
                  <a:lnTo>
                    <a:pt x="19" y="876"/>
                  </a:lnTo>
                  <a:lnTo>
                    <a:pt x="6" y="920"/>
                  </a:lnTo>
                  <a:lnTo>
                    <a:pt x="0" y="965"/>
                  </a:lnTo>
                  <a:lnTo>
                    <a:pt x="0" y="1009"/>
                  </a:lnTo>
                  <a:close/>
                </a:path>
              </a:pathLst>
            </a:custGeom>
            <a:solidFill>
              <a:srgbClr val="8F93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6" name="Freeform 35"/>
            <p:cNvSpPr>
              <a:spLocks/>
            </p:cNvSpPr>
            <p:nvPr/>
          </p:nvSpPr>
          <p:spPr bwMode="auto">
            <a:xfrm>
              <a:off x="2572" y="3108"/>
              <a:ext cx="571" cy="254"/>
            </a:xfrm>
            <a:custGeom>
              <a:avLst/>
              <a:gdLst>
                <a:gd name="T0" fmla="*/ 6 w 3998"/>
                <a:gd name="T1" fmla="*/ 1060 h 1781"/>
                <a:gd name="T2" fmla="*/ 32 w 3998"/>
                <a:gd name="T3" fmla="*/ 1149 h 1781"/>
                <a:gd name="T4" fmla="*/ 78 w 3998"/>
                <a:gd name="T5" fmla="*/ 1229 h 1781"/>
                <a:gd name="T6" fmla="*/ 176 w 3998"/>
                <a:gd name="T7" fmla="*/ 1347 h 1781"/>
                <a:gd name="T8" fmla="*/ 366 w 3998"/>
                <a:gd name="T9" fmla="*/ 1487 h 1781"/>
                <a:gd name="T10" fmla="*/ 615 w 3998"/>
                <a:gd name="T11" fmla="*/ 1597 h 1781"/>
                <a:gd name="T12" fmla="*/ 917 w 3998"/>
                <a:gd name="T13" fmla="*/ 1686 h 1781"/>
                <a:gd name="T14" fmla="*/ 1265 w 3998"/>
                <a:gd name="T15" fmla="*/ 1752 h 1781"/>
                <a:gd name="T16" fmla="*/ 1639 w 3998"/>
                <a:gd name="T17" fmla="*/ 1775 h 1781"/>
                <a:gd name="T18" fmla="*/ 2045 w 3998"/>
                <a:gd name="T19" fmla="*/ 1767 h 1781"/>
                <a:gd name="T20" fmla="*/ 2445 w 3998"/>
                <a:gd name="T21" fmla="*/ 1730 h 1781"/>
                <a:gd name="T22" fmla="*/ 2819 w 3998"/>
                <a:gd name="T23" fmla="*/ 1656 h 1781"/>
                <a:gd name="T24" fmla="*/ 3153 w 3998"/>
                <a:gd name="T25" fmla="*/ 1553 h 1781"/>
                <a:gd name="T26" fmla="*/ 3441 w 3998"/>
                <a:gd name="T27" fmla="*/ 1428 h 1781"/>
                <a:gd name="T28" fmla="*/ 3684 w 3998"/>
                <a:gd name="T29" fmla="*/ 1281 h 1781"/>
                <a:gd name="T30" fmla="*/ 3861 w 3998"/>
                <a:gd name="T31" fmla="*/ 1119 h 1781"/>
                <a:gd name="T32" fmla="*/ 3946 w 3998"/>
                <a:gd name="T33" fmla="*/ 994 h 1781"/>
                <a:gd name="T34" fmla="*/ 3979 w 3998"/>
                <a:gd name="T35" fmla="*/ 905 h 1781"/>
                <a:gd name="T36" fmla="*/ 3998 w 3998"/>
                <a:gd name="T37" fmla="*/ 817 h 1781"/>
                <a:gd name="T38" fmla="*/ 3992 w 3998"/>
                <a:gd name="T39" fmla="*/ 721 h 1781"/>
                <a:gd name="T40" fmla="*/ 3972 w 3998"/>
                <a:gd name="T41" fmla="*/ 632 h 1781"/>
                <a:gd name="T42" fmla="*/ 3927 w 3998"/>
                <a:gd name="T43" fmla="*/ 552 h 1781"/>
                <a:gd name="T44" fmla="*/ 3828 w 3998"/>
                <a:gd name="T45" fmla="*/ 434 h 1781"/>
                <a:gd name="T46" fmla="*/ 3631 w 3998"/>
                <a:gd name="T47" fmla="*/ 294 h 1781"/>
                <a:gd name="T48" fmla="*/ 3382 w 3998"/>
                <a:gd name="T49" fmla="*/ 184 h 1781"/>
                <a:gd name="T50" fmla="*/ 3081 w 3998"/>
                <a:gd name="T51" fmla="*/ 96 h 1781"/>
                <a:gd name="T52" fmla="*/ 2740 w 3998"/>
                <a:gd name="T53" fmla="*/ 29 h 1781"/>
                <a:gd name="T54" fmla="*/ 2359 w 3998"/>
                <a:gd name="T55" fmla="*/ 8 h 1781"/>
                <a:gd name="T56" fmla="*/ 1960 w 3998"/>
                <a:gd name="T57" fmla="*/ 8 h 1781"/>
                <a:gd name="T58" fmla="*/ 1553 w 3998"/>
                <a:gd name="T59" fmla="*/ 52 h 1781"/>
                <a:gd name="T60" fmla="*/ 1186 w 3998"/>
                <a:gd name="T61" fmla="*/ 125 h 1781"/>
                <a:gd name="T62" fmla="*/ 845 w 3998"/>
                <a:gd name="T63" fmla="*/ 228 h 1781"/>
                <a:gd name="T64" fmla="*/ 557 w 3998"/>
                <a:gd name="T65" fmla="*/ 353 h 1781"/>
                <a:gd name="T66" fmla="*/ 321 w 3998"/>
                <a:gd name="T67" fmla="*/ 500 h 1781"/>
                <a:gd name="T68" fmla="*/ 144 w 3998"/>
                <a:gd name="T69" fmla="*/ 662 h 1781"/>
                <a:gd name="T70" fmla="*/ 52 w 3998"/>
                <a:gd name="T71" fmla="*/ 788 h 1781"/>
                <a:gd name="T72" fmla="*/ 19 w 3998"/>
                <a:gd name="T73" fmla="*/ 876 h 1781"/>
                <a:gd name="T74" fmla="*/ 6 w 3998"/>
                <a:gd name="T75" fmla="*/ 964 h 17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98"/>
                <a:gd name="T115" fmla="*/ 0 h 1781"/>
                <a:gd name="T116" fmla="*/ 3998 w 3998"/>
                <a:gd name="T117" fmla="*/ 1781 h 17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98" h="1781">
                  <a:moveTo>
                    <a:pt x="0" y="1008"/>
                  </a:moveTo>
                  <a:lnTo>
                    <a:pt x="6" y="1060"/>
                  </a:lnTo>
                  <a:lnTo>
                    <a:pt x="19" y="1105"/>
                  </a:lnTo>
                  <a:lnTo>
                    <a:pt x="32" y="1149"/>
                  </a:lnTo>
                  <a:lnTo>
                    <a:pt x="52" y="1185"/>
                  </a:lnTo>
                  <a:lnTo>
                    <a:pt x="78" y="1229"/>
                  </a:lnTo>
                  <a:lnTo>
                    <a:pt x="104" y="1266"/>
                  </a:lnTo>
                  <a:lnTo>
                    <a:pt x="176" y="1347"/>
                  </a:lnTo>
                  <a:lnTo>
                    <a:pt x="262" y="1414"/>
                  </a:lnTo>
                  <a:lnTo>
                    <a:pt x="366" y="1487"/>
                  </a:lnTo>
                  <a:lnTo>
                    <a:pt x="484" y="1546"/>
                  </a:lnTo>
                  <a:lnTo>
                    <a:pt x="615" y="1597"/>
                  </a:lnTo>
                  <a:lnTo>
                    <a:pt x="760" y="1649"/>
                  </a:lnTo>
                  <a:lnTo>
                    <a:pt x="917" y="1686"/>
                  </a:lnTo>
                  <a:lnTo>
                    <a:pt x="1088" y="1723"/>
                  </a:lnTo>
                  <a:lnTo>
                    <a:pt x="1265" y="1752"/>
                  </a:lnTo>
                  <a:lnTo>
                    <a:pt x="1448" y="1767"/>
                  </a:lnTo>
                  <a:lnTo>
                    <a:pt x="1639" y="1775"/>
                  </a:lnTo>
                  <a:lnTo>
                    <a:pt x="1841" y="1781"/>
                  </a:lnTo>
                  <a:lnTo>
                    <a:pt x="2045" y="1767"/>
                  </a:lnTo>
                  <a:lnTo>
                    <a:pt x="2248" y="1752"/>
                  </a:lnTo>
                  <a:lnTo>
                    <a:pt x="2445" y="1730"/>
                  </a:lnTo>
                  <a:lnTo>
                    <a:pt x="2635" y="1693"/>
                  </a:lnTo>
                  <a:lnTo>
                    <a:pt x="2819" y="1656"/>
                  </a:lnTo>
                  <a:lnTo>
                    <a:pt x="2989" y="1605"/>
                  </a:lnTo>
                  <a:lnTo>
                    <a:pt x="3153" y="1553"/>
                  </a:lnTo>
                  <a:lnTo>
                    <a:pt x="3304" y="1494"/>
                  </a:lnTo>
                  <a:lnTo>
                    <a:pt x="3441" y="1428"/>
                  </a:lnTo>
                  <a:lnTo>
                    <a:pt x="3573" y="1355"/>
                  </a:lnTo>
                  <a:lnTo>
                    <a:pt x="3684" y="1281"/>
                  </a:lnTo>
                  <a:lnTo>
                    <a:pt x="3776" y="1200"/>
                  </a:lnTo>
                  <a:lnTo>
                    <a:pt x="3861" y="1119"/>
                  </a:lnTo>
                  <a:lnTo>
                    <a:pt x="3920" y="1038"/>
                  </a:lnTo>
                  <a:lnTo>
                    <a:pt x="3946" y="994"/>
                  </a:lnTo>
                  <a:lnTo>
                    <a:pt x="3966" y="949"/>
                  </a:lnTo>
                  <a:lnTo>
                    <a:pt x="3979" y="905"/>
                  </a:lnTo>
                  <a:lnTo>
                    <a:pt x="3992" y="861"/>
                  </a:lnTo>
                  <a:lnTo>
                    <a:pt x="3998" y="817"/>
                  </a:lnTo>
                  <a:lnTo>
                    <a:pt x="3998" y="766"/>
                  </a:lnTo>
                  <a:lnTo>
                    <a:pt x="3992" y="721"/>
                  </a:lnTo>
                  <a:lnTo>
                    <a:pt x="3985" y="677"/>
                  </a:lnTo>
                  <a:lnTo>
                    <a:pt x="3972" y="632"/>
                  </a:lnTo>
                  <a:lnTo>
                    <a:pt x="3953" y="596"/>
                  </a:lnTo>
                  <a:lnTo>
                    <a:pt x="3927" y="552"/>
                  </a:lnTo>
                  <a:lnTo>
                    <a:pt x="3893" y="515"/>
                  </a:lnTo>
                  <a:lnTo>
                    <a:pt x="3828" y="434"/>
                  </a:lnTo>
                  <a:lnTo>
                    <a:pt x="3736" y="361"/>
                  </a:lnTo>
                  <a:lnTo>
                    <a:pt x="3631" y="294"/>
                  </a:lnTo>
                  <a:lnTo>
                    <a:pt x="3513" y="235"/>
                  </a:lnTo>
                  <a:lnTo>
                    <a:pt x="3382" y="184"/>
                  </a:lnTo>
                  <a:lnTo>
                    <a:pt x="3238" y="132"/>
                  </a:lnTo>
                  <a:lnTo>
                    <a:pt x="3081" y="96"/>
                  </a:lnTo>
                  <a:lnTo>
                    <a:pt x="2917" y="59"/>
                  </a:lnTo>
                  <a:lnTo>
                    <a:pt x="2740" y="29"/>
                  </a:lnTo>
                  <a:lnTo>
                    <a:pt x="2556" y="14"/>
                  </a:lnTo>
                  <a:lnTo>
                    <a:pt x="2359" y="8"/>
                  </a:lnTo>
                  <a:lnTo>
                    <a:pt x="2163" y="0"/>
                  </a:lnTo>
                  <a:lnTo>
                    <a:pt x="1960" y="8"/>
                  </a:lnTo>
                  <a:lnTo>
                    <a:pt x="1756" y="29"/>
                  </a:lnTo>
                  <a:lnTo>
                    <a:pt x="1553" y="52"/>
                  </a:lnTo>
                  <a:lnTo>
                    <a:pt x="1363" y="88"/>
                  </a:lnTo>
                  <a:lnTo>
                    <a:pt x="1186" y="125"/>
                  </a:lnTo>
                  <a:lnTo>
                    <a:pt x="1009" y="176"/>
                  </a:lnTo>
                  <a:lnTo>
                    <a:pt x="845" y="228"/>
                  </a:lnTo>
                  <a:lnTo>
                    <a:pt x="694" y="287"/>
                  </a:lnTo>
                  <a:lnTo>
                    <a:pt x="557" y="353"/>
                  </a:lnTo>
                  <a:lnTo>
                    <a:pt x="432" y="426"/>
                  </a:lnTo>
                  <a:lnTo>
                    <a:pt x="321" y="500"/>
                  </a:lnTo>
                  <a:lnTo>
                    <a:pt x="222" y="582"/>
                  </a:lnTo>
                  <a:lnTo>
                    <a:pt x="144" y="662"/>
                  </a:lnTo>
                  <a:lnTo>
                    <a:pt x="78" y="743"/>
                  </a:lnTo>
                  <a:lnTo>
                    <a:pt x="52" y="788"/>
                  </a:lnTo>
                  <a:lnTo>
                    <a:pt x="32" y="832"/>
                  </a:lnTo>
                  <a:lnTo>
                    <a:pt x="19" y="876"/>
                  </a:lnTo>
                  <a:lnTo>
                    <a:pt x="6" y="920"/>
                  </a:lnTo>
                  <a:lnTo>
                    <a:pt x="6" y="964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7" name="Freeform 36"/>
            <p:cNvSpPr>
              <a:spLocks/>
            </p:cNvSpPr>
            <p:nvPr/>
          </p:nvSpPr>
          <p:spPr bwMode="auto">
            <a:xfrm>
              <a:off x="2948" y="3112"/>
              <a:ext cx="172" cy="200"/>
            </a:xfrm>
            <a:custGeom>
              <a:avLst/>
              <a:gdLst>
                <a:gd name="T0" fmla="*/ 1187 w 1206"/>
                <a:gd name="T1" fmla="*/ 714 h 1399"/>
                <a:gd name="T2" fmla="*/ 1134 w 1206"/>
                <a:gd name="T3" fmla="*/ 803 h 1399"/>
                <a:gd name="T4" fmla="*/ 1082 w 1206"/>
                <a:gd name="T5" fmla="*/ 891 h 1399"/>
                <a:gd name="T6" fmla="*/ 1023 w 1206"/>
                <a:gd name="T7" fmla="*/ 965 h 1399"/>
                <a:gd name="T8" fmla="*/ 964 w 1206"/>
                <a:gd name="T9" fmla="*/ 1031 h 1399"/>
                <a:gd name="T10" fmla="*/ 899 w 1206"/>
                <a:gd name="T11" fmla="*/ 1090 h 1399"/>
                <a:gd name="T12" fmla="*/ 826 w 1206"/>
                <a:gd name="T13" fmla="*/ 1141 h 1399"/>
                <a:gd name="T14" fmla="*/ 753 w 1206"/>
                <a:gd name="T15" fmla="*/ 1185 h 1399"/>
                <a:gd name="T16" fmla="*/ 675 w 1206"/>
                <a:gd name="T17" fmla="*/ 1223 h 1399"/>
                <a:gd name="T18" fmla="*/ 596 w 1206"/>
                <a:gd name="T19" fmla="*/ 1259 h 1399"/>
                <a:gd name="T20" fmla="*/ 518 w 1206"/>
                <a:gd name="T21" fmla="*/ 1288 h 1399"/>
                <a:gd name="T22" fmla="*/ 347 w 1206"/>
                <a:gd name="T23" fmla="*/ 1332 h 1399"/>
                <a:gd name="T24" fmla="*/ 177 w 1206"/>
                <a:gd name="T25" fmla="*/ 1370 h 1399"/>
                <a:gd name="T26" fmla="*/ 0 w 1206"/>
                <a:gd name="T27" fmla="*/ 1399 h 1399"/>
                <a:gd name="T28" fmla="*/ 98 w 1206"/>
                <a:gd name="T29" fmla="*/ 1362 h 1399"/>
                <a:gd name="T30" fmla="*/ 197 w 1206"/>
                <a:gd name="T31" fmla="*/ 1326 h 1399"/>
                <a:gd name="T32" fmla="*/ 282 w 1206"/>
                <a:gd name="T33" fmla="*/ 1274 h 1399"/>
                <a:gd name="T34" fmla="*/ 367 w 1206"/>
                <a:gd name="T35" fmla="*/ 1223 h 1399"/>
                <a:gd name="T36" fmla="*/ 446 w 1206"/>
                <a:gd name="T37" fmla="*/ 1164 h 1399"/>
                <a:gd name="T38" fmla="*/ 518 w 1206"/>
                <a:gd name="T39" fmla="*/ 1097 h 1399"/>
                <a:gd name="T40" fmla="*/ 577 w 1206"/>
                <a:gd name="T41" fmla="*/ 1031 h 1399"/>
                <a:gd name="T42" fmla="*/ 635 w 1206"/>
                <a:gd name="T43" fmla="*/ 965 h 1399"/>
                <a:gd name="T44" fmla="*/ 682 w 1206"/>
                <a:gd name="T45" fmla="*/ 891 h 1399"/>
                <a:gd name="T46" fmla="*/ 721 w 1206"/>
                <a:gd name="T47" fmla="*/ 825 h 1399"/>
                <a:gd name="T48" fmla="*/ 747 w 1206"/>
                <a:gd name="T49" fmla="*/ 752 h 1399"/>
                <a:gd name="T50" fmla="*/ 768 w 1206"/>
                <a:gd name="T51" fmla="*/ 677 h 1399"/>
                <a:gd name="T52" fmla="*/ 780 w 1206"/>
                <a:gd name="T53" fmla="*/ 603 h 1399"/>
                <a:gd name="T54" fmla="*/ 774 w 1206"/>
                <a:gd name="T55" fmla="*/ 530 h 1399"/>
                <a:gd name="T56" fmla="*/ 768 w 1206"/>
                <a:gd name="T57" fmla="*/ 456 h 1399"/>
                <a:gd name="T58" fmla="*/ 740 w 1206"/>
                <a:gd name="T59" fmla="*/ 391 h 1399"/>
                <a:gd name="T60" fmla="*/ 727 w 1206"/>
                <a:gd name="T61" fmla="*/ 361 h 1399"/>
                <a:gd name="T62" fmla="*/ 708 w 1206"/>
                <a:gd name="T63" fmla="*/ 332 h 1399"/>
                <a:gd name="T64" fmla="*/ 675 w 1206"/>
                <a:gd name="T65" fmla="*/ 309 h 1399"/>
                <a:gd name="T66" fmla="*/ 635 w 1206"/>
                <a:gd name="T67" fmla="*/ 280 h 1399"/>
                <a:gd name="T68" fmla="*/ 551 w 1206"/>
                <a:gd name="T69" fmla="*/ 221 h 1399"/>
                <a:gd name="T70" fmla="*/ 446 w 1206"/>
                <a:gd name="T71" fmla="*/ 170 h 1399"/>
                <a:gd name="T72" fmla="*/ 242 w 1206"/>
                <a:gd name="T73" fmla="*/ 82 h 1399"/>
                <a:gd name="T74" fmla="*/ 164 w 1206"/>
                <a:gd name="T75" fmla="*/ 38 h 1399"/>
                <a:gd name="T76" fmla="*/ 105 w 1206"/>
                <a:gd name="T77" fmla="*/ 0 h 1399"/>
                <a:gd name="T78" fmla="*/ 289 w 1206"/>
                <a:gd name="T79" fmla="*/ 30 h 1399"/>
                <a:gd name="T80" fmla="*/ 452 w 1206"/>
                <a:gd name="T81" fmla="*/ 67 h 1399"/>
                <a:gd name="T82" fmla="*/ 609 w 1206"/>
                <a:gd name="T83" fmla="*/ 111 h 1399"/>
                <a:gd name="T84" fmla="*/ 760 w 1206"/>
                <a:gd name="T85" fmla="*/ 155 h 1399"/>
                <a:gd name="T86" fmla="*/ 892 w 1206"/>
                <a:gd name="T87" fmla="*/ 214 h 1399"/>
                <a:gd name="T88" fmla="*/ 1009 w 1206"/>
                <a:gd name="T89" fmla="*/ 273 h 1399"/>
                <a:gd name="T90" fmla="*/ 1114 w 1206"/>
                <a:gd name="T91" fmla="*/ 339 h 1399"/>
                <a:gd name="T92" fmla="*/ 1200 w 1206"/>
                <a:gd name="T93" fmla="*/ 412 h 1399"/>
                <a:gd name="T94" fmla="*/ 1206 w 1206"/>
                <a:gd name="T95" fmla="*/ 486 h 1399"/>
                <a:gd name="T96" fmla="*/ 1206 w 1206"/>
                <a:gd name="T97" fmla="*/ 567 h 1399"/>
                <a:gd name="T98" fmla="*/ 1200 w 1206"/>
                <a:gd name="T99" fmla="*/ 641 h 1399"/>
                <a:gd name="T100" fmla="*/ 1187 w 1206"/>
                <a:gd name="T101" fmla="*/ 714 h 13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6"/>
                <a:gd name="T154" fmla="*/ 0 h 1399"/>
                <a:gd name="T155" fmla="*/ 1206 w 1206"/>
                <a:gd name="T156" fmla="*/ 1399 h 13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6" h="1399">
                  <a:moveTo>
                    <a:pt x="1187" y="714"/>
                  </a:moveTo>
                  <a:lnTo>
                    <a:pt x="1134" y="803"/>
                  </a:lnTo>
                  <a:lnTo>
                    <a:pt x="1082" y="891"/>
                  </a:lnTo>
                  <a:lnTo>
                    <a:pt x="1023" y="965"/>
                  </a:lnTo>
                  <a:lnTo>
                    <a:pt x="964" y="1031"/>
                  </a:lnTo>
                  <a:lnTo>
                    <a:pt x="899" y="1090"/>
                  </a:lnTo>
                  <a:lnTo>
                    <a:pt x="826" y="1141"/>
                  </a:lnTo>
                  <a:lnTo>
                    <a:pt x="753" y="1185"/>
                  </a:lnTo>
                  <a:lnTo>
                    <a:pt x="675" y="1223"/>
                  </a:lnTo>
                  <a:lnTo>
                    <a:pt x="596" y="1259"/>
                  </a:lnTo>
                  <a:lnTo>
                    <a:pt x="518" y="1288"/>
                  </a:lnTo>
                  <a:lnTo>
                    <a:pt x="347" y="1332"/>
                  </a:lnTo>
                  <a:lnTo>
                    <a:pt x="177" y="1370"/>
                  </a:lnTo>
                  <a:lnTo>
                    <a:pt x="0" y="1399"/>
                  </a:lnTo>
                  <a:lnTo>
                    <a:pt x="98" y="1362"/>
                  </a:lnTo>
                  <a:lnTo>
                    <a:pt x="197" y="1326"/>
                  </a:lnTo>
                  <a:lnTo>
                    <a:pt x="282" y="1274"/>
                  </a:lnTo>
                  <a:lnTo>
                    <a:pt x="367" y="1223"/>
                  </a:lnTo>
                  <a:lnTo>
                    <a:pt x="446" y="1164"/>
                  </a:lnTo>
                  <a:lnTo>
                    <a:pt x="518" y="1097"/>
                  </a:lnTo>
                  <a:lnTo>
                    <a:pt x="577" y="1031"/>
                  </a:lnTo>
                  <a:lnTo>
                    <a:pt x="635" y="965"/>
                  </a:lnTo>
                  <a:lnTo>
                    <a:pt x="682" y="891"/>
                  </a:lnTo>
                  <a:lnTo>
                    <a:pt x="721" y="825"/>
                  </a:lnTo>
                  <a:lnTo>
                    <a:pt x="747" y="752"/>
                  </a:lnTo>
                  <a:lnTo>
                    <a:pt x="768" y="677"/>
                  </a:lnTo>
                  <a:lnTo>
                    <a:pt x="780" y="603"/>
                  </a:lnTo>
                  <a:lnTo>
                    <a:pt x="774" y="530"/>
                  </a:lnTo>
                  <a:lnTo>
                    <a:pt x="768" y="456"/>
                  </a:lnTo>
                  <a:lnTo>
                    <a:pt x="740" y="391"/>
                  </a:lnTo>
                  <a:lnTo>
                    <a:pt x="727" y="361"/>
                  </a:lnTo>
                  <a:lnTo>
                    <a:pt x="708" y="332"/>
                  </a:lnTo>
                  <a:lnTo>
                    <a:pt x="675" y="309"/>
                  </a:lnTo>
                  <a:lnTo>
                    <a:pt x="635" y="280"/>
                  </a:lnTo>
                  <a:lnTo>
                    <a:pt x="551" y="221"/>
                  </a:lnTo>
                  <a:lnTo>
                    <a:pt x="446" y="170"/>
                  </a:lnTo>
                  <a:lnTo>
                    <a:pt x="242" y="82"/>
                  </a:lnTo>
                  <a:lnTo>
                    <a:pt x="164" y="38"/>
                  </a:lnTo>
                  <a:lnTo>
                    <a:pt x="105" y="0"/>
                  </a:lnTo>
                  <a:lnTo>
                    <a:pt x="289" y="30"/>
                  </a:lnTo>
                  <a:lnTo>
                    <a:pt x="452" y="67"/>
                  </a:lnTo>
                  <a:lnTo>
                    <a:pt x="609" y="111"/>
                  </a:lnTo>
                  <a:lnTo>
                    <a:pt x="760" y="155"/>
                  </a:lnTo>
                  <a:lnTo>
                    <a:pt x="892" y="214"/>
                  </a:lnTo>
                  <a:lnTo>
                    <a:pt x="1009" y="273"/>
                  </a:lnTo>
                  <a:lnTo>
                    <a:pt x="1114" y="339"/>
                  </a:lnTo>
                  <a:lnTo>
                    <a:pt x="1200" y="412"/>
                  </a:lnTo>
                  <a:lnTo>
                    <a:pt x="1206" y="486"/>
                  </a:lnTo>
                  <a:lnTo>
                    <a:pt x="1206" y="567"/>
                  </a:lnTo>
                  <a:lnTo>
                    <a:pt x="1200" y="641"/>
                  </a:lnTo>
                  <a:lnTo>
                    <a:pt x="1187" y="714"/>
                  </a:lnTo>
                  <a:close/>
                </a:path>
              </a:pathLst>
            </a:custGeom>
            <a:solidFill>
              <a:srgbClr val="CDCF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8" name="Freeform 37"/>
            <p:cNvSpPr>
              <a:spLocks/>
            </p:cNvSpPr>
            <p:nvPr/>
          </p:nvSpPr>
          <p:spPr bwMode="auto">
            <a:xfrm>
              <a:off x="2783" y="2528"/>
              <a:ext cx="136" cy="736"/>
            </a:xfrm>
            <a:custGeom>
              <a:avLst/>
              <a:gdLst>
                <a:gd name="T0" fmla="*/ 0 w 951"/>
                <a:gd name="T1" fmla="*/ 5021 h 5154"/>
                <a:gd name="T2" fmla="*/ 46 w 951"/>
                <a:gd name="T3" fmla="*/ 0 h 5154"/>
                <a:gd name="T4" fmla="*/ 951 w 951"/>
                <a:gd name="T5" fmla="*/ 14 h 5154"/>
                <a:gd name="T6" fmla="*/ 904 w 951"/>
                <a:gd name="T7" fmla="*/ 5065 h 5154"/>
                <a:gd name="T8" fmla="*/ 794 w 951"/>
                <a:gd name="T9" fmla="*/ 5103 h 5154"/>
                <a:gd name="T10" fmla="*/ 682 w 951"/>
                <a:gd name="T11" fmla="*/ 5132 h 5154"/>
                <a:gd name="T12" fmla="*/ 564 w 951"/>
                <a:gd name="T13" fmla="*/ 5147 h 5154"/>
                <a:gd name="T14" fmla="*/ 453 w 951"/>
                <a:gd name="T15" fmla="*/ 5154 h 5154"/>
                <a:gd name="T16" fmla="*/ 335 w 951"/>
                <a:gd name="T17" fmla="*/ 5139 h 5154"/>
                <a:gd name="T18" fmla="*/ 223 w 951"/>
                <a:gd name="T19" fmla="*/ 5109 h 5154"/>
                <a:gd name="T20" fmla="*/ 111 w 951"/>
                <a:gd name="T21" fmla="*/ 5073 h 5154"/>
                <a:gd name="T22" fmla="*/ 0 w 951"/>
                <a:gd name="T23" fmla="*/ 5021 h 5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1"/>
                <a:gd name="T37" fmla="*/ 0 h 5154"/>
                <a:gd name="T38" fmla="*/ 951 w 951"/>
                <a:gd name="T39" fmla="*/ 5154 h 51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1" h="5154">
                  <a:moveTo>
                    <a:pt x="0" y="5021"/>
                  </a:moveTo>
                  <a:lnTo>
                    <a:pt x="46" y="0"/>
                  </a:lnTo>
                  <a:lnTo>
                    <a:pt x="951" y="14"/>
                  </a:lnTo>
                  <a:lnTo>
                    <a:pt x="904" y="5065"/>
                  </a:lnTo>
                  <a:lnTo>
                    <a:pt x="794" y="5103"/>
                  </a:lnTo>
                  <a:lnTo>
                    <a:pt x="682" y="5132"/>
                  </a:lnTo>
                  <a:lnTo>
                    <a:pt x="564" y="5147"/>
                  </a:lnTo>
                  <a:lnTo>
                    <a:pt x="453" y="5154"/>
                  </a:lnTo>
                  <a:lnTo>
                    <a:pt x="335" y="5139"/>
                  </a:lnTo>
                  <a:lnTo>
                    <a:pt x="223" y="5109"/>
                  </a:lnTo>
                  <a:lnTo>
                    <a:pt x="111" y="5073"/>
                  </a:lnTo>
                  <a:lnTo>
                    <a:pt x="0" y="5021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9" name="Freeform 38"/>
            <p:cNvSpPr>
              <a:spLocks/>
            </p:cNvSpPr>
            <p:nvPr/>
          </p:nvSpPr>
          <p:spPr bwMode="auto">
            <a:xfrm>
              <a:off x="2864" y="2529"/>
              <a:ext cx="56" cy="735"/>
            </a:xfrm>
            <a:custGeom>
              <a:avLst/>
              <a:gdLst>
                <a:gd name="T0" fmla="*/ 0 w 393"/>
                <a:gd name="T1" fmla="*/ 5021 h 5146"/>
                <a:gd name="T2" fmla="*/ 59 w 393"/>
                <a:gd name="T3" fmla="*/ 0 h 5146"/>
                <a:gd name="T4" fmla="*/ 393 w 393"/>
                <a:gd name="T5" fmla="*/ 6 h 5146"/>
                <a:gd name="T6" fmla="*/ 340 w 393"/>
                <a:gd name="T7" fmla="*/ 5057 h 5146"/>
                <a:gd name="T8" fmla="*/ 301 w 393"/>
                <a:gd name="T9" fmla="*/ 5101 h 5146"/>
                <a:gd name="T10" fmla="*/ 256 w 393"/>
                <a:gd name="T11" fmla="*/ 5131 h 5146"/>
                <a:gd name="T12" fmla="*/ 216 w 393"/>
                <a:gd name="T13" fmla="*/ 5146 h 5146"/>
                <a:gd name="T14" fmla="*/ 170 w 393"/>
                <a:gd name="T15" fmla="*/ 5146 h 5146"/>
                <a:gd name="T16" fmla="*/ 131 w 393"/>
                <a:gd name="T17" fmla="*/ 5139 h 5146"/>
                <a:gd name="T18" fmla="*/ 85 w 393"/>
                <a:gd name="T19" fmla="*/ 5109 h 5146"/>
                <a:gd name="T20" fmla="*/ 46 w 393"/>
                <a:gd name="T21" fmla="*/ 5072 h 5146"/>
                <a:gd name="T22" fmla="*/ 0 w 393"/>
                <a:gd name="T23" fmla="*/ 5021 h 5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3"/>
                <a:gd name="T37" fmla="*/ 0 h 5146"/>
                <a:gd name="T38" fmla="*/ 393 w 393"/>
                <a:gd name="T39" fmla="*/ 5146 h 51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3" h="5146">
                  <a:moveTo>
                    <a:pt x="0" y="5021"/>
                  </a:moveTo>
                  <a:lnTo>
                    <a:pt x="59" y="0"/>
                  </a:lnTo>
                  <a:lnTo>
                    <a:pt x="393" y="6"/>
                  </a:lnTo>
                  <a:lnTo>
                    <a:pt x="340" y="5057"/>
                  </a:lnTo>
                  <a:lnTo>
                    <a:pt x="301" y="5101"/>
                  </a:lnTo>
                  <a:lnTo>
                    <a:pt x="256" y="5131"/>
                  </a:lnTo>
                  <a:lnTo>
                    <a:pt x="216" y="5146"/>
                  </a:lnTo>
                  <a:lnTo>
                    <a:pt x="170" y="5146"/>
                  </a:lnTo>
                  <a:lnTo>
                    <a:pt x="131" y="5139"/>
                  </a:lnTo>
                  <a:lnTo>
                    <a:pt x="85" y="5109"/>
                  </a:lnTo>
                  <a:lnTo>
                    <a:pt x="46" y="5072"/>
                  </a:lnTo>
                  <a:lnTo>
                    <a:pt x="0" y="5021"/>
                  </a:lnTo>
                  <a:close/>
                </a:path>
              </a:pathLst>
            </a:custGeom>
            <a:solidFill>
              <a:srgbClr val="CDCF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0" name="Freeform 39"/>
            <p:cNvSpPr>
              <a:spLocks/>
            </p:cNvSpPr>
            <p:nvPr/>
          </p:nvSpPr>
          <p:spPr bwMode="auto">
            <a:xfrm>
              <a:off x="2783" y="2528"/>
              <a:ext cx="136" cy="729"/>
            </a:xfrm>
            <a:custGeom>
              <a:avLst/>
              <a:gdLst>
                <a:gd name="T0" fmla="*/ 46 w 951"/>
                <a:gd name="T1" fmla="*/ 0 h 5103"/>
                <a:gd name="T2" fmla="*/ 951 w 951"/>
                <a:gd name="T3" fmla="*/ 14 h 5103"/>
                <a:gd name="T4" fmla="*/ 918 w 951"/>
                <a:gd name="T5" fmla="*/ 3821 h 5103"/>
                <a:gd name="T6" fmla="*/ 859 w 951"/>
                <a:gd name="T7" fmla="*/ 3784 h 5103"/>
                <a:gd name="T8" fmla="*/ 807 w 951"/>
                <a:gd name="T9" fmla="*/ 3754 h 5103"/>
                <a:gd name="T10" fmla="*/ 754 w 951"/>
                <a:gd name="T11" fmla="*/ 3733 h 5103"/>
                <a:gd name="T12" fmla="*/ 708 w 951"/>
                <a:gd name="T13" fmla="*/ 3725 h 5103"/>
                <a:gd name="T14" fmla="*/ 663 w 951"/>
                <a:gd name="T15" fmla="*/ 3718 h 5103"/>
                <a:gd name="T16" fmla="*/ 616 w 951"/>
                <a:gd name="T17" fmla="*/ 3725 h 5103"/>
                <a:gd name="T18" fmla="*/ 577 w 951"/>
                <a:gd name="T19" fmla="*/ 3733 h 5103"/>
                <a:gd name="T20" fmla="*/ 545 w 951"/>
                <a:gd name="T21" fmla="*/ 3748 h 5103"/>
                <a:gd name="T22" fmla="*/ 511 w 951"/>
                <a:gd name="T23" fmla="*/ 3769 h 5103"/>
                <a:gd name="T24" fmla="*/ 479 w 951"/>
                <a:gd name="T25" fmla="*/ 3792 h 5103"/>
                <a:gd name="T26" fmla="*/ 446 w 951"/>
                <a:gd name="T27" fmla="*/ 3821 h 5103"/>
                <a:gd name="T28" fmla="*/ 420 w 951"/>
                <a:gd name="T29" fmla="*/ 3858 h 5103"/>
                <a:gd name="T30" fmla="*/ 374 w 951"/>
                <a:gd name="T31" fmla="*/ 3947 h 5103"/>
                <a:gd name="T32" fmla="*/ 335 w 951"/>
                <a:gd name="T33" fmla="*/ 4050 h 5103"/>
                <a:gd name="T34" fmla="*/ 302 w 951"/>
                <a:gd name="T35" fmla="*/ 4168 h 5103"/>
                <a:gd name="T36" fmla="*/ 275 w 951"/>
                <a:gd name="T37" fmla="*/ 4292 h 5103"/>
                <a:gd name="T38" fmla="*/ 255 w 951"/>
                <a:gd name="T39" fmla="*/ 4425 h 5103"/>
                <a:gd name="T40" fmla="*/ 236 w 951"/>
                <a:gd name="T41" fmla="*/ 4557 h 5103"/>
                <a:gd name="T42" fmla="*/ 216 w 951"/>
                <a:gd name="T43" fmla="*/ 4838 h 5103"/>
                <a:gd name="T44" fmla="*/ 197 w 951"/>
                <a:gd name="T45" fmla="*/ 5103 h 5103"/>
                <a:gd name="T46" fmla="*/ 98 w 951"/>
                <a:gd name="T47" fmla="*/ 5073 h 5103"/>
                <a:gd name="T48" fmla="*/ 0 w 951"/>
                <a:gd name="T49" fmla="*/ 5021 h 5103"/>
                <a:gd name="T50" fmla="*/ 46 w 951"/>
                <a:gd name="T51" fmla="*/ 0 h 5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1"/>
                <a:gd name="T79" fmla="*/ 0 h 5103"/>
                <a:gd name="T80" fmla="*/ 951 w 951"/>
                <a:gd name="T81" fmla="*/ 5103 h 5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1" h="5103">
                  <a:moveTo>
                    <a:pt x="46" y="0"/>
                  </a:moveTo>
                  <a:lnTo>
                    <a:pt x="951" y="14"/>
                  </a:lnTo>
                  <a:lnTo>
                    <a:pt x="918" y="3821"/>
                  </a:lnTo>
                  <a:lnTo>
                    <a:pt x="859" y="3784"/>
                  </a:lnTo>
                  <a:lnTo>
                    <a:pt x="807" y="3754"/>
                  </a:lnTo>
                  <a:lnTo>
                    <a:pt x="754" y="3733"/>
                  </a:lnTo>
                  <a:lnTo>
                    <a:pt x="708" y="3725"/>
                  </a:lnTo>
                  <a:lnTo>
                    <a:pt x="663" y="3718"/>
                  </a:lnTo>
                  <a:lnTo>
                    <a:pt x="616" y="3725"/>
                  </a:lnTo>
                  <a:lnTo>
                    <a:pt x="577" y="3733"/>
                  </a:lnTo>
                  <a:lnTo>
                    <a:pt x="545" y="3748"/>
                  </a:lnTo>
                  <a:lnTo>
                    <a:pt x="511" y="3769"/>
                  </a:lnTo>
                  <a:lnTo>
                    <a:pt x="479" y="3792"/>
                  </a:lnTo>
                  <a:lnTo>
                    <a:pt x="446" y="3821"/>
                  </a:lnTo>
                  <a:lnTo>
                    <a:pt x="420" y="3858"/>
                  </a:lnTo>
                  <a:lnTo>
                    <a:pt x="374" y="3947"/>
                  </a:lnTo>
                  <a:lnTo>
                    <a:pt x="335" y="4050"/>
                  </a:lnTo>
                  <a:lnTo>
                    <a:pt x="302" y="4168"/>
                  </a:lnTo>
                  <a:lnTo>
                    <a:pt x="275" y="4292"/>
                  </a:lnTo>
                  <a:lnTo>
                    <a:pt x="255" y="4425"/>
                  </a:lnTo>
                  <a:lnTo>
                    <a:pt x="236" y="4557"/>
                  </a:lnTo>
                  <a:lnTo>
                    <a:pt x="216" y="4838"/>
                  </a:lnTo>
                  <a:lnTo>
                    <a:pt x="197" y="5103"/>
                  </a:lnTo>
                  <a:lnTo>
                    <a:pt x="98" y="5073"/>
                  </a:lnTo>
                  <a:lnTo>
                    <a:pt x="0" y="502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F93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1" name="Freeform 40"/>
            <p:cNvSpPr>
              <a:spLocks/>
            </p:cNvSpPr>
            <p:nvPr/>
          </p:nvSpPr>
          <p:spPr bwMode="auto">
            <a:xfrm>
              <a:off x="2081" y="2772"/>
              <a:ext cx="91" cy="491"/>
            </a:xfrm>
            <a:custGeom>
              <a:avLst/>
              <a:gdLst>
                <a:gd name="T0" fmla="*/ 26 w 636"/>
                <a:gd name="T1" fmla="*/ 0 h 3439"/>
                <a:gd name="T2" fmla="*/ 636 w 636"/>
                <a:gd name="T3" fmla="*/ 15 h 3439"/>
                <a:gd name="T4" fmla="*/ 616 w 636"/>
                <a:gd name="T5" fmla="*/ 1657 h 3439"/>
                <a:gd name="T6" fmla="*/ 603 w 636"/>
                <a:gd name="T7" fmla="*/ 3306 h 3439"/>
                <a:gd name="T8" fmla="*/ 597 w 636"/>
                <a:gd name="T9" fmla="*/ 3328 h 3439"/>
                <a:gd name="T10" fmla="*/ 577 w 636"/>
                <a:gd name="T11" fmla="*/ 3357 h 3439"/>
                <a:gd name="T12" fmla="*/ 551 w 636"/>
                <a:gd name="T13" fmla="*/ 3380 h 3439"/>
                <a:gd name="T14" fmla="*/ 511 w 636"/>
                <a:gd name="T15" fmla="*/ 3401 h 3439"/>
                <a:gd name="T16" fmla="*/ 472 w 636"/>
                <a:gd name="T17" fmla="*/ 3416 h 3439"/>
                <a:gd name="T18" fmla="*/ 420 w 636"/>
                <a:gd name="T19" fmla="*/ 3424 h 3439"/>
                <a:gd name="T20" fmla="*/ 360 w 636"/>
                <a:gd name="T21" fmla="*/ 3431 h 3439"/>
                <a:gd name="T22" fmla="*/ 302 w 636"/>
                <a:gd name="T23" fmla="*/ 3439 h 3439"/>
                <a:gd name="T24" fmla="*/ 242 w 636"/>
                <a:gd name="T25" fmla="*/ 3431 h 3439"/>
                <a:gd name="T26" fmla="*/ 184 w 636"/>
                <a:gd name="T27" fmla="*/ 3424 h 3439"/>
                <a:gd name="T28" fmla="*/ 131 w 636"/>
                <a:gd name="T29" fmla="*/ 3409 h 3439"/>
                <a:gd name="T30" fmla="*/ 85 w 636"/>
                <a:gd name="T31" fmla="*/ 3395 h 3439"/>
                <a:gd name="T32" fmla="*/ 53 w 636"/>
                <a:gd name="T33" fmla="*/ 3372 h 3439"/>
                <a:gd name="T34" fmla="*/ 19 w 636"/>
                <a:gd name="T35" fmla="*/ 3351 h 3439"/>
                <a:gd name="T36" fmla="*/ 6 w 636"/>
                <a:gd name="T37" fmla="*/ 3321 h 3439"/>
                <a:gd name="T38" fmla="*/ 0 w 636"/>
                <a:gd name="T39" fmla="*/ 3298 h 3439"/>
                <a:gd name="T40" fmla="*/ 26 w 636"/>
                <a:gd name="T41" fmla="*/ 0 h 34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6"/>
                <a:gd name="T64" fmla="*/ 0 h 3439"/>
                <a:gd name="T65" fmla="*/ 636 w 636"/>
                <a:gd name="T66" fmla="*/ 3439 h 34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6" h="3439">
                  <a:moveTo>
                    <a:pt x="26" y="0"/>
                  </a:moveTo>
                  <a:lnTo>
                    <a:pt x="636" y="15"/>
                  </a:lnTo>
                  <a:lnTo>
                    <a:pt x="616" y="1657"/>
                  </a:lnTo>
                  <a:lnTo>
                    <a:pt x="603" y="3306"/>
                  </a:lnTo>
                  <a:lnTo>
                    <a:pt x="597" y="3328"/>
                  </a:lnTo>
                  <a:lnTo>
                    <a:pt x="577" y="3357"/>
                  </a:lnTo>
                  <a:lnTo>
                    <a:pt x="551" y="3380"/>
                  </a:lnTo>
                  <a:lnTo>
                    <a:pt x="511" y="3401"/>
                  </a:lnTo>
                  <a:lnTo>
                    <a:pt x="472" y="3416"/>
                  </a:lnTo>
                  <a:lnTo>
                    <a:pt x="420" y="3424"/>
                  </a:lnTo>
                  <a:lnTo>
                    <a:pt x="360" y="3431"/>
                  </a:lnTo>
                  <a:lnTo>
                    <a:pt x="302" y="3439"/>
                  </a:lnTo>
                  <a:lnTo>
                    <a:pt x="242" y="3431"/>
                  </a:lnTo>
                  <a:lnTo>
                    <a:pt x="184" y="3424"/>
                  </a:lnTo>
                  <a:lnTo>
                    <a:pt x="131" y="3409"/>
                  </a:lnTo>
                  <a:lnTo>
                    <a:pt x="85" y="3395"/>
                  </a:lnTo>
                  <a:lnTo>
                    <a:pt x="53" y="3372"/>
                  </a:lnTo>
                  <a:lnTo>
                    <a:pt x="19" y="3351"/>
                  </a:lnTo>
                  <a:lnTo>
                    <a:pt x="6" y="3321"/>
                  </a:lnTo>
                  <a:lnTo>
                    <a:pt x="0" y="329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2" name="Freeform 41"/>
            <p:cNvSpPr>
              <a:spLocks/>
            </p:cNvSpPr>
            <p:nvPr/>
          </p:nvSpPr>
          <p:spPr bwMode="auto">
            <a:xfrm>
              <a:off x="3353" y="2438"/>
              <a:ext cx="90" cy="490"/>
            </a:xfrm>
            <a:custGeom>
              <a:avLst/>
              <a:gdLst>
                <a:gd name="T0" fmla="*/ 26 w 630"/>
                <a:gd name="T1" fmla="*/ 0 h 3431"/>
                <a:gd name="T2" fmla="*/ 630 w 630"/>
                <a:gd name="T3" fmla="*/ 8 h 3431"/>
                <a:gd name="T4" fmla="*/ 617 w 630"/>
                <a:gd name="T5" fmla="*/ 1656 h 3431"/>
                <a:gd name="T6" fmla="*/ 604 w 630"/>
                <a:gd name="T7" fmla="*/ 3305 h 3431"/>
                <a:gd name="T8" fmla="*/ 597 w 630"/>
                <a:gd name="T9" fmla="*/ 3328 h 3431"/>
                <a:gd name="T10" fmla="*/ 578 w 630"/>
                <a:gd name="T11" fmla="*/ 3357 h 3431"/>
                <a:gd name="T12" fmla="*/ 551 w 630"/>
                <a:gd name="T13" fmla="*/ 3379 h 3431"/>
                <a:gd name="T14" fmla="*/ 512 w 630"/>
                <a:gd name="T15" fmla="*/ 3394 h 3431"/>
                <a:gd name="T16" fmla="*/ 466 w 630"/>
                <a:gd name="T17" fmla="*/ 3416 h 3431"/>
                <a:gd name="T18" fmla="*/ 420 w 630"/>
                <a:gd name="T19" fmla="*/ 3423 h 3431"/>
                <a:gd name="T20" fmla="*/ 361 w 630"/>
                <a:gd name="T21" fmla="*/ 3431 h 3431"/>
                <a:gd name="T22" fmla="*/ 301 w 630"/>
                <a:gd name="T23" fmla="*/ 3431 h 3431"/>
                <a:gd name="T24" fmla="*/ 236 w 630"/>
                <a:gd name="T25" fmla="*/ 3431 h 3431"/>
                <a:gd name="T26" fmla="*/ 183 w 630"/>
                <a:gd name="T27" fmla="*/ 3423 h 3431"/>
                <a:gd name="T28" fmla="*/ 131 w 630"/>
                <a:gd name="T29" fmla="*/ 3408 h 3431"/>
                <a:gd name="T30" fmla="*/ 86 w 630"/>
                <a:gd name="T31" fmla="*/ 3394 h 3431"/>
                <a:gd name="T32" fmla="*/ 52 w 630"/>
                <a:gd name="T33" fmla="*/ 3372 h 3431"/>
                <a:gd name="T34" fmla="*/ 20 w 630"/>
                <a:gd name="T35" fmla="*/ 3349 h 3431"/>
                <a:gd name="T36" fmla="*/ 7 w 630"/>
                <a:gd name="T37" fmla="*/ 3320 h 3431"/>
                <a:gd name="T38" fmla="*/ 0 w 630"/>
                <a:gd name="T39" fmla="*/ 3291 h 3431"/>
                <a:gd name="T40" fmla="*/ 26 w 630"/>
                <a:gd name="T41" fmla="*/ 0 h 34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0"/>
                <a:gd name="T64" fmla="*/ 0 h 3431"/>
                <a:gd name="T65" fmla="*/ 630 w 630"/>
                <a:gd name="T66" fmla="*/ 3431 h 34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0" h="3431">
                  <a:moveTo>
                    <a:pt x="26" y="0"/>
                  </a:moveTo>
                  <a:lnTo>
                    <a:pt x="630" y="8"/>
                  </a:lnTo>
                  <a:lnTo>
                    <a:pt x="617" y="1656"/>
                  </a:lnTo>
                  <a:lnTo>
                    <a:pt x="604" y="3305"/>
                  </a:lnTo>
                  <a:lnTo>
                    <a:pt x="597" y="3328"/>
                  </a:lnTo>
                  <a:lnTo>
                    <a:pt x="578" y="3357"/>
                  </a:lnTo>
                  <a:lnTo>
                    <a:pt x="551" y="3379"/>
                  </a:lnTo>
                  <a:lnTo>
                    <a:pt x="512" y="3394"/>
                  </a:lnTo>
                  <a:lnTo>
                    <a:pt x="466" y="3416"/>
                  </a:lnTo>
                  <a:lnTo>
                    <a:pt x="420" y="3423"/>
                  </a:lnTo>
                  <a:lnTo>
                    <a:pt x="361" y="3431"/>
                  </a:lnTo>
                  <a:lnTo>
                    <a:pt x="301" y="3431"/>
                  </a:lnTo>
                  <a:lnTo>
                    <a:pt x="236" y="3431"/>
                  </a:lnTo>
                  <a:lnTo>
                    <a:pt x="183" y="3423"/>
                  </a:lnTo>
                  <a:lnTo>
                    <a:pt x="131" y="3408"/>
                  </a:lnTo>
                  <a:lnTo>
                    <a:pt x="86" y="3394"/>
                  </a:lnTo>
                  <a:lnTo>
                    <a:pt x="52" y="3372"/>
                  </a:lnTo>
                  <a:lnTo>
                    <a:pt x="20" y="3349"/>
                  </a:lnTo>
                  <a:lnTo>
                    <a:pt x="7" y="3320"/>
                  </a:lnTo>
                  <a:lnTo>
                    <a:pt x="0" y="329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3" name="Freeform 42"/>
            <p:cNvSpPr>
              <a:spLocks/>
            </p:cNvSpPr>
            <p:nvPr/>
          </p:nvSpPr>
          <p:spPr bwMode="auto">
            <a:xfrm>
              <a:off x="2083" y="3164"/>
              <a:ext cx="87" cy="102"/>
            </a:xfrm>
            <a:custGeom>
              <a:avLst/>
              <a:gdLst>
                <a:gd name="T0" fmla="*/ 610 w 610"/>
                <a:gd name="T1" fmla="*/ 23 h 708"/>
                <a:gd name="T2" fmla="*/ 603 w 610"/>
                <a:gd name="T3" fmla="*/ 582 h 708"/>
                <a:gd name="T4" fmla="*/ 597 w 610"/>
                <a:gd name="T5" fmla="*/ 605 h 708"/>
                <a:gd name="T6" fmla="*/ 584 w 610"/>
                <a:gd name="T7" fmla="*/ 634 h 708"/>
                <a:gd name="T8" fmla="*/ 551 w 610"/>
                <a:gd name="T9" fmla="*/ 655 h 708"/>
                <a:gd name="T10" fmla="*/ 518 w 610"/>
                <a:gd name="T11" fmla="*/ 670 h 708"/>
                <a:gd name="T12" fmla="*/ 472 w 610"/>
                <a:gd name="T13" fmla="*/ 693 h 708"/>
                <a:gd name="T14" fmla="*/ 420 w 610"/>
                <a:gd name="T15" fmla="*/ 700 h 708"/>
                <a:gd name="T16" fmla="*/ 361 w 610"/>
                <a:gd name="T17" fmla="*/ 708 h 708"/>
                <a:gd name="T18" fmla="*/ 302 w 610"/>
                <a:gd name="T19" fmla="*/ 708 h 708"/>
                <a:gd name="T20" fmla="*/ 242 w 610"/>
                <a:gd name="T21" fmla="*/ 708 h 708"/>
                <a:gd name="T22" fmla="*/ 184 w 610"/>
                <a:gd name="T23" fmla="*/ 700 h 708"/>
                <a:gd name="T24" fmla="*/ 131 w 610"/>
                <a:gd name="T25" fmla="*/ 685 h 708"/>
                <a:gd name="T26" fmla="*/ 85 w 610"/>
                <a:gd name="T27" fmla="*/ 670 h 708"/>
                <a:gd name="T28" fmla="*/ 53 w 610"/>
                <a:gd name="T29" fmla="*/ 649 h 708"/>
                <a:gd name="T30" fmla="*/ 27 w 610"/>
                <a:gd name="T31" fmla="*/ 626 h 708"/>
                <a:gd name="T32" fmla="*/ 6 w 610"/>
                <a:gd name="T33" fmla="*/ 597 h 708"/>
                <a:gd name="T34" fmla="*/ 0 w 610"/>
                <a:gd name="T35" fmla="*/ 567 h 708"/>
                <a:gd name="T36" fmla="*/ 6 w 610"/>
                <a:gd name="T37" fmla="*/ 0 h 708"/>
                <a:gd name="T38" fmla="*/ 79 w 610"/>
                <a:gd name="T39" fmla="*/ 29 h 708"/>
                <a:gd name="T40" fmla="*/ 158 w 610"/>
                <a:gd name="T41" fmla="*/ 52 h 708"/>
                <a:gd name="T42" fmla="*/ 229 w 610"/>
                <a:gd name="T43" fmla="*/ 67 h 708"/>
                <a:gd name="T44" fmla="*/ 308 w 610"/>
                <a:gd name="T45" fmla="*/ 74 h 708"/>
                <a:gd name="T46" fmla="*/ 386 w 610"/>
                <a:gd name="T47" fmla="*/ 74 h 708"/>
                <a:gd name="T48" fmla="*/ 459 w 610"/>
                <a:gd name="T49" fmla="*/ 67 h 708"/>
                <a:gd name="T50" fmla="*/ 538 w 610"/>
                <a:gd name="T51" fmla="*/ 52 h 708"/>
                <a:gd name="T52" fmla="*/ 610 w 610"/>
                <a:gd name="T53" fmla="*/ 23 h 7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0"/>
                <a:gd name="T82" fmla="*/ 0 h 708"/>
                <a:gd name="T83" fmla="*/ 610 w 610"/>
                <a:gd name="T84" fmla="*/ 708 h 7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0" h="708">
                  <a:moveTo>
                    <a:pt x="610" y="23"/>
                  </a:moveTo>
                  <a:lnTo>
                    <a:pt x="603" y="582"/>
                  </a:lnTo>
                  <a:lnTo>
                    <a:pt x="597" y="605"/>
                  </a:lnTo>
                  <a:lnTo>
                    <a:pt x="584" y="634"/>
                  </a:lnTo>
                  <a:lnTo>
                    <a:pt x="551" y="655"/>
                  </a:lnTo>
                  <a:lnTo>
                    <a:pt x="518" y="670"/>
                  </a:lnTo>
                  <a:lnTo>
                    <a:pt x="472" y="693"/>
                  </a:lnTo>
                  <a:lnTo>
                    <a:pt x="420" y="700"/>
                  </a:lnTo>
                  <a:lnTo>
                    <a:pt x="361" y="708"/>
                  </a:lnTo>
                  <a:lnTo>
                    <a:pt x="302" y="708"/>
                  </a:lnTo>
                  <a:lnTo>
                    <a:pt x="242" y="708"/>
                  </a:lnTo>
                  <a:lnTo>
                    <a:pt x="184" y="700"/>
                  </a:lnTo>
                  <a:lnTo>
                    <a:pt x="131" y="685"/>
                  </a:lnTo>
                  <a:lnTo>
                    <a:pt x="85" y="670"/>
                  </a:lnTo>
                  <a:lnTo>
                    <a:pt x="53" y="649"/>
                  </a:lnTo>
                  <a:lnTo>
                    <a:pt x="27" y="626"/>
                  </a:lnTo>
                  <a:lnTo>
                    <a:pt x="6" y="597"/>
                  </a:lnTo>
                  <a:lnTo>
                    <a:pt x="0" y="567"/>
                  </a:lnTo>
                  <a:lnTo>
                    <a:pt x="6" y="0"/>
                  </a:lnTo>
                  <a:lnTo>
                    <a:pt x="79" y="29"/>
                  </a:lnTo>
                  <a:lnTo>
                    <a:pt x="158" y="52"/>
                  </a:lnTo>
                  <a:lnTo>
                    <a:pt x="229" y="67"/>
                  </a:lnTo>
                  <a:lnTo>
                    <a:pt x="308" y="74"/>
                  </a:lnTo>
                  <a:lnTo>
                    <a:pt x="386" y="74"/>
                  </a:lnTo>
                  <a:lnTo>
                    <a:pt x="459" y="67"/>
                  </a:lnTo>
                  <a:lnTo>
                    <a:pt x="538" y="52"/>
                  </a:lnTo>
                  <a:lnTo>
                    <a:pt x="610" y="23"/>
                  </a:lnTo>
                  <a:close/>
                </a:path>
              </a:pathLst>
            </a:custGeom>
            <a:solidFill>
              <a:srgbClr val="373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4" name="Freeform 43"/>
            <p:cNvSpPr>
              <a:spLocks/>
            </p:cNvSpPr>
            <p:nvPr/>
          </p:nvSpPr>
          <p:spPr bwMode="auto">
            <a:xfrm>
              <a:off x="2091" y="2468"/>
              <a:ext cx="401" cy="270"/>
            </a:xfrm>
            <a:custGeom>
              <a:avLst/>
              <a:gdLst>
                <a:gd name="T0" fmla="*/ 1482 w 2806"/>
                <a:gd name="T1" fmla="*/ 1730 h 1885"/>
                <a:gd name="T2" fmla="*/ 1757 w 2806"/>
                <a:gd name="T3" fmla="*/ 1826 h 1885"/>
                <a:gd name="T4" fmla="*/ 1974 w 2806"/>
                <a:gd name="T5" fmla="*/ 1877 h 1885"/>
                <a:gd name="T6" fmla="*/ 2098 w 2806"/>
                <a:gd name="T7" fmla="*/ 1885 h 1885"/>
                <a:gd name="T8" fmla="*/ 2196 w 2806"/>
                <a:gd name="T9" fmla="*/ 1862 h 1885"/>
                <a:gd name="T10" fmla="*/ 2288 w 2806"/>
                <a:gd name="T11" fmla="*/ 1782 h 1885"/>
                <a:gd name="T12" fmla="*/ 2406 w 2806"/>
                <a:gd name="T13" fmla="*/ 1612 h 1885"/>
                <a:gd name="T14" fmla="*/ 2576 w 2806"/>
                <a:gd name="T15" fmla="*/ 1288 h 1885"/>
                <a:gd name="T16" fmla="*/ 2714 w 2806"/>
                <a:gd name="T17" fmla="*/ 1059 h 1885"/>
                <a:gd name="T18" fmla="*/ 2780 w 2806"/>
                <a:gd name="T19" fmla="*/ 971 h 1885"/>
                <a:gd name="T20" fmla="*/ 2806 w 2806"/>
                <a:gd name="T21" fmla="*/ 906 h 1885"/>
                <a:gd name="T22" fmla="*/ 2806 w 2806"/>
                <a:gd name="T23" fmla="*/ 847 h 1885"/>
                <a:gd name="T24" fmla="*/ 2760 w 2806"/>
                <a:gd name="T25" fmla="*/ 780 h 1885"/>
                <a:gd name="T26" fmla="*/ 2655 w 2806"/>
                <a:gd name="T27" fmla="*/ 706 h 1885"/>
                <a:gd name="T28" fmla="*/ 2498 w 2806"/>
                <a:gd name="T29" fmla="*/ 633 h 1885"/>
                <a:gd name="T30" fmla="*/ 2138 w 2806"/>
                <a:gd name="T31" fmla="*/ 515 h 1885"/>
                <a:gd name="T32" fmla="*/ 1744 w 2806"/>
                <a:gd name="T33" fmla="*/ 412 h 1885"/>
                <a:gd name="T34" fmla="*/ 1285 w 2806"/>
                <a:gd name="T35" fmla="*/ 242 h 1885"/>
                <a:gd name="T36" fmla="*/ 819 w 2806"/>
                <a:gd name="T37" fmla="*/ 74 h 1885"/>
                <a:gd name="T38" fmla="*/ 630 w 2806"/>
                <a:gd name="T39" fmla="*/ 21 h 1885"/>
                <a:gd name="T40" fmla="*/ 439 w 2806"/>
                <a:gd name="T41" fmla="*/ 0 h 1885"/>
                <a:gd name="T42" fmla="*/ 269 w 2806"/>
                <a:gd name="T43" fmla="*/ 15 h 1885"/>
                <a:gd name="T44" fmla="*/ 138 w 2806"/>
                <a:gd name="T45" fmla="*/ 66 h 1885"/>
                <a:gd name="T46" fmla="*/ 59 w 2806"/>
                <a:gd name="T47" fmla="*/ 132 h 1885"/>
                <a:gd name="T48" fmla="*/ 26 w 2806"/>
                <a:gd name="T49" fmla="*/ 183 h 1885"/>
                <a:gd name="T50" fmla="*/ 0 w 2806"/>
                <a:gd name="T51" fmla="*/ 257 h 1885"/>
                <a:gd name="T52" fmla="*/ 0 w 2806"/>
                <a:gd name="T53" fmla="*/ 338 h 1885"/>
                <a:gd name="T54" fmla="*/ 20 w 2806"/>
                <a:gd name="T55" fmla="*/ 478 h 1885"/>
                <a:gd name="T56" fmla="*/ 118 w 2806"/>
                <a:gd name="T57" fmla="*/ 721 h 1885"/>
                <a:gd name="T58" fmla="*/ 217 w 2806"/>
                <a:gd name="T59" fmla="*/ 883 h 1885"/>
                <a:gd name="T60" fmla="*/ 341 w 2806"/>
                <a:gd name="T61" fmla="*/ 1030 h 1885"/>
                <a:gd name="T62" fmla="*/ 479 w 2806"/>
                <a:gd name="T63" fmla="*/ 1162 h 1885"/>
                <a:gd name="T64" fmla="*/ 630 w 2806"/>
                <a:gd name="T65" fmla="*/ 1280 h 1885"/>
                <a:gd name="T66" fmla="*/ 950 w 2806"/>
                <a:gd name="T67" fmla="*/ 1486 h 1885"/>
                <a:gd name="T68" fmla="*/ 1279 w 2806"/>
                <a:gd name="T69" fmla="*/ 1641 h 18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06"/>
                <a:gd name="T106" fmla="*/ 0 h 1885"/>
                <a:gd name="T107" fmla="*/ 2806 w 2806"/>
                <a:gd name="T108" fmla="*/ 1885 h 18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06" h="1885">
                  <a:moveTo>
                    <a:pt x="1279" y="1641"/>
                  </a:moveTo>
                  <a:lnTo>
                    <a:pt x="1482" y="1730"/>
                  </a:lnTo>
                  <a:lnTo>
                    <a:pt x="1613" y="1782"/>
                  </a:lnTo>
                  <a:lnTo>
                    <a:pt x="1757" y="1826"/>
                  </a:lnTo>
                  <a:lnTo>
                    <a:pt x="1901" y="1862"/>
                  </a:lnTo>
                  <a:lnTo>
                    <a:pt x="1974" y="1877"/>
                  </a:lnTo>
                  <a:lnTo>
                    <a:pt x="2039" y="1885"/>
                  </a:lnTo>
                  <a:lnTo>
                    <a:pt x="2098" y="1885"/>
                  </a:lnTo>
                  <a:lnTo>
                    <a:pt x="2151" y="1877"/>
                  </a:lnTo>
                  <a:lnTo>
                    <a:pt x="2196" y="1862"/>
                  </a:lnTo>
                  <a:lnTo>
                    <a:pt x="2236" y="1841"/>
                  </a:lnTo>
                  <a:lnTo>
                    <a:pt x="2288" y="1782"/>
                  </a:lnTo>
                  <a:lnTo>
                    <a:pt x="2347" y="1708"/>
                  </a:lnTo>
                  <a:lnTo>
                    <a:pt x="2406" y="1612"/>
                  </a:lnTo>
                  <a:lnTo>
                    <a:pt x="2465" y="1502"/>
                  </a:lnTo>
                  <a:lnTo>
                    <a:pt x="2576" y="1288"/>
                  </a:lnTo>
                  <a:lnTo>
                    <a:pt x="2668" y="1118"/>
                  </a:lnTo>
                  <a:lnTo>
                    <a:pt x="2714" y="1059"/>
                  </a:lnTo>
                  <a:lnTo>
                    <a:pt x="2760" y="1001"/>
                  </a:lnTo>
                  <a:lnTo>
                    <a:pt x="2780" y="971"/>
                  </a:lnTo>
                  <a:lnTo>
                    <a:pt x="2800" y="942"/>
                  </a:lnTo>
                  <a:lnTo>
                    <a:pt x="2806" y="906"/>
                  </a:lnTo>
                  <a:lnTo>
                    <a:pt x="2806" y="861"/>
                  </a:lnTo>
                  <a:lnTo>
                    <a:pt x="2806" y="847"/>
                  </a:lnTo>
                  <a:lnTo>
                    <a:pt x="2793" y="824"/>
                  </a:lnTo>
                  <a:lnTo>
                    <a:pt x="2760" y="780"/>
                  </a:lnTo>
                  <a:lnTo>
                    <a:pt x="2714" y="744"/>
                  </a:lnTo>
                  <a:lnTo>
                    <a:pt x="2655" y="706"/>
                  </a:lnTo>
                  <a:lnTo>
                    <a:pt x="2583" y="670"/>
                  </a:lnTo>
                  <a:lnTo>
                    <a:pt x="2498" y="633"/>
                  </a:lnTo>
                  <a:lnTo>
                    <a:pt x="2321" y="574"/>
                  </a:lnTo>
                  <a:lnTo>
                    <a:pt x="2138" y="515"/>
                  </a:lnTo>
                  <a:lnTo>
                    <a:pt x="1967" y="471"/>
                  </a:lnTo>
                  <a:lnTo>
                    <a:pt x="1744" y="412"/>
                  </a:lnTo>
                  <a:lnTo>
                    <a:pt x="1515" y="324"/>
                  </a:lnTo>
                  <a:lnTo>
                    <a:pt x="1285" y="242"/>
                  </a:lnTo>
                  <a:lnTo>
                    <a:pt x="1055" y="154"/>
                  </a:lnTo>
                  <a:lnTo>
                    <a:pt x="819" y="74"/>
                  </a:lnTo>
                  <a:lnTo>
                    <a:pt x="722" y="44"/>
                  </a:lnTo>
                  <a:lnTo>
                    <a:pt x="630" y="21"/>
                  </a:lnTo>
                  <a:lnTo>
                    <a:pt x="531" y="7"/>
                  </a:lnTo>
                  <a:lnTo>
                    <a:pt x="439" y="0"/>
                  </a:lnTo>
                  <a:lnTo>
                    <a:pt x="354" y="0"/>
                  </a:lnTo>
                  <a:lnTo>
                    <a:pt x="269" y="15"/>
                  </a:lnTo>
                  <a:lnTo>
                    <a:pt x="196" y="36"/>
                  </a:lnTo>
                  <a:lnTo>
                    <a:pt x="138" y="66"/>
                  </a:lnTo>
                  <a:lnTo>
                    <a:pt x="78" y="103"/>
                  </a:lnTo>
                  <a:lnTo>
                    <a:pt x="59" y="132"/>
                  </a:lnTo>
                  <a:lnTo>
                    <a:pt x="39" y="154"/>
                  </a:lnTo>
                  <a:lnTo>
                    <a:pt x="26" y="183"/>
                  </a:lnTo>
                  <a:lnTo>
                    <a:pt x="13" y="221"/>
                  </a:lnTo>
                  <a:lnTo>
                    <a:pt x="0" y="257"/>
                  </a:lnTo>
                  <a:lnTo>
                    <a:pt x="0" y="294"/>
                  </a:lnTo>
                  <a:lnTo>
                    <a:pt x="0" y="338"/>
                  </a:lnTo>
                  <a:lnTo>
                    <a:pt x="0" y="383"/>
                  </a:lnTo>
                  <a:lnTo>
                    <a:pt x="20" y="478"/>
                  </a:lnTo>
                  <a:lnTo>
                    <a:pt x="59" y="589"/>
                  </a:lnTo>
                  <a:lnTo>
                    <a:pt x="118" y="721"/>
                  </a:lnTo>
                  <a:lnTo>
                    <a:pt x="164" y="803"/>
                  </a:lnTo>
                  <a:lnTo>
                    <a:pt x="217" y="883"/>
                  </a:lnTo>
                  <a:lnTo>
                    <a:pt x="275" y="956"/>
                  </a:lnTo>
                  <a:lnTo>
                    <a:pt x="341" y="1030"/>
                  </a:lnTo>
                  <a:lnTo>
                    <a:pt x="407" y="1097"/>
                  </a:lnTo>
                  <a:lnTo>
                    <a:pt x="479" y="1162"/>
                  </a:lnTo>
                  <a:lnTo>
                    <a:pt x="551" y="1221"/>
                  </a:lnTo>
                  <a:lnTo>
                    <a:pt x="630" y="1280"/>
                  </a:lnTo>
                  <a:lnTo>
                    <a:pt x="787" y="1391"/>
                  </a:lnTo>
                  <a:lnTo>
                    <a:pt x="950" y="1486"/>
                  </a:lnTo>
                  <a:lnTo>
                    <a:pt x="1115" y="1568"/>
                  </a:lnTo>
                  <a:lnTo>
                    <a:pt x="1279" y="1641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5" name="Freeform 44"/>
            <p:cNvSpPr>
              <a:spLocks/>
            </p:cNvSpPr>
            <p:nvPr/>
          </p:nvSpPr>
          <p:spPr bwMode="auto">
            <a:xfrm>
              <a:off x="2091" y="2468"/>
              <a:ext cx="333" cy="270"/>
            </a:xfrm>
            <a:custGeom>
              <a:avLst/>
              <a:gdLst>
                <a:gd name="T0" fmla="*/ 1108 w 2327"/>
                <a:gd name="T1" fmla="*/ 169 h 1885"/>
                <a:gd name="T2" fmla="*/ 1423 w 2327"/>
                <a:gd name="T3" fmla="*/ 316 h 1885"/>
                <a:gd name="T4" fmla="*/ 1442 w 2327"/>
                <a:gd name="T5" fmla="*/ 383 h 1885"/>
                <a:gd name="T6" fmla="*/ 1416 w 2327"/>
                <a:gd name="T7" fmla="*/ 441 h 1885"/>
                <a:gd name="T8" fmla="*/ 1351 w 2327"/>
                <a:gd name="T9" fmla="*/ 492 h 1885"/>
                <a:gd name="T10" fmla="*/ 1193 w 2327"/>
                <a:gd name="T11" fmla="*/ 559 h 1885"/>
                <a:gd name="T12" fmla="*/ 957 w 2327"/>
                <a:gd name="T13" fmla="*/ 618 h 1885"/>
                <a:gd name="T14" fmla="*/ 754 w 2327"/>
                <a:gd name="T15" fmla="*/ 641 h 1885"/>
                <a:gd name="T16" fmla="*/ 492 w 2327"/>
                <a:gd name="T17" fmla="*/ 662 h 1885"/>
                <a:gd name="T18" fmla="*/ 492 w 2327"/>
                <a:gd name="T19" fmla="*/ 788 h 1885"/>
                <a:gd name="T20" fmla="*/ 715 w 2327"/>
                <a:gd name="T21" fmla="*/ 994 h 1885"/>
                <a:gd name="T22" fmla="*/ 937 w 2327"/>
                <a:gd name="T23" fmla="*/ 1177 h 1885"/>
                <a:gd name="T24" fmla="*/ 1174 w 2327"/>
                <a:gd name="T25" fmla="*/ 1332 h 1885"/>
                <a:gd name="T26" fmla="*/ 1416 w 2327"/>
                <a:gd name="T27" fmla="*/ 1457 h 1885"/>
                <a:gd name="T28" fmla="*/ 1665 w 2327"/>
                <a:gd name="T29" fmla="*/ 1561 h 1885"/>
                <a:gd name="T30" fmla="*/ 1927 w 2327"/>
                <a:gd name="T31" fmla="*/ 1641 h 1885"/>
                <a:gd name="T32" fmla="*/ 2190 w 2327"/>
                <a:gd name="T33" fmla="*/ 1708 h 1885"/>
                <a:gd name="T34" fmla="*/ 2282 w 2327"/>
                <a:gd name="T35" fmla="*/ 1796 h 1885"/>
                <a:gd name="T36" fmla="*/ 2196 w 2327"/>
                <a:gd name="T37" fmla="*/ 1862 h 1885"/>
                <a:gd name="T38" fmla="*/ 2098 w 2327"/>
                <a:gd name="T39" fmla="*/ 1885 h 1885"/>
                <a:gd name="T40" fmla="*/ 1974 w 2327"/>
                <a:gd name="T41" fmla="*/ 1877 h 1885"/>
                <a:gd name="T42" fmla="*/ 1757 w 2327"/>
                <a:gd name="T43" fmla="*/ 1826 h 1885"/>
                <a:gd name="T44" fmla="*/ 1482 w 2327"/>
                <a:gd name="T45" fmla="*/ 1730 h 1885"/>
                <a:gd name="T46" fmla="*/ 1115 w 2327"/>
                <a:gd name="T47" fmla="*/ 1568 h 1885"/>
                <a:gd name="T48" fmla="*/ 787 w 2327"/>
                <a:gd name="T49" fmla="*/ 1391 h 1885"/>
                <a:gd name="T50" fmla="*/ 551 w 2327"/>
                <a:gd name="T51" fmla="*/ 1221 h 1885"/>
                <a:gd name="T52" fmla="*/ 407 w 2327"/>
                <a:gd name="T53" fmla="*/ 1097 h 1885"/>
                <a:gd name="T54" fmla="*/ 275 w 2327"/>
                <a:gd name="T55" fmla="*/ 956 h 1885"/>
                <a:gd name="T56" fmla="*/ 164 w 2327"/>
                <a:gd name="T57" fmla="*/ 803 h 1885"/>
                <a:gd name="T58" fmla="*/ 59 w 2327"/>
                <a:gd name="T59" fmla="*/ 589 h 1885"/>
                <a:gd name="T60" fmla="*/ 0 w 2327"/>
                <a:gd name="T61" fmla="*/ 383 h 1885"/>
                <a:gd name="T62" fmla="*/ 0 w 2327"/>
                <a:gd name="T63" fmla="*/ 294 h 1885"/>
                <a:gd name="T64" fmla="*/ 13 w 2327"/>
                <a:gd name="T65" fmla="*/ 221 h 1885"/>
                <a:gd name="T66" fmla="*/ 39 w 2327"/>
                <a:gd name="T67" fmla="*/ 154 h 1885"/>
                <a:gd name="T68" fmla="*/ 78 w 2327"/>
                <a:gd name="T69" fmla="*/ 103 h 1885"/>
                <a:gd name="T70" fmla="*/ 196 w 2327"/>
                <a:gd name="T71" fmla="*/ 36 h 1885"/>
                <a:gd name="T72" fmla="*/ 354 w 2327"/>
                <a:gd name="T73" fmla="*/ 0 h 1885"/>
                <a:gd name="T74" fmla="*/ 531 w 2327"/>
                <a:gd name="T75" fmla="*/ 7 h 1885"/>
                <a:gd name="T76" fmla="*/ 722 w 2327"/>
                <a:gd name="T77" fmla="*/ 44 h 18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27"/>
                <a:gd name="T118" fmla="*/ 0 h 1885"/>
                <a:gd name="T119" fmla="*/ 2327 w 2327"/>
                <a:gd name="T120" fmla="*/ 1885 h 18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27" h="1885">
                  <a:moveTo>
                    <a:pt x="819" y="74"/>
                  </a:moveTo>
                  <a:lnTo>
                    <a:pt x="1108" y="169"/>
                  </a:lnTo>
                  <a:lnTo>
                    <a:pt x="1390" y="280"/>
                  </a:lnTo>
                  <a:lnTo>
                    <a:pt x="1423" y="316"/>
                  </a:lnTo>
                  <a:lnTo>
                    <a:pt x="1442" y="353"/>
                  </a:lnTo>
                  <a:lnTo>
                    <a:pt x="1442" y="383"/>
                  </a:lnTo>
                  <a:lnTo>
                    <a:pt x="1436" y="412"/>
                  </a:lnTo>
                  <a:lnTo>
                    <a:pt x="1416" y="441"/>
                  </a:lnTo>
                  <a:lnTo>
                    <a:pt x="1390" y="471"/>
                  </a:lnTo>
                  <a:lnTo>
                    <a:pt x="1351" y="492"/>
                  </a:lnTo>
                  <a:lnTo>
                    <a:pt x="1305" y="522"/>
                  </a:lnTo>
                  <a:lnTo>
                    <a:pt x="1193" y="559"/>
                  </a:lnTo>
                  <a:lnTo>
                    <a:pt x="1075" y="596"/>
                  </a:lnTo>
                  <a:lnTo>
                    <a:pt x="957" y="618"/>
                  </a:lnTo>
                  <a:lnTo>
                    <a:pt x="853" y="633"/>
                  </a:lnTo>
                  <a:lnTo>
                    <a:pt x="754" y="641"/>
                  </a:lnTo>
                  <a:lnTo>
                    <a:pt x="630" y="655"/>
                  </a:lnTo>
                  <a:lnTo>
                    <a:pt x="492" y="662"/>
                  </a:lnTo>
                  <a:lnTo>
                    <a:pt x="387" y="670"/>
                  </a:lnTo>
                  <a:lnTo>
                    <a:pt x="492" y="788"/>
                  </a:lnTo>
                  <a:lnTo>
                    <a:pt x="604" y="898"/>
                  </a:lnTo>
                  <a:lnTo>
                    <a:pt x="715" y="994"/>
                  </a:lnTo>
                  <a:lnTo>
                    <a:pt x="826" y="1089"/>
                  </a:lnTo>
                  <a:lnTo>
                    <a:pt x="937" y="1177"/>
                  </a:lnTo>
                  <a:lnTo>
                    <a:pt x="1055" y="1259"/>
                  </a:lnTo>
                  <a:lnTo>
                    <a:pt x="1174" y="1332"/>
                  </a:lnTo>
                  <a:lnTo>
                    <a:pt x="1298" y="1398"/>
                  </a:lnTo>
                  <a:lnTo>
                    <a:pt x="1416" y="1457"/>
                  </a:lnTo>
                  <a:lnTo>
                    <a:pt x="1541" y="1517"/>
                  </a:lnTo>
                  <a:lnTo>
                    <a:pt x="1665" y="1561"/>
                  </a:lnTo>
                  <a:lnTo>
                    <a:pt x="1796" y="1605"/>
                  </a:lnTo>
                  <a:lnTo>
                    <a:pt x="1927" y="1641"/>
                  </a:lnTo>
                  <a:lnTo>
                    <a:pt x="2059" y="1679"/>
                  </a:lnTo>
                  <a:lnTo>
                    <a:pt x="2190" y="1708"/>
                  </a:lnTo>
                  <a:lnTo>
                    <a:pt x="2327" y="1730"/>
                  </a:lnTo>
                  <a:lnTo>
                    <a:pt x="2282" y="1796"/>
                  </a:lnTo>
                  <a:lnTo>
                    <a:pt x="2236" y="1841"/>
                  </a:lnTo>
                  <a:lnTo>
                    <a:pt x="2196" y="1862"/>
                  </a:lnTo>
                  <a:lnTo>
                    <a:pt x="2151" y="1877"/>
                  </a:lnTo>
                  <a:lnTo>
                    <a:pt x="2098" y="1885"/>
                  </a:lnTo>
                  <a:lnTo>
                    <a:pt x="2039" y="1885"/>
                  </a:lnTo>
                  <a:lnTo>
                    <a:pt x="1974" y="1877"/>
                  </a:lnTo>
                  <a:lnTo>
                    <a:pt x="1901" y="1862"/>
                  </a:lnTo>
                  <a:lnTo>
                    <a:pt x="1757" y="1826"/>
                  </a:lnTo>
                  <a:lnTo>
                    <a:pt x="1613" y="1782"/>
                  </a:lnTo>
                  <a:lnTo>
                    <a:pt x="1482" y="1730"/>
                  </a:lnTo>
                  <a:lnTo>
                    <a:pt x="1279" y="1641"/>
                  </a:lnTo>
                  <a:lnTo>
                    <a:pt x="1115" y="1568"/>
                  </a:lnTo>
                  <a:lnTo>
                    <a:pt x="950" y="1486"/>
                  </a:lnTo>
                  <a:lnTo>
                    <a:pt x="787" y="1391"/>
                  </a:lnTo>
                  <a:lnTo>
                    <a:pt x="630" y="1280"/>
                  </a:lnTo>
                  <a:lnTo>
                    <a:pt x="551" y="1221"/>
                  </a:lnTo>
                  <a:lnTo>
                    <a:pt x="479" y="1162"/>
                  </a:lnTo>
                  <a:lnTo>
                    <a:pt x="407" y="1097"/>
                  </a:lnTo>
                  <a:lnTo>
                    <a:pt x="341" y="1030"/>
                  </a:lnTo>
                  <a:lnTo>
                    <a:pt x="275" y="956"/>
                  </a:lnTo>
                  <a:lnTo>
                    <a:pt x="217" y="883"/>
                  </a:lnTo>
                  <a:lnTo>
                    <a:pt x="164" y="803"/>
                  </a:lnTo>
                  <a:lnTo>
                    <a:pt x="118" y="721"/>
                  </a:lnTo>
                  <a:lnTo>
                    <a:pt x="59" y="589"/>
                  </a:lnTo>
                  <a:lnTo>
                    <a:pt x="20" y="478"/>
                  </a:lnTo>
                  <a:lnTo>
                    <a:pt x="0" y="383"/>
                  </a:lnTo>
                  <a:lnTo>
                    <a:pt x="0" y="338"/>
                  </a:lnTo>
                  <a:lnTo>
                    <a:pt x="0" y="294"/>
                  </a:lnTo>
                  <a:lnTo>
                    <a:pt x="0" y="257"/>
                  </a:lnTo>
                  <a:lnTo>
                    <a:pt x="13" y="221"/>
                  </a:lnTo>
                  <a:lnTo>
                    <a:pt x="26" y="183"/>
                  </a:lnTo>
                  <a:lnTo>
                    <a:pt x="39" y="154"/>
                  </a:lnTo>
                  <a:lnTo>
                    <a:pt x="59" y="132"/>
                  </a:lnTo>
                  <a:lnTo>
                    <a:pt x="78" y="103"/>
                  </a:lnTo>
                  <a:lnTo>
                    <a:pt x="138" y="66"/>
                  </a:lnTo>
                  <a:lnTo>
                    <a:pt x="196" y="36"/>
                  </a:lnTo>
                  <a:lnTo>
                    <a:pt x="269" y="15"/>
                  </a:lnTo>
                  <a:lnTo>
                    <a:pt x="354" y="0"/>
                  </a:lnTo>
                  <a:lnTo>
                    <a:pt x="439" y="0"/>
                  </a:lnTo>
                  <a:lnTo>
                    <a:pt x="531" y="7"/>
                  </a:lnTo>
                  <a:lnTo>
                    <a:pt x="630" y="21"/>
                  </a:lnTo>
                  <a:lnTo>
                    <a:pt x="722" y="44"/>
                  </a:lnTo>
                  <a:lnTo>
                    <a:pt x="819" y="74"/>
                  </a:lnTo>
                  <a:close/>
                </a:path>
              </a:pathLst>
            </a:custGeom>
            <a:solidFill>
              <a:srgbClr val="595F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6" name="Freeform 45"/>
            <p:cNvSpPr>
              <a:spLocks/>
            </p:cNvSpPr>
            <p:nvPr/>
          </p:nvSpPr>
          <p:spPr bwMode="auto">
            <a:xfrm>
              <a:off x="2080" y="2328"/>
              <a:ext cx="1525" cy="678"/>
            </a:xfrm>
            <a:custGeom>
              <a:avLst/>
              <a:gdLst>
                <a:gd name="T0" fmla="*/ 40 w 10674"/>
                <a:gd name="T1" fmla="*/ 2937 h 4740"/>
                <a:gd name="T2" fmla="*/ 197 w 10674"/>
                <a:gd name="T3" fmla="*/ 3268 h 4740"/>
                <a:gd name="T4" fmla="*/ 466 w 10674"/>
                <a:gd name="T5" fmla="*/ 3585 h 4740"/>
                <a:gd name="T6" fmla="*/ 833 w 10674"/>
                <a:gd name="T7" fmla="*/ 3864 h 4740"/>
                <a:gd name="T8" fmla="*/ 1292 w 10674"/>
                <a:gd name="T9" fmla="*/ 4114 h 4740"/>
                <a:gd name="T10" fmla="*/ 1830 w 10674"/>
                <a:gd name="T11" fmla="*/ 4328 h 4740"/>
                <a:gd name="T12" fmla="*/ 2446 w 10674"/>
                <a:gd name="T13" fmla="*/ 4498 h 4740"/>
                <a:gd name="T14" fmla="*/ 3128 w 10674"/>
                <a:gd name="T15" fmla="*/ 4631 h 4740"/>
                <a:gd name="T16" fmla="*/ 3856 w 10674"/>
                <a:gd name="T17" fmla="*/ 4711 h 4740"/>
                <a:gd name="T18" fmla="*/ 4636 w 10674"/>
                <a:gd name="T19" fmla="*/ 4740 h 4740"/>
                <a:gd name="T20" fmla="*/ 5448 w 10674"/>
                <a:gd name="T21" fmla="*/ 4719 h 4740"/>
                <a:gd name="T22" fmla="*/ 6262 w 10674"/>
                <a:gd name="T23" fmla="*/ 4645 h 4740"/>
                <a:gd name="T24" fmla="*/ 7029 w 10674"/>
                <a:gd name="T25" fmla="*/ 4520 h 4740"/>
                <a:gd name="T26" fmla="*/ 7750 w 10674"/>
                <a:gd name="T27" fmla="*/ 4343 h 4740"/>
                <a:gd name="T28" fmla="*/ 8412 w 10674"/>
                <a:gd name="T29" fmla="*/ 4137 h 4740"/>
                <a:gd name="T30" fmla="*/ 9009 w 10674"/>
                <a:gd name="T31" fmla="*/ 3887 h 4740"/>
                <a:gd name="T32" fmla="*/ 9527 w 10674"/>
                <a:gd name="T33" fmla="*/ 3614 h 4740"/>
                <a:gd name="T34" fmla="*/ 9959 w 10674"/>
                <a:gd name="T35" fmla="*/ 3312 h 4740"/>
                <a:gd name="T36" fmla="*/ 10294 w 10674"/>
                <a:gd name="T37" fmla="*/ 2981 h 4740"/>
                <a:gd name="T38" fmla="*/ 10530 w 10674"/>
                <a:gd name="T39" fmla="*/ 2643 h 4740"/>
                <a:gd name="T40" fmla="*/ 10654 w 10674"/>
                <a:gd name="T41" fmla="*/ 2289 h 4740"/>
                <a:gd name="T42" fmla="*/ 10661 w 10674"/>
                <a:gd name="T43" fmla="*/ 1921 h 4740"/>
                <a:gd name="T44" fmla="*/ 10543 w 10674"/>
                <a:gd name="T45" fmla="*/ 1575 h 4740"/>
                <a:gd name="T46" fmla="*/ 10307 w 10674"/>
                <a:gd name="T47" fmla="*/ 1259 h 4740"/>
                <a:gd name="T48" fmla="*/ 9972 w 10674"/>
                <a:gd name="T49" fmla="*/ 964 h 4740"/>
                <a:gd name="T50" fmla="*/ 9546 w 10674"/>
                <a:gd name="T51" fmla="*/ 706 h 4740"/>
                <a:gd name="T52" fmla="*/ 9028 w 10674"/>
                <a:gd name="T53" fmla="*/ 477 h 4740"/>
                <a:gd name="T54" fmla="*/ 8438 w 10674"/>
                <a:gd name="T55" fmla="*/ 294 h 4740"/>
                <a:gd name="T56" fmla="*/ 7776 w 10674"/>
                <a:gd name="T57" fmla="*/ 147 h 4740"/>
                <a:gd name="T58" fmla="*/ 7061 w 10674"/>
                <a:gd name="T59" fmla="*/ 51 h 4740"/>
                <a:gd name="T60" fmla="*/ 6301 w 10674"/>
                <a:gd name="T61" fmla="*/ 0 h 4740"/>
                <a:gd name="T62" fmla="*/ 5495 w 10674"/>
                <a:gd name="T63" fmla="*/ 7 h 4740"/>
                <a:gd name="T64" fmla="*/ 4675 w 10674"/>
                <a:gd name="T65" fmla="*/ 65 h 4740"/>
                <a:gd name="T66" fmla="*/ 3895 w 10674"/>
                <a:gd name="T67" fmla="*/ 176 h 4740"/>
                <a:gd name="T68" fmla="*/ 3154 w 10674"/>
                <a:gd name="T69" fmla="*/ 330 h 4740"/>
                <a:gd name="T70" fmla="*/ 2472 w 10674"/>
                <a:gd name="T71" fmla="*/ 530 h 4740"/>
                <a:gd name="T72" fmla="*/ 1856 w 10674"/>
                <a:gd name="T73" fmla="*/ 765 h 4740"/>
                <a:gd name="T74" fmla="*/ 1312 w 10674"/>
                <a:gd name="T75" fmla="*/ 1030 h 4740"/>
                <a:gd name="T76" fmla="*/ 846 w 10674"/>
                <a:gd name="T77" fmla="*/ 1324 h 4740"/>
                <a:gd name="T78" fmla="*/ 479 w 10674"/>
                <a:gd name="T79" fmla="*/ 1641 h 4740"/>
                <a:gd name="T80" fmla="*/ 204 w 10674"/>
                <a:gd name="T81" fmla="*/ 1980 h 4740"/>
                <a:gd name="T82" fmla="*/ 47 w 10674"/>
                <a:gd name="T83" fmla="*/ 2333 h 4740"/>
                <a:gd name="T84" fmla="*/ 0 w 10674"/>
                <a:gd name="T85" fmla="*/ 2694 h 47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4"/>
                <a:gd name="T130" fmla="*/ 0 h 4740"/>
                <a:gd name="T131" fmla="*/ 10674 w 10674"/>
                <a:gd name="T132" fmla="*/ 4740 h 47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4" h="4740">
                  <a:moveTo>
                    <a:pt x="0" y="2694"/>
                  </a:moveTo>
                  <a:lnTo>
                    <a:pt x="13" y="2812"/>
                  </a:lnTo>
                  <a:lnTo>
                    <a:pt x="40" y="2937"/>
                  </a:lnTo>
                  <a:lnTo>
                    <a:pt x="79" y="3047"/>
                  </a:lnTo>
                  <a:lnTo>
                    <a:pt x="131" y="3165"/>
                  </a:lnTo>
                  <a:lnTo>
                    <a:pt x="197" y="3268"/>
                  </a:lnTo>
                  <a:lnTo>
                    <a:pt x="275" y="3379"/>
                  </a:lnTo>
                  <a:lnTo>
                    <a:pt x="361" y="3482"/>
                  </a:lnTo>
                  <a:lnTo>
                    <a:pt x="466" y="3585"/>
                  </a:lnTo>
                  <a:lnTo>
                    <a:pt x="578" y="3681"/>
                  </a:lnTo>
                  <a:lnTo>
                    <a:pt x="696" y="3776"/>
                  </a:lnTo>
                  <a:lnTo>
                    <a:pt x="833" y="3864"/>
                  </a:lnTo>
                  <a:lnTo>
                    <a:pt x="977" y="3953"/>
                  </a:lnTo>
                  <a:lnTo>
                    <a:pt x="1128" y="4034"/>
                  </a:lnTo>
                  <a:lnTo>
                    <a:pt x="1292" y="4114"/>
                  </a:lnTo>
                  <a:lnTo>
                    <a:pt x="1463" y="4188"/>
                  </a:lnTo>
                  <a:lnTo>
                    <a:pt x="1646" y="4262"/>
                  </a:lnTo>
                  <a:lnTo>
                    <a:pt x="1830" y="4328"/>
                  </a:lnTo>
                  <a:lnTo>
                    <a:pt x="2026" y="4387"/>
                  </a:lnTo>
                  <a:lnTo>
                    <a:pt x="2236" y="4446"/>
                  </a:lnTo>
                  <a:lnTo>
                    <a:pt x="2446" y="4498"/>
                  </a:lnTo>
                  <a:lnTo>
                    <a:pt x="2668" y="4549"/>
                  </a:lnTo>
                  <a:lnTo>
                    <a:pt x="2892" y="4593"/>
                  </a:lnTo>
                  <a:lnTo>
                    <a:pt x="3128" y="4631"/>
                  </a:lnTo>
                  <a:lnTo>
                    <a:pt x="3364" y="4660"/>
                  </a:lnTo>
                  <a:lnTo>
                    <a:pt x="3606" y="4690"/>
                  </a:lnTo>
                  <a:lnTo>
                    <a:pt x="3856" y="4711"/>
                  </a:lnTo>
                  <a:lnTo>
                    <a:pt x="4111" y="4726"/>
                  </a:lnTo>
                  <a:lnTo>
                    <a:pt x="4373" y="4740"/>
                  </a:lnTo>
                  <a:lnTo>
                    <a:pt x="4636" y="4740"/>
                  </a:lnTo>
                  <a:lnTo>
                    <a:pt x="4904" y="4740"/>
                  </a:lnTo>
                  <a:lnTo>
                    <a:pt x="5173" y="4734"/>
                  </a:lnTo>
                  <a:lnTo>
                    <a:pt x="5448" y="4719"/>
                  </a:lnTo>
                  <a:lnTo>
                    <a:pt x="5724" y="4696"/>
                  </a:lnTo>
                  <a:lnTo>
                    <a:pt x="5993" y="4675"/>
                  </a:lnTo>
                  <a:lnTo>
                    <a:pt x="6262" y="4645"/>
                  </a:lnTo>
                  <a:lnTo>
                    <a:pt x="6524" y="4608"/>
                  </a:lnTo>
                  <a:lnTo>
                    <a:pt x="6779" y="4564"/>
                  </a:lnTo>
                  <a:lnTo>
                    <a:pt x="7029" y="4520"/>
                  </a:lnTo>
                  <a:lnTo>
                    <a:pt x="7278" y="4469"/>
                  </a:lnTo>
                  <a:lnTo>
                    <a:pt x="7514" y="4410"/>
                  </a:lnTo>
                  <a:lnTo>
                    <a:pt x="7750" y="4343"/>
                  </a:lnTo>
                  <a:lnTo>
                    <a:pt x="7980" y="4284"/>
                  </a:lnTo>
                  <a:lnTo>
                    <a:pt x="8202" y="4211"/>
                  </a:lnTo>
                  <a:lnTo>
                    <a:pt x="8412" y="4137"/>
                  </a:lnTo>
                  <a:lnTo>
                    <a:pt x="8622" y="4056"/>
                  </a:lnTo>
                  <a:lnTo>
                    <a:pt x="8818" y="3975"/>
                  </a:lnTo>
                  <a:lnTo>
                    <a:pt x="9009" y="3887"/>
                  </a:lnTo>
                  <a:lnTo>
                    <a:pt x="9185" y="3799"/>
                  </a:lnTo>
                  <a:lnTo>
                    <a:pt x="9363" y="3710"/>
                  </a:lnTo>
                  <a:lnTo>
                    <a:pt x="9527" y="3614"/>
                  </a:lnTo>
                  <a:lnTo>
                    <a:pt x="9677" y="3519"/>
                  </a:lnTo>
                  <a:lnTo>
                    <a:pt x="9821" y="3416"/>
                  </a:lnTo>
                  <a:lnTo>
                    <a:pt x="9959" y="3312"/>
                  </a:lnTo>
                  <a:lnTo>
                    <a:pt x="10083" y="3202"/>
                  </a:lnTo>
                  <a:lnTo>
                    <a:pt x="10195" y="3099"/>
                  </a:lnTo>
                  <a:lnTo>
                    <a:pt x="10294" y="2981"/>
                  </a:lnTo>
                  <a:lnTo>
                    <a:pt x="10386" y="2870"/>
                  </a:lnTo>
                  <a:lnTo>
                    <a:pt x="10464" y="2761"/>
                  </a:lnTo>
                  <a:lnTo>
                    <a:pt x="10530" y="2643"/>
                  </a:lnTo>
                  <a:lnTo>
                    <a:pt x="10588" y="2525"/>
                  </a:lnTo>
                  <a:lnTo>
                    <a:pt x="10628" y="2406"/>
                  </a:lnTo>
                  <a:lnTo>
                    <a:pt x="10654" y="2289"/>
                  </a:lnTo>
                  <a:lnTo>
                    <a:pt x="10667" y="2164"/>
                  </a:lnTo>
                  <a:lnTo>
                    <a:pt x="10674" y="2046"/>
                  </a:lnTo>
                  <a:lnTo>
                    <a:pt x="10661" y="1921"/>
                  </a:lnTo>
                  <a:lnTo>
                    <a:pt x="10635" y="1803"/>
                  </a:lnTo>
                  <a:lnTo>
                    <a:pt x="10595" y="1693"/>
                  </a:lnTo>
                  <a:lnTo>
                    <a:pt x="10543" y="1575"/>
                  </a:lnTo>
                  <a:lnTo>
                    <a:pt x="10477" y="1465"/>
                  </a:lnTo>
                  <a:lnTo>
                    <a:pt x="10399" y="1362"/>
                  </a:lnTo>
                  <a:lnTo>
                    <a:pt x="10307" y="1259"/>
                  </a:lnTo>
                  <a:lnTo>
                    <a:pt x="10208" y="1156"/>
                  </a:lnTo>
                  <a:lnTo>
                    <a:pt x="10097" y="1059"/>
                  </a:lnTo>
                  <a:lnTo>
                    <a:pt x="9972" y="964"/>
                  </a:lnTo>
                  <a:lnTo>
                    <a:pt x="9841" y="876"/>
                  </a:lnTo>
                  <a:lnTo>
                    <a:pt x="9697" y="788"/>
                  </a:lnTo>
                  <a:lnTo>
                    <a:pt x="9546" y="706"/>
                  </a:lnTo>
                  <a:lnTo>
                    <a:pt x="9383" y="626"/>
                  </a:lnTo>
                  <a:lnTo>
                    <a:pt x="9211" y="551"/>
                  </a:lnTo>
                  <a:lnTo>
                    <a:pt x="9028" y="477"/>
                  </a:lnTo>
                  <a:lnTo>
                    <a:pt x="8838" y="412"/>
                  </a:lnTo>
                  <a:lnTo>
                    <a:pt x="8642" y="353"/>
                  </a:lnTo>
                  <a:lnTo>
                    <a:pt x="8438" y="294"/>
                  </a:lnTo>
                  <a:lnTo>
                    <a:pt x="8221" y="242"/>
                  </a:lnTo>
                  <a:lnTo>
                    <a:pt x="8006" y="191"/>
                  </a:lnTo>
                  <a:lnTo>
                    <a:pt x="7776" y="147"/>
                  </a:lnTo>
                  <a:lnTo>
                    <a:pt x="7546" y="110"/>
                  </a:lnTo>
                  <a:lnTo>
                    <a:pt x="7310" y="80"/>
                  </a:lnTo>
                  <a:lnTo>
                    <a:pt x="7061" y="51"/>
                  </a:lnTo>
                  <a:lnTo>
                    <a:pt x="6812" y="29"/>
                  </a:lnTo>
                  <a:lnTo>
                    <a:pt x="6556" y="15"/>
                  </a:lnTo>
                  <a:lnTo>
                    <a:pt x="6301" y="0"/>
                  </a:lnTo>
                  <a:lnTo>
                    <a:pt x="6038" y="0"/>
                  </a:lnTo>
                  <a:lnTo>
                    <a:pt x="5770" y="0"/>
                  </a:lnTo>
                  <a:lnTo>
                    <a:pt x="5495" y="7"/>
                  </a:lnTo>
                  <a:lnTo>
                    <a:pt x="5220" y="21"/>
                  </a:lnTo>
                  <a:lnTo>
                    <a:pt x="4951" y="36"/>
                  </a:lnTo>
                  <a:lnTo>
                    <a:pt x="4675" y="65"/>
                  </a:lnTo>
                  <a:lnTo>
                    <a:pt x="4412" y="95"/>
                  </a:lnTo>
                  <a:lnTo>
                    <a:pt x="4150" y="132"/>
                  </a:lnTo>
                  <a:lnTo>
                    <a:pt x="3895" y="176"/>
                  </a:lnTo>
                  <a:lnTo>
                    <a:pt x="3639" y="221"/>
                  </a:lnTo>
                  <a:lnTo>
                    <a:pt x="3396" y="271"/>
                  </a:lnTo>
                  <a:lnTo>
                    <a:pt x="3154" y="330"/>
                  </a:lnTo>
                  <a:lnTo>
                    <a:pt x="2918" y="389"/>
                  </a:lnTo>
                  <a:lnTo>
                    <a:pt x="2695" y="456"/>
                  </a:lnTo>
                  <a:lnTo>
                    <a:pt x="2472" y="530"/>
                  </a:lnTo>
                  <a:lnTo>
                    <a:pt x="2256" y="603"/>
                  </a:lnTo>
                  <a:lnTo>
                    <a:pt x="2053" y="685"/>
                  </a:lnTo>
                  <a:lnTo>
                    <a:pt x="1856" y="765"/>
                  </a:lnTo>
                  <a:lnTo>
                    <a:pt x="1665" y="847"/>
                  </a:lnTo>
                  <a:lnTo>
                    <a:pt x="1482" y="935"/>
                  </a:lnTo>
                  <a:lnTo>
                    <a:pt x="1312" y="1030"/>
                  </a:lnTo>
                  <a:lnTo>
                    <a:pt x="1147" y="1126"/>
                  </a:lnTo>
                  <a:lnTo>
                    <a:pt x="990" y="1221"/>
                  </a:lnTo>
                  <a:lnTo>
                    <a:pt x="846" y="1324"/>
                  </a:lnTo>
                  <a:lnTo>
                    <a:pt x="715" y="1427"/>
                  </a:lnTo>
                  <a:lnTo>
                    <a:pt x="591" y="1538"/>
                  </a:lnTo>
                  <a:lnTo>
                    <a:pt x="479" y="1641"/>
                  </a:lnTo>
                  <a:lnTo>
                    <a:pt x="374" y="1752"/>
                  </a:lnTo>
                  <a:lnTo>
                    <a:pt x="282" y="1870"/>
                  </a:lnTo>
                  <a:lnTo>
                    <a:pt x="204" y="1980"/>
                  </a:lnTo>
                  <a:lnTo>
                    <a:pt x="138" y="2097"/>
                  </a:lnTo>
                  <a:lnTo>
                    <a:pt x="86" y="2215"/>
                  </a:lnTo>
                  <a:lnTo>
                    <a:pt x="47" y="2333"/>
                  </a:lnTo>
                  <a:lnTo>
                    <a:pt x="13" y="2451"/>
                  </a:lnTo>
                  <a:lnTo>
                    <a:pt x="0" y="2576"/>
                  </a:lnTo>
                  <a:lnTo>
                    <a:pt x="0" y="2694"/>
                  </a:lnTo>
                  <a:close/>
                </a:path>
              </a:pathLst>
            </a:custGeom>
            <a:solidFill>
              <a:srgbClr val="8B8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7" name="Freeform 46"/>
            <p:cNvSpPr>
              <a:spLocks/>
            </p:cNvSpPr>
            <p:nvPr/>
          </p:nvSpPr>
          <p:spPr bwMode="auto">
            <a:xfrm>
              <a:off x="2085" y="2338"/>
              <a:ext cx="1522" cy="582"/>
            </a:xfrm>
            <a:custGeom>
              <a:avLst/>
              <a:gdLst>
                <a:gd name="T0" fmla="*/ 46 w 10660"/>
                <a:gd name="T1" fmla="*/ 2460 h 4079"/>
                <a:gd name="T2" fmla="*/ 203 w 10660"/>
                <a:gd name="T3" fmla="*/ 2755 h 4079"/>
                <a:gd name="T4" fmla="*/ 472 w 10660"/>
                <a:gd name="T5" fmla="*/ 3026 h 4079"/>
                <a:gd name="T6" fmla="*/ 846 w 10660"/>
                <a:gd name="T7" fmla="*/ 3276 h 4079"/>
                <a:gd name="T8" fmla="*/ 1305 w 10660"/>
                <a:gd name="T9" fmla="*/ 3498 h 4079"/>
                <a:gd name="T10" fmla="*/ 1849 w 10660"/>
                <a:gd name="T11" fmla="*/ 3690 h 4079"/>
                <a:gd name="T12" fmla="*/ 2465 w 10660"/>
                <a:gd name="T13" fmla="*/ 3843 h 4079"/>
                <a:gd name="T14" fmla="*/ 3147 w 10660"/>
                <a:gd name="T15" fmla="*/ 3961 h 4079"/>
                <a:gd name="T16" fmla="*/ 3875 w 10660"/>
                <a:gd name="T17" fmla="*/ 4043 h 4079"/>
                <a:gd name="T18" fmla="*/ 4655 w 10660"/>
                <a:gd name="T19" fmla="*/ 4079 h 4079"/>
                <a:gd name="T20" fmla="*/ 5468 w 10660"/>
                <a:gd name="T21" fmla="*/ 4072 h 4079"/>
                <a:gd name="T22" fmla="*/ 6274 w 10660"/>
                <a:gd name="T23" fmla="*/ 4013 h 4079"/>
                <a:gd name="T24" fmla="*/ 7048 w 10660"/>
                <a:gd name="T25" fmla="*/ 3917 h 4079"/>
                <a:gd name="T26" fmla="*/ 7763 w 10660"/>
                <a:gd name="T27" fmla="*/ 3778 h 4079"/>
                <a:gd name="T28" fmla="*/ 8424 w 10660"/>
                <a:gd name="T29" fmla="*/ 3601 h 4079"/>
                <a:gd name="T30" fmla="*/ 9015 w 10660"/>
                <a:gd name="T31" fmla="*/ 3402 h 4079"/>
                <a:gd name="T32" fmla="*/ 9526 w 10660"/>
                <a:gd name="T33" fmla="*/ 3167 h 4079"/>
                <a:gd name="T34" fmla="*/ 9959 w 10660"/>
                <a:gd name="T35" fmla="*/ 2908 h 4079"/>
                <a:gd name="T36" fmla="*/ 10293 w 10660"/>
                <a:gd name="T37" fmla="*/ 2629 h 4079"/>
                <a:gd name="T38" fmla="*/ 10523 w 10660"/>
                <a:gd name="T39" fmla="*/ 2341 h 4079"/>
                <a:gd name="T40" fmla="*/ 10647 w 10660"/>
                <a:gd name="T41" fmla="*/ 2032 h 4079"/>
                <a:gd name="T42" fmla="*/ 10647 w 10660"/>
                <a:gd name="T43" fmla="*/ 1723 h 4079"/>
                <a:gd name="T44" fmla="*/ 10523 w 10660"/>
                <a:gd name="T45" fmla="*/ 1421 h 4079"/>
                <a:gd name="T46" fmla="*/ 10287 w 10660"/>
                <a:gd name="T47" fmla="*/ 1141 h 4079"/>
                <a:gd name="T48" fmla="*/ 9952 w 10660"/>
                <a:gd name="T49" fmla="*/ 885 h 4079"/>
                <a:gd name="T50" fmla="*/ 9520 w 10660"/>
                <a:gd name="T51" fmla="*/ 656 h 4079"/>
                <a:gd name="T52" fmla="*/ 9002 w 10660"/>
                <a:gd name="T53" fmla="*/ 450 h 4079"/>
                <a:gd name="T54" fmla="*/ 8411 w 10660"/>
                <a:gd name="T55" fmla="*/ 280 h 4079"/>
                <a:gd name="T56" fmla="*/ 7750 w 10660"/>
                <a:gd name="T57" fmla="*/ 156 h 4079"/>
                <a:gd name="T58" fmla="*/ 7035 w 10660"/>
                <a:gd name="T59" fmla="*/ 59 h 4079"/>
                <a:gd name="T60" fmla="*/ 6274 w 10660"/>
                <a:gd name="T61" fmla="*/ 8 h 4079"/>
                <a:gd name="T62" fmla="*/ 5468 w 10660"/>
                <a:gd name="T63" fmla="*/ 0 h 4079"/>
                <a:gd name="T64" fmla="*/ 4648 w 10660"/>
                <a:gd name="T65" fmla="*/ 45 h 4079"/>
                <a:gd name="T66" fmla="*/ 3868 w 10660"/>
                <a:gd name="T67" fmla="*/ 126 h 4079"/>
                <a:gd name="T68" fmla="*/ 3134 w 10660"/>
                <a:gd name="T69" fmla="*/ 251 h 4079"/>
                <a:gd name="T70" fmla="*/ 2452 w 10660"/>
                <a:gd name="T71" fmla="*/ 412 h 4079"/>
                <a:gd name="T72" fmla="*/ 1836 w 10660"/>
                <a:gd name="T73" fmla="*/ 612 h 4079"/>
                <a:gd name="T74" fmla="*/ 1299 w 10660"/>
                <a:gd name="T75" fmla="*/ 832 h 4079"/>
                <a:gd name="T76" fmla="*/ 839 w 10660"/>
                <a:gd name="T77" fmla="*/ 1083 h 4079"/>
                <a:gd name="T78" fmla="*/ 472 w 10660"/>
                <a:gd name="T79" fmla="*/ 1355 h 4079"/>
                <a:gd name="T80" fmla="*/ 203 w 10660"/>
                <a:gd name="T81" fmla="*/ 1643 h 4079"/>
                <a:gd name="T82" fmla="*/ 46 w 10660"/>
                <a:gd name="T83" fmla="*/ 1944 h 4079"/>
                <a:gd name="T84" fmla="*/ 7 w 10660"/>
                <a:gd name="T85" fmla="*/ 2253 h 40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60"/>
                <a:gd name="T130" fmla="*/ 0 h 4079"/>
                <a:gd name="T131" fmla="*/ 10660 w 10660"/>
                <a:gd name="T132" fmla="*/ 4079 h 40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60" h="4079">
                  <a:moveTo>
                    <a:pt x="7" y="2253"/>
                  </a:moveTo>
                  <a:lnTo>
                    <a:pt x="20" y="2356"/>
                  </a:lnTo>
                  <a:lnTo>
                    <a:pt x="46" y="2460"/>
                  </a:lnTo>
                  <a:lnTo>
                    <a:pt x="85" y="2563"/>
                  </a:lnTo>
                  <a:lnTo>
                    <a:pt x="138" y="2658"/>
                  </a:lnTo>
                  <a:lnTo>
                    <a:pt x="203" y="2755"/>
                  </a:lnTo>
                  <a:lnTo>
                    <a:pt x="282" y="2850"/>
                  </a:lnTo>
                  <a:lnTo>
                    <a:pt x="373" y="2938"/>
                  </a:lnTo>
                  <a:lnTo>
                    <a:pt x="472" y="3026"/>
                  </a:lnTo>
                  <a:lnTo>
                    <a:pt x="590" y="3114"/>
                  </a:lnTo>
                  <a:lnTo>
                    <a:pt x="708" y="3196"/>
                  </a:lnTo>
                  <a:lnTo>
                    <a:pt x="846" y="3276"/>
                  </a:lnTo>
                  <a:lnTo>
                    <a:pt x="990" y="3351"/>
                  </a:lnTo>
                  <a:lnTo>
                    <a:pt x="1141" y="3425"/>
                  </a:lnTo>
                  <a:lnTo>
                    <a:pt x="1305" y="3498"/>
                  </a:lnTo>
                  <a:lnTo>
                    <a:pt x="1482" y="3564"/>
                  </a:lnTo>
                  <a:lnTo>
                    <a:pt x="1659" y="3631"/>
                  </a:lnTo>
                  <a:lnTo>
                    <a:pt x="1849" y="3690"/>
                  </a:lnTo>
                  <a:lnTo>
                    <a:pt x="2046" y="3740"/>
                  </a:lnTo>
                  <a:lnTo>
                    <a:pt x="2255" y="3799"/>
                  </a:lnTo>
                  <a:lnTo>
                    <a:pt x="2465" y="3843"/>
                  </a:lnTo>
                  <a:lnTo>
                    <a:pt x="2688" y="3888"/>
                  </a:lnTo>
                  <a:lnTo>
                    <a:pt x="2912" y="3925"/>
                  </a:lnTo>
                  <a:lnTo>
                    <a:pt x="3147" y="3961"/>
                  </a:lnTo>
                  <a:lnTo>
                    <a:pt x="3383" y="3999"/>
                  </a:lnTo>
                  <a:lnTo>
                    <a:pt x="3626" y="4020"/>
                  </a:lnTo>
                  <a:lnTo>
                    <a:pt x="3875" y="4043"/>
                  </a:lnTo>
                  <a:lnTo>
                    <a:pt x="4130" y="4057"/>
                  </a:lnTo>
                  <a:lnTo>
                    <a:pt x="4392" y="4072"/>
                  </a:lnTo>
                  <a:lnTo>
                    <a:pt x="4655" y="4079"/>
                  </a:lnTo>
                  <a:lnTo>
                    <a:pt x="4924" y="4079"/>
                  </a:lnTo>
                  <a:lnTo>
                    <a:pt x="5193" y="4079"/>
                  </a:lnTo>
                  <a:lnTo>
                    <a:pt x="5468" y="4072"/>
                  </a:lnTo>
                  <a:lnTo>
                    <a:pt x="5743" y="4057"/>
                  </a:lnTo>
                  <a:lnTo>
                    <a:pt x="6012" y="4035"/>
                  </a:lnTo>
                  <a:lnTo>
                    <a:pt x="6274" y="4013"/>
                  </a:lnTo>
                  <a:lnTo>
                    <a:pt x="6536" y="3984"/>
                  </a:lnTo>
                  <a:lnTo>
                    <a:pt x="6792" y="3954"/>
                  </a:lnTo>
                  <a:lnTo>
                    <a:pt x="7048" y="3917"/>
                  </a:lnTo>
                  <a:lnTo>
                    <a:pt x="7290" y="3873"/>
                  </a:lnTo>
                  <a:lnTo>
                    <a:pt x="7533" y="3829"/>
                  </a:lnTo>
                  <a:lnTo>
                    <a:pt x="7763" y="3778"/>
                  </a:lnTo>
                  <a:lnTo>
                    <a:pt x="7992" y="3726"/>
                  </a:lnTo>
                  <a:lnTo>
                    <a:pt x="8209" y="3667"/>
                  </a:lnTo>
                  <a:lnTo>
                    <a:pt x="8424" y="3601"/>
                  </a:lnTo>
                  <a:lnTo>
                    <a:pt x="8628" y="3542"/>
                  </a:lnTo>
                  <a:lnTo>
                    <a:pt x="8825" y="3469"/>
                  </a:lnTo>
                  <a:lnTo>
                    <a:pt x="9015" y="3402"/>
                  </a:lnTo>
                  <a:lnTo>
                    <a:pt x="9191" y="3322"/>
                  </a:lnTo>
                  <a:lnTo>
                    <a:pt x="9369" y="3247"/>
                  </a:lnTo>
                  <a:lnTo>
                    <a:pt x="9526" y="3167"/>
                  </a:lnTo>
                  <a:lnTo>
                    <a:pt x="9683" y="3085"/>
                  </a:lnTo>
                  <a:lnTo>
                    <a:pt x="9827" y="2997"/>
                  </a:lnTo>
                  <a:lnTo>
                    <a:pt x="9959" y="2908"/>
                  </a:lnTo>
                  <a:lnTo>
                    <a:pt x="10084" y="2820"/>
                  </a:lnTo>
                  <a:lnTo>
                    <a:pt x="10195" y="2725"/>
                  </a:lnTo>
                  <a:lnTo>
                    <a:pt x="10293" y="2629"/>
                  </a:lnTo>
                  <a:lnTo>
                    <a:pt x="10385" y="2534"/>
                  </a:lnTo>
                  <a:lnTo>
                    <a:pt x="10457" y="2438"/>
                  </a:lnTo>
                  <a:lnTo>
                    <a:pt x="10523" y="2341"/>
                  </a:lnTo>
                  <a:lnTo>
                    <a:pt x="10575" y="2238"/>
                  </a:lnTo>
                  <a:lnTo>
                    <a:pt x="10621" y="2135"/>
                  </a:lnTo>
                  <a:lnTo>
                    <a:pt x="10647" y="2032"/>
                  </a:lnTo>
                  <a:lnTo>
                    <a:pt x="10660" y="1929"/>
                  </a:lnTo>
                  <a:lnTo>
                    <a:pt x="10660" y="1826"/>
                  </a:lnTo>
                  <a:lnTo>
                    <a:pt x="10647" y="1723"/>
                  </a:lnTo>
                  <a:lnTo>
                    <a:pt x="10615" y="1620"/>
                  </a:lnTo>
                  <a:lnTo>
                    <a:pt x="10575" y="1517"/>
                  </a:lnTo>
                  <a:lnTo>
                    <a:pt x="10523" y="1421"/>
                  </a:lnTo>
                  <a:lnTo>
                    <a:pt x="10457" y="1326"/>
                  </a:lnTo>
                  <a:lnTo>
                    <a:pt x="10379" y="1230"/>
                  </a:lnTo>
                  <a:lnTo>
                    <a:pt x="10287" y="1141"/>
                  </a:lnTo>
                  <a:lnTo>
                    <a:pt x="10188" y="1053"/>
                  </a:lnTo>
                  <a:lnTo>
                    <a:pt x="10077" y="965"/>
                  </a:lnTo>
                  <a:lnTo>
                    <a:pt x="9952" y="885"/>
                  </a:lnTo>
                  <a:lnTo>
                    <a:pt x="9814" y="803"/>
                  </a:lnTo>
                  <a:lnTo>
                    <a:pt x="9670" y="729"/>
                  </a:lnTo>
                  <a:lnTo>
                    <a:pt x="9520" y="656"/>
                  </a:lnTo>
                  <a:lnTo>
                    <a:pt x="9356" y="582"/>
                  </a:lnTo>
                  <a:lnTo>
                    <a:pt x="9185" y="517"/>
                  </a:lnTo>
                  <a:lnTo>
                    <a:pt x="9002" y="450"/>
                  </a:lnTo>
                  <a:lnTo>
                    <a:pt x="8811" y="391"/>
                  </a:lnTo>
                  <a:lnTo>
                    <a:pt x="8615" y="339"/>
                  </a:lnTo>
                  <a:lnTo>
                    <a:pt x="8411" y="280"/>
                  </a:lnTo>
                  <a:lnTo>
                    <a:pt x="8196" y="236"/>
                  </a:lnTo>
                  <a:lnTo>
                    <a:pt x="7979" y="192"/>
                  </a:lnTo>
                  <a:lnTo>
                    <a:pt x="7750" y="156"/>
                  </a:lnTo>
                  <a:lnTo>
                    <a:pt x="7520" y="118"/>
                  </a:lnTo>
                  <a:lnTo>
                    <a:pt x="7277" y="82"/>
                  </a:lnTo>
                  <a:lnTo>
                    <a:pt x="7035" y="59"/>
                  </a:lnTo>
                  <a:lnTo>
                    <a:pt x="6785" y="38"/>
                  </a:lnTo>
                  <a:lnTo>
                    <a:pt x="6530" y="23"/>
                  </a:lnTo>
                  <a:lnTo>
                    <a:pt x="6274" y="8"/>
                  </a:lnTo>
                  <a:lnTo>
                    <a:pt x="6005" y="0"/>
                  </a:lnTo>
                  <a:lnTo>
                    <a:pt x="5743" y="0"/>
                  </a:lnTo>
                  <a:lnTo>
                    <a:pt x="5468" y="0"/>
                  </a:lnTo>
                  <a:lnTo>
                    <a:pt x="5193" y="8"/>
                  </a:lnTo>
                  <a:lnTo>
                    <a:pt x="4924" y="23"/>
                  </a:lnTo>
                  <a:lnTo>
                    <a:pt x="4648" y="45"/>
                  </a:lnTo>
                  <a:lnTo>
                    <a:pt x="4386" y="67"/>
                  </a:lnTo>
                  <a:lnTo>
                    <a:pt x="4124" y="97"/>
                  </a:lnTo>
                  <a:lnTo>
                    <a:pt x="3868" y="126"/>
                  </a:lnTo>
                  <a:lnTo>
                    <a:pt x="3619" y="162"/>
                  </a:lnTo>
                  <a:lnTo>
                    <a:pt x="3370" y="206"/>
                  </a:lnTo>
                  <a:lnTo>
                    <a:pt x="3134" y="251"/>
                  </a:lnTo>
                  <a:lnTo>
                    <a:pt x="2898" y="303"/>
                  </a:lnTo>
                  <a:lnTo>
                    <a:pt x="2675" y="354"/>
                  </a:lnTo>
                  <a:lnTo>
                    <a:pt x="2452" y="412"/>
                  </a:lnTo>
                  <a:lnTo>
                    <a:pt x="2242" y="479"/>
                  </a:lnTo>
                  <a:lnTo>
                    <a:pt x="2033" y="538"/>
                  </a:lnTo>
                  <a:lnTo>
                    <a:pt x="1836" y="612"/>
                  </a:lnTo>
                  <a:lnTo>
                    <a:pt x="1646" y="679"/>
                  </a:lnTo>
                  <a:lnTo>
                    <a:pt x="1469" y="759"/>
                  </a:lnTo>
                  <a:lnTo>
                    <a:pt x="1299" y="832"/>
                  </a:lnTo>
                  <a:lnTo>
                    <a:pt x="1134" y="914"/>
                  </a:lnTo>
                  <a:lnTo>
                    <a:pt x="983" y="994"/>
                  </a:lnTo>
                  <a:lnTo>
                    <a:pt x="839" y="1083"/>
                  </a:lnTo>
                  <a:lnTo>
                    <a:pt x="702" y="1171"/>
                  </a:lnTo>
                  <a:lnTo>
                    <a:pt x="584" y="1259"/>
                  </a:lnTo>
                  <a:lnTo>
                    <a:pt x="472" y="1355"/>
                  </a:lnTo>
                  <a:lnTo>
                    <a:pt x="367" y="1451"/>
                  </a:lnTo>
                  <a:lnTo>
                    <a:pt x="282" y="1547"/>
                  </a:lnTo>
                  <a:lnTo>
                    <a:pt x="203" y="1643"/>
                  </a:lnTo>
                  <a:lnTo>
                    <a:pt x="138" y="1738"/>
                  </a:lnTo>
                  <a:lnTo>
                    <a:pt x="85" y="1841"/>
                  </a:lnTo>
                  <a:lnTo>
                    <a:pt x="46" y="1944"/>
                  </a:lnTo>
                  <a:lnTo>
                    <a:pt x="20" y="2047"/>
                  </a:lnTo>
                  <a:lnTo>
                    <a:pt x="0" y="2150"/>
                  </a:lnTo>
                  <a:lnTo>
                    <a:pt x="7" y="2253"/>
                  </a:lnTo>
                  <a:close/>
                </a:path>
              </a:pathLst>
            </a:custGeom>
            <a:solidFill>
              <a:srgbClr val="A39A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8" name="Freeform 47"/>
            <p:cNvSpPr>
              <a:spLocks/>
            </p:cNvSpPr>
            <p:nvPr/>
          </p:nvSpPr>
          <p:spPr bwMode="auto">
            <a:xfrm>
              <a:off x="2069" y="2090"/>
              <a:ext cx="384" cy="447"/>
            </a:xfrm>
            <a:custGeom>
              <a:avLst/>
              <a:gdLst>
                <a:gd name="T0" fmla="*/ 406 w 2688"/>
                <a:gd name="T1" fmla="*/ 935 h 3129"/>
                <a:gd name="T2" fmla="*/ 583 w 2688"/>
                <a:gd name="T3" fmla="*/ 626 h 3129"/>
                <a:gd name="T4" fmla="*/ 787 w 2688"/>
                <a:gd name="T5" fmla="*/ 338 h 3129"/>
                <a:gd name="T6" fmla="*/ 957 w 2688"/>
                <a:gd name="T7" fmla="*/ 155 h 3129"/>
                <a:gd name="T8" fmla="*/ 1081 w 2688"/>
                <a:gd name="T9" fmla="*/ 52 h 3129"/>
                <a:gd name="T10" fmla="*/ 1219 w 2688"/>
                <a:gd name="T11" fmla="*/ 214 h 3129"/>
                <a:gd name="T12" fmla="*/ 1377 w 2688"/>
                <a:gd name="T13" fmla="*/ 634 h 3129"/>
                <a:gd name="T14" fmla="*/ 1646 w 2688"/>
                <a:gd name="T15" fmla="*/ 1229 h 3129"/>
                <a:gd name="T16" fmla="*/ 1914 w 2688"/>
                <a:gd name="T17" fmla="*/ 1443 h 3129"/>
                <a:gd name="T18" fmla="*/ 2097 w 2688"/>
                <a:gd name="T19" fmla="*/ 1119 h 3129"/>
                <a:gd name="T20" fmla="*/ 2301 w 2688"/>
                <a:gd name="T21" fmla="*/ 817 h 3129"/>
                <a:gd name="T22" fmla="*/ 2531 w 2688"/>
                <a:gd name="T23" fmla="*/ 552 h 3129"/>
                <a:gd name="T24" fmla="*/ 2668 w 2688"/>
                <a:gd name="T25" fmla="*/ 487 h 3129"/>
                <a:gd name="T26" fmla="*/ 2688 w 2688"/>
                <a:gd name="T27" fmla="*/ 619 h 3129"/>
                <a:gd name="T28" fmla="*/ 2675 w 2688"/>
                <a:gd name="T29" fmla="*/ 781 h 3129"/>
                <a:gd name="T30" fmla="*/ 2615 w 2688"/>
                <a:gd name="T31" fmla="*/ 1038 h 3129"/>
                <a:gd name="T32" fmla="*/ 2432 w 2688"/>
                <a:gd name="T33" fmla="*/ 1584 h 3129"/>
                <a:gd name="T34" fmla="*/ 2366 w 2688"/>
                <a:gd name="T35" fmla="*/ 1819 h 3129"/>
                <a:gd name="T36" fmla="*/ 2314 w 2688"/>
                <a:gd name="T37" fmla="*/ 2143 h 3129"/>
                <a:gd name="T38" fmla="*/ 2248 w 2688"/>
                <a:gd name="T39" fmla="*/ 2504 h 3129"/>
                <a:gd name="T40" fmla="*/ 2163 w 2688"/>
                <a:gd name="T41" fmla="*/ 2798 h 3129"/>
                <a:gd name="T42" fmla="*/ 2117 w 2688"/>
                <a:gd name="T43" fmla="*/ 2886 h 3129"/>
                <a:gd name="T44" fmla="*/ 2065 w 2688"/>
                <a:gd name="T45" fmla="*/ 2952 h 3129"/>
                <a:gd name="T46" fmla="*/ 1966 w 2688"/>
                <a:gd name="T47" fmla="*/ 3034 h 3129"/>
                <a:gd name="T48" fmla="*/ 1803 w 2688"/>
                <a:gd name="T49" fmla="*/ 3099 h 3129"/>
                <a:gd name="T50" fmla="*/ 1619 w 2688"/>
                <a:gd name="T51" fmla="*/ 3129 h 3129"/>
                <a:gd name="T52" fmla="*/ 1423 w 2688"/>
                <a:gd name="T53" fmla="*/ 3129 h 3129"/>
                <a:gd name="T54" fmla="*/ 858 w 2688"/>
                <a:gd name="T55" fmla="*/ 3063 h 3129"/>
                <a:gd name="T56" fmla="*/ 439 w 2688"/>
                <a:gd name="T57" fmla="*/ 3004 h 3129"/>
                <a:gd name="T58" fmla="*/ 321 w 2688"/>
                <a:gd name="T59" fmla="*/ 2967 h 3129"/>
                <a:gd name="T60" fmla="*/ 216 w 2688"/>
                <a:gd name="T61" fmla="*/ 2916 h 3129"/>
                <a:gd name="T62" fmla="*/ 131 w 2688"/>
                <a:gd name="T63" fmla="*/ 2834 h 3129"/>
                <a:gd name="T64" fmla="*/ 65 w 2688"/>
                <a:gd name="T65" fmla="*/ 2717 h 3129"/>
                <a:gd name="T66" fmla="*/ 20 w 2688"/>
                <a:gd name="T67" fmla="*/ 2563 h 3129"/>
                <a:gd name="T68" fmla="*/ 0 w 2688"/>
                <a:gd name="T69" fmla="*/ 2342 h 3129"/>
                <a:gd name="T70" fmla="*/ 7 w 2688"/>
                <a:gd name="T71" fmla="*/ 2172 h 3129"/>
                <a:gd name="T72" fmla="*/ 46 w 2688"/>
                <a:gd name="T73" fmla="*/ 1914 h 3129"/>
                <a:gd name="T74" fmla="*/ 144 w 2688"/>
                <a:gd name="T75" fmla="*/ 1576 h 3129"/>
                <a:gd name="T76" fmla="*/ 269 w 2688"/>
                <a:gd name="T77" fmla="*/ 1252 h 31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88"/>
                <a:gd name="T118" fmla="*/ 0 h 3129"/>
                <a:gd name="T119" fmla="*/ 2688 w 2688"/>
                <a:gd name="T120" fmla="*/ 3129 h 31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88" h="3129">
                  <a:moveTo>
                    <a:pt x="334" y="1105"/>
                  </a:moveTo>
                  <a:lnTo>
                    <a:pt x="406" y="935"/>
                  </a:lnTo>
                  <a:lnTo>
                    <a:pt x="491" y="781"/>
                  </a:lnTo>
                  <a:lnTo>
                    <a:pt x="583" y="626"/>
                  </a:lnTo>
                  <a:lnTo>
                    <a:pt x="682" y="479"/>
                  </a:lnTo>
                  <a:lnTo>
                    <a:pt x="787" y="338"/>
                  </a:lnTo>
                  <a:lnTo>
                    <a:pt x="898" y="214"/>
                  </a:lnTo>
                  <a:lnTo>
                    <a:pt x="957" y="155"/>
                  </a:lnTo>
                  <a:lnTo>
                    <a:pt x="1016" y="103"/>
                  </a:lnTo>
                  <a:lnTo>
                    <a:pt x="1081" y="52"/>
                  </a:lnTo>
                  <a:lnTo>
                    <a:pt x="1147" y="0"/>
                  </a:lnTo>
                  <a:lnTo>
                    <a:pt x="1219" y="214"/>
                  </a:lnTo>
                  <a:lnTo>
                    <a:pt x="1298" y="427"/>
                  </a:lnTo>
                  <a:lnTo>
                    <a:pt x="1377" y="634"/>
                  </a:lnTo>
                  <a:lnTo>
                    <a:pt x="1462" y="832"/>
                  </a:lnTo>
                  <a:lnTo>
                    <a:pt x="1646" y="1229"/>
                  </a:lnTo>
                  <a:lnTo>
                    <a:pt x="1829" y="1613"/>
                  </a:lnTo>
                  <a:lnTo>
                    <a:pt x="1914" y="1443"/>
                  </a:lnTo>
                  <a:lnTo>
                    <a:pt x="2006" y="1273"/>
                  </a:lnTo>
                  <a:lnTo>
                    <a:pt x="2097" y="1119"/>
                  </a:lnTo>
                  <a:lnTo>
                    <a:pt x="2196" y="964"/>
                  </a:lnTo>
                  <a:lnTo>
                    <a:pt x="2301" y="817"/>
                  </a:lnTo>
                  <a:lnTo>
                    <a:pt x="2413" y="685"/>
                  </a:lnTo>
                  <a:lnTo>
                    <a:pt x="2531" y="552"/>
                  </a:lnTo>
                  <a:lnTo>
                    <a:pt x="2655" y="427"/>
                  </a:lnTo>
                  <a:lnTo>
                    <a:pt x="2668" y="487"/>
                  </a:lnTo>
                  <a:lnTo>
                    <a:pt x="2681" y="546"/>
                  </a:lnTo>
                  <a:lnTo>
                    <a:pt x="2688" y="619"/>
                  </a:lnTo>
                  <a:lnTo>
                    <a:pt x="2688" y="693"/>
                  </a:lnTo>
                  <a:lnTo>
                    <a:pt x="2675" y="781"/>
                  </a:lnTo>
                  <a:lnTo>
                    <a:pt x="2662" y="861"/>
                  </a:lnTo>
                  <a:lnTo>
                    <a:pt x="2615" y="1038"/>
                  </a:lnTo>
                  <a:lnTo>
                    <a:pt x="2557" y="1222"/>
                  </a:lnTo>
                  <a:lnTo>
                    <a:pt x="2432" y="1584"/>
                  </a:lnTo>
                  <a:lnTo>
                    <a:pt x="2387" y="1745"/>
                  </a:lnTo>
                  <a:lnTo>
                    <a:pt x="2366" y="1819"/>
                  </a:lnTo>
                  <a:lnTo>
                    <a:pt x="2353" y="1893"/>
                  </a:lnTo>
                  <a:lnTo>
                    <a:pt x="2314" y="2143"/>
                  </a:lnTo>
                  <a:lnTo>
                    <a:pt x="2288" y="2327"/>
                  </a:lnTo>
                  <a:lnTo>
                    <a:pt x="2248" y="2504"/>
                  </a:lnTo>
                  <a:lnTo>
                    <a:pt x="2183" y="2746"/>
                  </a:lnTo>
                  <a:lnTo>
                    <a:pt x="2163" y="2798"/>
                  </a:lnTo>
                  <a:lnTo>
                    <a:pt x="2144" y="2842"/>
                  </a:lnTo>
                  <a:lnTo>
                    <a:pt x="2117" y="2886"/>
                  </a:lnTo>
                  <a:lnTo>
                    <a:pt x="2091" y="2923"/>
                  </a:lnTo>
                  <a:lnTo>
                    <a:pt x="2065" y="2952"/>
                  </a:lnTo>
                  <a:lnTo>
                    <a:pt x="2032" y="2981"/>
                  </a:lnTo>
                  <a:lnTo>
                    <a:pt x="1966" y="3034"/>
                  </a:lnTo>
                  <a:lnTo>
                    <a:pt x="1888" y="3070"/>
                  </a:lnTo>
                  <a:lnTo>
                    <a:pt x="1803" y="3099"/>
                  </a:lnTo>
                  <a:lnTo>
                    <a:pt x="1711" y="3122"/>
                  </a:lnTo>
                  <a:lnTo>
                    <a:pt x="1619" y="3129"/>
                  </a:lnTo>
                  <a:lnTo>
                    <a:pt x="1521" y="3129"/>
                  </a:lnTo>
                  <a:lnTo>
                    <a:pt x="1423" y="3129"/>
                  </a:lnTo>
                  <a:lnTo>
                    <a:pt x="1219" y="3114"/>
                  </a:lnTo>
                  <a:lnTo>
                    <a:pt x="858" y="3063"/>
                  </a:lnTo>
                  <a:lnTo>
                    <a:pt x="564" y="3026"/>
                  </a:lnTo>
                  <a:lnTo>
                    <a:pt x="439" y="3004"/>
                  </a:lnTo>
                  <a:lnTo>
                    <a:pt x="374" y="2989"/>
                  </a:lnTo>
                  <a:lnTo>
                    <a:pt x="321" y="2967"/>
                  </a:lnTo>
                  <a:lnTo>
                    <a:pt x="262" y="2945"/>
                  </a:lnTo>
                  <a:lnTo>
                    <a:pt x="216" y="2916"/>
                  </a:lnTo>
                  <a:lnTo>
                    <a:pt x="170" y="2878"/>
                  </a:lnTo>
                  <a:lnTo>
                    <a:pt x="131" y="2834"/>
                  </a:lnTo>
                  <a:lnTo>
                    <a:pt x="98" y="2775"/>
                  </a:lnTo>
                  <a:lnTo>
                    <a:pt x="65" y="2717"/>
                  </a:lnTo>
                  <a:lnTo>
                    <a:pt x="39" y="2643"/>
                  </a:lnTo>
                  <a:lnTo>
                    <a:pt x="20" y="2563"/>
                  </a:lnTo>
                  <a:lnTo>
                    <a:pt x="7" y="2422"/>
                  </a:lnTo>
                  <a:lnTo>
                    <a:pt x="0" y="2342"/>
                  </a:lnTo>
                  <a:lnTo>
                    <a:pt x="0" y="2260"/>
                  </a:lnTo>
                  <a:lnTo>
                    <a:pt x="7" y="2172"/>
                  </a:lnTo>
                  <a:lnTo>
                    <a:pt x="20" y="2084"/>
                  </a:lnTo>
                  <a:lnTo>
                    <a:pt x="46" y="1914"/>
                  </a:lnTo>
                  <a:lnTo>
                    <a:pt x="91" y="1745"/>
                  </a:lnTo>
                  <a:lnTo>
                    <a:pt x="144" y="1576"/>
                  </a:lnTo>
                  <a:lnTo>
                    <a:pt x="203" y="1406"/>
                  </a:lnTo>
                  <a:lnTo>
                    <a:pt x="269" y="1252"/>
                  </a:lnTo>
                  <a:lnTo>
                    <a:pt x="334" y="1105"/>
                  </a:lnTo>
                  <a:close/>
                </a:path>
              </a:pathLst>
            </a:custGeom>
            <a:solidFill>
              <a:srgbClr val="E0C2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9" name="Freeform 48"/>
            <p:cNvSpPr>
              <a:spLocks/>
            </p:cNvSpPr>
            <p:nvPr/>
          </p:nvSpPr>
          <p:spPr bwMode="auto">
            <a:xfrm>
              <a:off x="2220" y="2061"/>
              <a:ext cx="240" cy="288"/>
            </a:xfrm>
            <a:custGeom>
              <a:avLst/>
              <a:gdLst>
                <a:gd name="T0" fmla="*/ 760 w 1678"/>
                <a:gd name="T1" fmla="*/ 2017 h 2017"/>
                <a:gd name="T2" fmla="*/ 550 w 1678"/>
                <a:gd name="T3" fmla="*/ 1590 h 2017"/>
                <a:gd name="T4" fmla="*/ 453 w 1678"/>
                <a:gd name="T5" fmla="*/ 1368 h 2017"/>
                <a:gd name="T6" fmla="*/ 354 w 1678"/>
                <a:gd name="T7" fmla="*/ 1148 h 2017"/>
                <a:gd name="T8" fmla="*/ 255 w 1678"/>
                <a:gd name="T9" fmla="*/ 920 h 2017"/>
                <a:gd name="T10" fmla="*/ 163 w 1678"/>
                <a:gd name="T11" fmla="*/ 691 h 2017"/>
                <a:gd name="T12" fmla="*/ 79 w 1678"/>
                <a:gd name="T13" fmla="*/ 463 h 2017"/>
                <a:gd name="T14" fmla="*/ 0 w 1678"/>
                <a:gd name="T15" fmla="*/ 227 h 2017"/>
                <a:gd name="T16" fmla="*/ 72 w 1678"/>
                <a:gd name="T17" fmla="*/ 183 h 2017"/>
                <a:gd name="T18" fmla="*/ 137 w 1678"/>
                <a:gd name="T19" fmla="*/ 147 h 2017"/>
                <a:gd name="T20" fmla="*/ 217 w 1678"/>
                <a:gd name="T21" fmla="*/ 110 h 2017"/>
                <a:gd name="T22" fmla="*/ 288 w 1678"/>
                <a:gd name="T23" fmla="*/ 80 h 2017"/>
                <a:gd name="T24" fmla="*/ 367 w 1678"/>
                <a:gd name="T25" fmla="*/ 51 h 2017"/>
                <a:gd name="T26" fmla="*/ 446 w 1678"/>
                <a:gd name="T27" fmla="*/ 29 h 2017"/>
                <a:gd name="T28" fmla="*/ 531 w 1678"/>
                <a:gd name="T29" fmla="*/ 15 h 2017"/>
                <a:gd name="T30" fmla="*/ 616 w 1678"/>
                <a:gd name="T31" fmla="*/ 0 h 2017"/>
                <a:gd name="T32" fmla="*/ 695 w 1678"/>
                <a:gd name="T33" fmla="*/ 0 h 2017"/>
                <a:gd name="T34" fmla="*/ 773 w 1678"/>
                <a:gd name="T35" fmla="*/ 0 h 2017"/>
                <a:gd name="T36" fmla="*/ 852 w 1678"/>
                <a:gd name="T37" fmla="*/ 7 h 2017"/>
                <a:gd name="T38" fmla="*/ 930 w 1678"/>
                <a:gd name="T39" fmla="*/ 29 h 2017"/>
                <a:gd name="T40" fmla="*/ 1009 w 1678"/>
                <a:gd name="T41" fmla="*/ 51 h 2017"/>
                <a:gd name="T42" fmla="*/ 1095 w 1678"/>
                <a:gd name="T43" fmla="*/ 80 h 2017"/>
                <a:gd name="T44" fmla="*/ 1167 w 1678"/>
                <a:gd name="T45" fmla="*/ 118 h 2017"/>
                <a:gd name="T46" fmla="*/ 1246 w 1678"/>
                <a:gd name="T47" fmla="*/ 162 h 2017"/>
                <a:gd name="T48" fmla="*/ 1317 w 1678"/>
                <a:gd name="T49" fmla="*/ 206 h 2017"/>
                <a:gd name="T50" fmla="*/ 1390 w 1678"/>
                <a:gd name="T51" fmla="*/ 265 h 2017"/>
                <a:gd name="T52" fmla="*/ 1449 w 1678"/>
                <a:gd name="T53" fmla="*/ 324 h 2017"/>
                <a:gd name="T54" fmla="*/ 1508 w 1678"/>
                <a:gd name="T55" fmla="*/ 389 h 2017"/>
                <a:gd name="T56" fmla="*/ 1560 w 1678"/>
                <a:gd name="T57" fmla="*/ 456 h 2017"/>
                <a:gd name="T58" fmla="*/ 1606 w 1678"/>
                <a:gd name="T59" fmla="*/ 530 h 2017"/>
                <a:gd name="T60" fmla="*/ 1645 w 1678"/>
                <a:gd name="T61" fmla="*/ 610 h 2017"/>
                <a:gd name="T62" fmla="*/ 1678 w 1678"/>
                <a:gd name="T63" fmla="*/ 691 h 2017"/>
                <a:gd name="T64" fmla="*/ 1540 w 1678"/>
                <a:gd name="T65" fmla="*/ 832 h 2017"/>
                <a:gd name="T66" fmla="*/ 1409 w 1678"/>
                <a:gd name="T67" fmla="*/ 979 h 2017"/>
                <a:gd name="T68" fmla="*/ 1285 w 1678"/>
                <a:gd name="T69" fmla="*/ 1133 h 2017"/>
                <a:gd name="T70" fmla="*/ 1167 w 1678"/>
                <a:gd name="T71" fmla="*/ 1295 h 2017"/>
                <a:gd name="T72" fmla="*/ 1055 w 1678"/>
                <a:gd name="T73" fmla="*/ 1465 h 2017"/>
                <a:gd name="T74" fmla="*/ 951 w 1678"/>
                <a:gd name="T75" fmla="*/ 1641 h 2017"/>
                <a:gd name="T76" fmla="*/ 852 w 1678"/>
                <a:gd name="T77" fmla="*/ 1826 h 2017"/>
                <a:gd name="T78" fmla="*/ 760 w 1678"/>
                <a:gd name="T79" fmla="*/ 2017 h 20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78"/>
                <a:gd name="T121" fmla="*/ 0 h 2017"/>
                <a:gd name="T122" fmla="*/ 1678 w 1678"/>
                <a:gd name="T123" fmla="*/ 2017 h 20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78" h="2017">
                  <a:moveTo>
                    <a:pt x="760" y="2017"/>
                  </a:moveTo>
                  <a:lnTo>
                    <a:pt x="550" y="1590"/>
                  </a:lnTo>
                  <a:lnTo>
                    <a:pt x="453" y="1368"/>
                  </a:lnTo>
                  <a:lnTo>
                    <a:pt x="354" y="1148"/>
                  </a:lnTo>
                  <a:lnTo>
                    <a:pt x="255" y="920"/>
                  </a:lnTo>
                  <a:lnTo>
                    <a:pt x="163" y="691"/>
                  </a:lnTo>
                  <a:lnTo>
                    <a:pt x="79" y="463"/>
                  </a:lnTo>
                  <a:lnTo>
                    <a:pt x="0" y="227"/>
                  </a:lnTo>
                  <a:lnTo>
                    <a:pt x="72" y="183"/>
                  </a:lnTo>
                  <a:lnTo>
                    <a:pt x="137" y="147"/>
                  </a:lnTo>
                  <a:lnTo>
                    <a:pt x="217" y="110"/>
                  </a:lnTo>
                  <a:lnTo>
                    <a:pt x="288" y="80"/>
                  </a:lnTo>
                  <a:lnTo>
                    <a:pt x="367" y="51"/>
                  </a:lnTo>
                  <a:lnTo>
                    <a:pt x="446" y="29"/>
                  </a:lnTo>
                  <a:lnTo>
                    <a:pt x="531" y="15"/>
                  </a:lnTo>
                  <a:lnTo>
                    <a:pt x="616" y="0"/>
                  </a:lnTo>
                  <a:lnTo>
                    <a:pt x="695" y="0"/>
                  </a:lnTo>
                  <a:lnTo>
                    <a:pt x="773" y="0"/>
                  </a:lnTo>
                  <a:lnTo>
                    <a:pt x="852" y="7"/>
                  </a:lnTo>
                  <a:lnTo>
                    <a:pt x="930" y="29"/>
                  </a:lnTo>
                  <a:lnTo>
                    <a:pt x="1009" y="51"/>
                  </a:lnTo>
                  <a:lnTo>
                    <a:pt x="1095" y="80"/>
                  </a:lnTo>
                  <a:lnTo>
                    <a:pt x="1167" y="118"/>
                  </a:lnTo>
                  <a:lnTo>
                    <a:pt x="1246" y="162"/>
                  </a:lnTo>
                  <a:lnTo>
                    <a:pt x="1317" y="206"/>
                  </a:lnTo>
                  <a:lnTo>
                    <a:pt x="1390" y="265"/>
                  </a:lnTo>
                  <a:lnTo>
                    <a:pt x="1449" y="324"/>
                  </a:lnTo>
                  <a:lnTo>
                    <a:pt x="1508" y="389"/>
                  </a:lnTo>
                  <a:lnTo>
                    <a:pt x="1560" y="456"/>
                  </a:lnTo>
                  <a:lnTo>
                    <a:pt x="1606" y="530"/>
                  </a:lnTo>
                  <a:lnTo>
                    <a:pt x="1645" y="610"/>
                  </a:lnTo>
                  <a:lnTo>
                    <a:pt x="1678" y="691"/>
                  </a:lnTo>
                  <a:lnTo>
                    <a:pt x="1540" y="832"/>
                  </a:lnTo>
                  <a:lnTo>
                    <a:pt x="1409" y="979"/>
                  </a:lnTo>
                  <a:lnTo>
                    <a:pt x="1285" y="1133"/>
                  </a:lnTo>
                  <a:lnTo>
                    <a:pt x="1167" y="1295"/>
                  </a:lnTo>
                  <a:lnTo>
                    <a:pt x="1055" y="1465"/>
                  </a:lnTo>
                  <a:lnTo>
                    <a:pt x="951" y="1641"/>
                  </a:lnTo>
                  <a:lnTo>
                    <a:pt x="852" y="1826"/>
                  </a:lnTo>
                  <a:lnTo>
                    <a:pt x="760" y="20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0" name="Freeform 49"/>
            <p:cNvSpPr>
              <a:spLocks/>
            </p:cNvSpPr>
            <p:nvPr/>
          </p:nvSpPr>
          <p:spPr bwMode="auto">
            <a:xfrm>
              <a:off x="2801" y="2345"/>
              <a:ext cx="407" cy="200"/>
            </a:xfrm>
            <a:custGeom>
              <a:avLst/>
              <a:gdLst>
                <a:gd name="T0" fmla="*/ 2846 w 2846"/>
                <a:gd name="T1" fmla="*/ 198 h 1398"/>
                <a:gd name="T2" fmla="*/ 1364 w 2846"/>
                <a:gd name="T3" fmla="*/ 0 h 1398"/>
                <a:gd name="T4" fmla="*/ 0 w 2846"/>
                <a:gd name="T5" fmla="*/ 1074 h 1398"/>
                <a:gd name="T6" fmla="*/ 1521 w 2846"/>
                <a:gd name="T7" fmla="*/ 1398 h 1398"/>
                <a:gd name="T8" fmla="*/ 2846 w 2846"/>
                <a:gd name="T9" fmla="*/ 198 h 1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6"/>
                <a:gd name="T16" fmla="*/ 0 h 1398"/>
                <a:gd name="T17" fmla="*/ 2846 w 2846"/>
                <a:gd name="T18" fmla="*/ 1398 h 1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6" h="1398">
                  <a:moveTo>
                    <a:pt x="2846" y="198"/>
                  </a:moveTo>
                  <a:lnTo>
                    <a:pt x="1364" y="0"/>
                  </a:lnTo>
                  <a:lnTo>
                    <a:pt x="0" y="1074"/>
                  </a:lnTo>
                  <a:lnTo>
                    <a:pt x="1521" y="1398"/>
                  </a:lnTo>
                  <a:lnTo>
                    <a:pt x="2846" y="198"/>
                  </a:lnTo>
                  <a:close/>
                </a:path>
              </a:pathLst>
            </a:custGeom>
            <a:solidFill>
              <a:srgbClr val="CB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1" name="Freeform 50"/>
            <p:cNvSpPr>
              <a:spLocks/>
            </p:cNvSpPr>
            <p:nvPr/>
          </p:nvSpPr>
          <p:spPr bwMode="auto">
            <a:xfrm>
              <a:off x="2811" y="2350"/>
              <a:ext cx="408" cy="200"/>
            </a:xfrm>
            <a:custGeom>
              <a:avLst/>
              <a:gdLst>
                <a:gd name="T0" fmla="*/ 2851 w 2851"/>
                <a:gd name="T1" fmla="*/ 199 h 1399"/>
                <a:gd name="T2" fmla="*/ 1364 w 2851"/>
                <a:gd name="T3" fmla="*/ 0 h 1399"/>
                <a:gd name="T4" fmla="*/ 0 w 2851"/>
                <a:gd name="T5" fmla="*/ 1075 h 1399"/>
                <a:gd name="T6" fmla="*/ 1521 w 2851"/>
                <a:gd name="T7" fmla="*/ 1399 h 1399"/>
                <a:gd name="T8" fmla="*/ 2851 w 2851"/>
                <a:gd name="T9" fmla="*/ 199 h 1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1"/>
                <a:gd name="T16" fmla="*/ 0 h 1399"/>
                <a:gd name="T17" fmla="*/ 2851 w 2851"/>
                <a:gd name="T18" fmla="*/ 1399 h 13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1" h="1399">
                  <a:moveTo>
                    <a:pt x="2851" y="199"/>
                  </a:moveTo>
                  <a:lnTo>
                    <a:pt x="1364" y="0"/>
                  </a:lnTo>
                  <a:lnTo>
                    <a:pt x="0" y="1075"/>
                  </a:lnTo>
                  <a:lnTo>
                    <a:pt x="1521" y="1399"/>
                  </a:lnTo>
                  <a:lnTo>
                    <a:pt x="2851" y="1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2" name="Freeform 51"/>
            <p:cNvSpPr>
              <a:spLocks/>
            </p:cNvSpPr>
            <p:nvPr/>
          </p:nvSpPr>
          <p:spPr bwMode="auto">
            <a:xfrm>
              <a:off x="2807" y="2545"/>
              <a:ext cx="461" cy="231"/>
            </a:xfrm>
            <a:custGeom>
              <a:avLst/>
              <a:gdLst>
                <a:gd name="T0" fmla="*/ 3232 w 3232"/>
                <a:gd name="T1" fmla="*/ 316 h 1619"/>
                <a:gd name="T2" fmla="*/ 1114 w 3232"/>
                <a:gd name="T3" fmla="*/ 0 h 1619"/>
                <a:gd name="T4" fmla="*/ 0 w 3232"/>
                <a:gd name="T5" fmla="*/ 1134 h 1619"/>
                <a:gd name="T6" fmla="*/ 2052 w 3232"/>
                <a:gd name="T7" fmla="*/ 1619 h 1619"/>
                <a:gd name="T8" fmla="*/ 3232 w 3232"/>
                <a:gd name="T9" fmla="*/ 316 h 1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2"/>
                <a:gd name="T16" fmla="*/ 0 h 1619"/>
                <a:gd name="T17" fmla="*/ 3232 w 3232"/>
                <a:gd name="T18" fmla="*/ 1619 h 16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2" h="1619">
                  <a:moveTo>
                    <a:pt x="3232" y="316"/>
                  </a:moveTo>
                  <a:lnTo>
                    <a:pt x="1114" y="0"/>
                  </a:lnTo>
                  <a:lnTo>
                    <a:pt x="0" y="1134"/>
                  </a:lnTo>
                  <a:lnTo>
                    <a:pt x="2052" y="1619"/>
                  </a:lnTo>
                  <a:lnTo>
                    <a:pt x="3232" y="3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3" name="Freeform 52"/>
            <p:cNvSpPr>
              <a:spLocks/>
            </p:cNvSpPr>
            <p:nvPr/>
          </p:nvSpPr>
          <p:spPr bwMode="auto">
            <a:xfrm>
              <a:off x="2341" y="2415"/>
              <a:ext cx="477" cy="198"/>
            </a:xfrm>
            <a:custGeom>
              <a:avLst/>
              <a:gdLst>
                <a:gd name="T0" fmla="*/ 3336 w 3336"/>
                <a:gd name="T1" fmla="*/ 236 h 1391"/>
                <a:gd name="T2" fmla="*/ 1298 w 3336"/>
                <a:gd name="T3" fmla="*/ 0 h 1391"/>
                <a:gd name="T4" fmla="*/ 0 w 3336"/>
                <a:gd name="T5" fmla="*/ 1002 h 1391"/>
                <a:gd name="T6" fmla="*/ 2097 w 3336"/>
                <a:gd name="T7" fmla="*/ 1391 h 1391"/>
                <a:gd name="T8" fmla="*/ 3336 w 3336"/>
                <a:gd name="T9" fmla="*/ 236 h 1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6"/>
                <a:gd name="T16" fmla="*/ 0 h 1391"/>
                <a:gd name="T17" fmla="*/ 3336 w 3336"/>
                <a:gd name="T18" fmla="*/ 1391 h 13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6" h="1391">
                  <a:moveTo>
                    <a:pt x="3336" y="236"/>
                  </a:moveTo>
                  <a:lnTo>
                    <a:pt x="1298" y="0"/>
                  </a:lnTo>
                  <a:lnTo>
                    <a:pt x="0" y="1002"/>
                  </a:lnTo>
                  <a:lnTo>
                    <a:pt x="2097" y="1391"/>
                  </a:lnTo>
                  <a:lnTo>
                    <a:pt x="3336" y="2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4" name="Freeform 53"/>
            <p:cNvSpPr>
              <a:spLocks/>
            </p:cNvSpPr>
            <p:nvPr/>
          </p:nvSpPr>
          <p:spPr bwMode="auto">
            <a:xfrm>
              <a:off x="2473" y="2423"/>
              <a:ext cx="94" cy="138"/>
            </a:xfrm>
            <a:custGeom>
              <a:avLst/>
              <a:gdLst>
                <a:gd name="T0" fmla="*/ 426 w 655"/>
                <a:gd name="T1" fmla="*/ 0 h 964"/>
                <a:gd name="T2" fmla="*/ 459 w 655"/>
                <a:gd name="T3" fmla="*/ 37 h 964"/>
                <a:gd name="T4" fmla="*/ 498 w 655"/>
                <a:gd name="T5" fmla="*/ 88 h 964"/>
                <a:gd name="T6" fmla="*/ 577 w 655"/>
                <a:gd name="T7" fmla="*/ 199 h 964"/>
                <a:gd name="T8" fmla="*/ 636 w 655"/>
                <a:gd name="T9" fmla="*/ 317 h 964"/>
                <a:gd name="T10" fmla="*/ 649 w 655"/>
                <a:gd name="T11" fmla="*/ 361 h 964"/>
                <a:gd name="T12" fmla="*/ 655 w 655"/>
                <a:gd name="T13" fmla="*/ 397 h 964"/>
                <a:gd name="T14" fmla="*/ 655 w 655"/>
                <a:gd name="T15" fmla="*/ 479 h 964"/>
                <a:gd name="T16" fmla="*/ 642 w 655"/>
                <a:gd name="T17" fmla="*/ 574 h 964"/>
                <a:gd name="T18" fmla="*/ 623 w 655"/>
                <a:gd name="T19" fmla="*/ 662 h 964"/>
                <a:gd name="T20" fmla="*/ 597 w 655"/>
                <a:gd name="T21" fmla="*/ 744 h 964"/>
                <a:gd name="T22" fmla="*/ 564 w 655"/>
                <a:gd name="T23" fmla="*/ 824 h 964"/>
                <a:gd name="T24" fmla="*/ 544 w 655"/>
                <a:gd name="T25" fmla="*/ 854 h 964"/>
                <a:gd name="T26" fmla="*/ 518 w 655"/>
                <a:gd name="T27" fmla="*/ 883 h 964"/>
                <a:gd name="T28" fmla="*/ 492 w 655"/>
                <a:gd name="T29" fmla="*/ 913 h 964"/>
                <a:gd name="T30" fmla="*/ 466 w 655"/>
                <a:gd name="T31" fmla="*/ 935 h 964"/>
                <a:gd name="T32" fmla="*/ 433 w 655"/>
                <a:gd name="T33" fmla="*/ 950 h 964"/>
                <a:gd name="T34" fmla="*/ 400 w 655"/>
                <a:gd name="T35" fmla="*/ 964 h 964"/>
                <a:gd name="T36" fmla="*/ 361 w 655"/>
                <a:gd name="T37" fmla="*/ 964 h 964"/>
                <a:gd name="T38" fmla="*/ 328 w 655"/>
                <a:gd name="T39" fmla="*/ 964 h 964"/>
                <a:gd name="T40" fmla="*/ 295 w 655"/>
                <a:gd name="T41" fmla="*/ 964 h 964"/>
                <a:gd name="T42" fmla="*/ 262 w 655"/>
                <a:gd name="T43" fmla="*/ 958 h 964"/>
                <a:gd name="T44" fmla="*/ 230 w 655"/>
                <a:gd name="T45" fmla="*/ 943 h 964"/>
                <a:gd name="T46" fmla="*/ 197 w 655"/>
                <a:gd name="T47" fmla="*/ 920 h 964"/>
                <a:gd name="T48" fmla="*/ 144 w 655"/>
                <a:gd name="T49" fmla="*/ 876 h 964"/>
                <a:gd name="T50" fmla="*/ 92 w 655"/>
                <a:gd name="T51" fmla="*/ 817 h 964"/>
                <a:gd name="T52" fmla="*/ 52 w 655"/>
                <a:gd name="T53" fmla="*/ 744 h 964"/>
                <a:gd name="T54" fmla="*/ 19 w 655"/>
                <a:gd name="T55" fmla="*/ 662 h 964"/>
                <a:gd name="T56" fmla="*/ 0 w 655"/>
                <a:gd name="T57" fmla="*/ 574 h 964"/>
                <a:gd name="T58" fmla="*/ 39 w 655"/>
                <a:gd name="T59" fmla="*/ 494 h 964"/>
                <a:gd name="T60" fmla="*/ 79 w 655"/>
                <a:gd name="T61" fmla="*/ 412 h 964"/>
                <a:gd name="T62" fmla="*/ 125 w 655"/>
                <a:gd name="T63" fmla="*/ 332 h 964"/>
                <a:gd name="T64" fmla="*/ 177 w 655"/>
                <a:gd name="T65" fmla="*/ 250 h 964"/>
                <a:gd name="T66" fmla="*/ 236 w 655"/>
                <a:gd name="T67" fmla="*/ 177 h 964"/>
                <a:gd name="T68" fmla="*/ 295 w 655"/>
                <a:gd name="T69" fmla="*/ 111 h 964"/>
                <a:gd name="T70" fmla="*/ 361 w 655"/>
                <a:gd name="T71" fmla="*/ 52 h 964"/>
                <a:gd name="T72" fmla="*/ 426 w 655"/>
                <a:gd name="T73" fmla="*/ 0 h 9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5"/>
                <a:gd name="T112" fmla="*/ 0 h 964"/>
                <a:gd name="T113" fmla="*/ 655 w 655"/>
                <a:gd name="T114" fmla="*/ 964 h 9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5" h="964">
                  <a:moveTo>
                    <a:pt x="426" y="0"/>
                  </a:moveTo>
                  <a:lnTo>
                    <a:pt x="459" y="37"/>
                  </a:lnTo>
                  <a:lnTo>
                    <a:pt x="498" y="88"/>
                  </a:lnTo>
                  <a:lnTo>
                    <a:pt x="577" y="199"/>
                  </a:lnTo>
                  <a:lnTo>
                    <a:pt x="636" y="317"/>
                  </a:lnTo>
                  <a:lnTo>
                    <a:pt x="649" y="361"/>
                  </a:lnTo>
                  <a:lnTo>
                    <a:pt x="655" y="397"/>
                  </a:lnTo>
                  <a:lnTo>
                    <a:pt x="655" y="479"/>
                  </a:lnTo>
                  <a:lnTo>
                    <a:pt x="642" y="574"/>
                  </a:lnTo>
                  <a:lnTo>
                    <a:pt x="623" y="662"/>
                  </a:lnTo>
                  <a:lnTo>
                    <a:pt x="597" y="744"/>
                  </a:lnTo>
                  <a:lnTo>
                    <a:pt x="564" y="824"/>
                  </a:lnTo>
                  <a:lnTo>
                    <a:pt x="544" y="854"/>
                  </a:lnTo>
                  <a:lnTo>
                    <a:pt x="518" y="883"/>
                  </a:lnTo>
                  <a:lnTo>
                    <a:pt x="492" y="913"/>
                  </a:lnTo>
                  <a:lnTo>
                    <a:pt x="466" y="935"/>
                  </a:lnTo>
                  <a:lnTo>
                    <a:pt x="433" y="950"/>
                  </a:lnTo>
                  <a:lnTo>
                    <a:pt x="400" y="964"/>
                  </a:lnTo>
                  <a:lnTo>
                    <a:pt x="361" y="964"/>
                  </a:lnTo>
                  <a:lnTo>
                    <a:pt x="328" y="964"/>
                  </a:lnTo>
                  <a:lnTo>
                    <a:pt x="295" y="964"/>
                  </a:lnTo>
                  <a:lnTo>
                    <a:pt x="262" y="958"/>
                  </a:lnTo>
                  <a:lnTo>
                    <a:pt x="230" y="943"/>
                  </a:lnTo>
                  <a:lnTo>
                    <a:pt x="197" y="920"/>
                  </a:lnTo>
                  <a:lnTo>
                    <a:pt x="144" y="876"/>
                  </a:lnTo>
                  <a:lnTo>
                    <a:pt x="92" y="817"/>
                  </a:lnTo>
                  <a:lnTo>
                    <a:pt x="52" y="744"/>
                  </a:lnTo>
                  <a:lnTo>
                    <a:pt x="19" y="662"/>
                  </a:lnTo>
                  <a:lnTo>
                    <a:pt x="0" y="574"/>
                  </a:lnTo>
                  <a:lnTo>
                    <a:pt x="39" y="494"/>
                  </a:lnTo>
                  <a:lnTo>
                    <a:pt x="79" y="412"/>
                  </a:lnTo>
                  <a:lnTo>
                    <a:pt x="125" y="332"/>
                  </a:lnTo>
                  <a:lnTo>
                    <a:pt x="177" y="250"/>
                  </a:lnTo>
                  <a:lnTo>
                    <a:pt x="236" y="177"/>
                  </a:lnTo>
                  <a:lnTo>
                    <a:pt x="295" y="111"/>
                  </a:lnTo>
                  <a:lnTo>
                    <a:pt x="361" y="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5" name="Freeform 54"/>
            <p:cNvSpPr>
              <a:spLocks/>
            </p:cNvSpPr>
            <p:nvPr/>
          </p:nvSpPr>
          <p:spPr bwMode="auto">
            <a:xfrm>
              <a:off x="2245" y="2103"/>
              <a:ext cx="122" cy="126"/>
            </a:xfrm>
            <a:custGeom>
              <a:avLst/>
              <a:gdLst>
                <a:gd name="T0" fmla="*/ 85 w 859"/>
                <a:gd name="T1" fmla="*/ 15 h 883"/>
                <a:gd name="T2" fmla="*/ 125 w 859"/>
                <a:gd name="T3" fmla="*/ 15 h 883"/>
                <a:gd name="T4" fmla="*/ 158 w 859"/>
                <a:gd name="T5" fmla="*/ 30 h 883"/>
                <a:gd name="T6" fmla="*/ 197 w 859"/>
                <a:gd name="T7" fmla="*/ 44 h 883"/>
                <a:gd name="T8" fmla="*/ 236 w 859"/>
                <a:gd name="T9" fmla="*/ 74 h 883"/>
                <a:gd name="T10" fmla="*/ 322 w 859"/>
                <a:gd name="T11" fmla="*/ 133 h 883"/>
                <a:gd name="T12" fmla="*/ 414 w 859"/>
                <a:gd name="T13" fmla="*/ 213 h 883"/>
                <a:gd name="T14" fmla="*/ 616 w 859"/>
                <a:gd name="T15" fmla="*/ 405 h 883"/>
                <a:gd name="T16" fmla="*/ 734 w 859"/>
                <a:gd name="T17" fmla="*/ 500 h 883"/>
                <a:gd name="T18" fmla="*/ 859 w 859"/>
                <a:gd name="T19" fmla="*/ 597 h 883"/>
                <a:gd name="T20" fmla="*/ 597 w 859"/>
                <a:gd name="T21" fmla="*/ 883 h 883"/>
                <a:gd name="T22" fmla="*/ 511 w 859"/>
                <a:gd name="T23" fmla="*/ 803 h 883"/>
                <a:gd name="T24" fmla="*/ 420 w 859"/>
                <a:gd name="T25" fmla="*/ 714 h 883"/>
                <a:gd name="T26" fmla="*/ 315 w 859"/>
                <a:gd name="T27" fmla="*/ 603 h 883"/>
                <a:gd name="T28" fmla="*/ 210 w 859"/>
                <a:gd name="T29" fmla="*/ 471 h 883"/>
                <a:gd name="T30" fmla="*/ 112 w 859"/>
                <a:gd name="T31" fmla="*/ 339 h 883"/>
                <a:gd name="T32" fmla="*/ 73 w 859"/>
                <a:gd name="T33" fmla="*/ 272 h 883"/>
                <a:gd name="T34" fmla="*/ 40 w 859"/>
                <a:gd name="T35" fmla="*/ 206 h 883"/>
                <a:gd name="T36" fmla="*/ 13 w 859"/>
                <a:gd name="T37" fmla="*/ 147 h 883"/>
                <a:gd name="T38" fmla="*/ 0 w 859"/>
                <a:gd name="T39" fmla="*/ 80 h 883"/>
                <a:gd name="T40" fmla="*/ 0 w 859"/>
                <a:gd name="T41" fmla="*/ 44 h 883"/>
                <a:gd name="T42" fmla="*/ 6 w 859"/>
                <a:gd name="T43" fmla="*/ 15 h 883"/>
                <a:gd name="T44" fmla="*/ 13 w 859"/>
                <a:gd name="T45" fmla="*/ 7 h 883"/>
                <a:gd name="T46" fmla="*/ 27 w 859"/>
                <a:gd name="T47" fmla="*/ 0 h 883"/>
                <a:gd name="T48" fmla="*/ 59 w 859"/>
                <a:gd name="T49" fmla="*/ 15 h 883"/>
                <a:gd name="T50" fmla="*/ 79 w 859"/>
                <a:gd name="T51" fmla="*/ 15 h 883"/>
                <a:gd name="T52" fmla="*/ 85 w 859"/>
                <a:gd name="T53" fmla="*/ 15 h 8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59"/>
                <a:gd name="T82" fmla="*/ 0 h 883"/>
                <a:gd name="T83" fmla="*/ 859 w 859"/>
                <a:gd name="T84" fmla="*/ 883 h 8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59" h="883">
                  <a:moveTo>
                    <a:pt x="85" y="15"/>
                  </a:moveTo>
                  <a:lnTo>
                    <a:pt x="125" y="15"/>
                  </a:lnTo>
                  <a:lnTo>
                    <a:pt x="158" y="30"/>
                  </a:lnTo>
                  <a:lnTo>
                    <a:pt x="197" y="44"/>
                  </a:lnTo>
                  <a:lnTo>
                    <a:pt x="236" y="74"/>
                  </a:lnTo>
                  <a:lnTo>
                    <a:pt x="322" y="133"/>
                  </a:lnTo>
                  <a:lnTo>
                    <a:pt x="414" y="213"/>
                  </a:lnTo>
                  <a:lnTo>
                    <a:pt x="616" y="405"/>
                  </a:lnTo>
                  <a:lnTo>
                    <a:pt x="734" y="500"/>
                  </a:lnTo>
                  <a:lnTo>
                    <a:pt x="859" y="597"/>
                  </a:lnTo>
                  <a:lnTo>
                    <a:pt x="597" y="883"/>
                  </a:lnTo>
                  <a:lnTo>
                    <a:pt x="511" y="803"/>
                  </a:lnTo>
                  <a:lnTo>
                    <a:pt x="420" y="714"/>
                  </a:lnTo>
                  <a:lnTo>
                    <a:pt x="315" y="603"/>
                  </a:lnTo>
                  <a:lnTo>
                    <a:pt x="210" y="471"/>
                  </a:lnTo>
                  <a:lnTo>
                    <a:pt x="112" y="339"/>
                  </a:lnTo>
                  <a:lnTo>
                    <a:pt x="73" y="272"/>
                  </a:lnTo>
                  <a:lnTo>
                    <a:pt x="40" y="206"/>
                  </a:lnTo>
                  <a:lnTo>
                    <a:pt x="13" y="147"/>
                  </a:lnTo>
                  <a:lnTo>
                    <a:pt x="0" y="80"/>
                  </a:lnTo>
                  <a:lnTo>
                    <a:pt x="0" y="44"/>
                  </a:lnTo>
                  <a:lnTo>
                    <a:pt x="6" y="15"/>
                  </a:lnTo>
                  <a:lnTo>
                    <a:pt x="13" y="7"/>
                  </a:lnTo>
                  <a:lnTo>
                    <a:pt x="27" y="0"/>
                  </a:lnTo>
                  <a:lnTo>
                    <a:pt x="59" y="15"/>
                  </a:lnTo>
                  <a:lnTo>
                    <a:pt x="79" y="15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DDDE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6" name="Freeform 55"/>
            <p:cNvSpPr>
              <a:spLocks/>
            </p:cNvSpPr>
            <p:nvPr/>
          </p:nvSpPr>
          <p:spPr bwMode="auto">
            <a:xfrm>
              <a:off x="2367" y="2162"/>
              <a:ext cx="61" cy="70"/>
            </a:xfrm>
            <a:custGeom>
              <a:avLst/>
              <a:gdLst>
                <a:gd name="T0" fmla="*/ 0 w 427"/>
                <a:gd name="T1" fmla="*/ 185 h 486"/>
                <a:gd name="T2" fmla="*/ 171 w 427"/>
                <a:gd name="T3" fmla="*/ 486 h 486"/>
                <a:gd name="T4" fmla="*/ 217 w 427"/>
                <a:gd name="T5" fmla="*/ 456 h 486"/>
                <a:gd name="T6" fmla="*/ 256 w 427"/>
                <a:gd name="T7" fmla="*/ 412 h 486"/>
                <a:gd name="T8" fmla="*/ 302 w 427"/>
                <a:gd name="T9" fmla="*/ 361 h 486"/>
                <a:gd name="T10" fmla="*/ 348 w 427"/>
                <a:gd name="T11" fmla="*/ 294 h 486"/>
                <a:gd name="T12" fmla="*/ 387 w 427"/>
                <a:gd name="T13" fmla="*/ 206 h 486"/>
                <a:gd name="T14" fmla="*/ 406 w 427"/>
                <a:gd name="T15" fmla="*/ 162 h 486"/>
                <a:gd name="T16" fmla="*/ 420 w 427"/>
                <a:gd name="T17" fmla="*/ 111 h 486"/>
                <a:gd name="T18" fmla="*/ 427 w 427"/>
                <a:gd name="T19" fmla="*/ 59 h 486"/>
                <a:gd name="T20" fmla="*/ 427 w 427"/>
                <a:gd name="T21" fmla="*/ 0 h 486"/>
                <a:gd name="T22" fmla="*/ 0 w 427"/>
                <a:gd name="T23" fmla="*/ 185 h 4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7"/>
                <a:gd name="T37" fmla="*/ 0 h 486"/>
                <a:gd name="T38" fmla="*/ 427 w 427"/>
                <a:gd name="T39" fmla="*/ 486 h 4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7" h="486">
                  <a:moveTo>
                    <a:pt x="0" y="185"/>
                  </a:moveTo>
                  <a:lnTo>
                    <a:pt x="171" y="486"/>
                  </a:lnTo>
                  <a:lnTo>
                    <a:pt x="217" y="456"/>
                  </a:lnTo>
                  <a:lnTo>
                    <a:pt x="256" y="412"/>
                  </a:lnTo>
                  <a:lnTo>
                    <a:pt x="302" y="361"/>
                  </a:lnTo>
                  <a:lnTo>
                    <a:pt x="348" y="294"/>
                  </a:lnTo>
                  <a:lnTo>
                    <a:pt x="387" y="206"/>
                  </a:lnTo>
                  <a:lnTo>
                    <a:pt x="406" y="162"/>
                  </a:lnTo>
                  <a:lnTo>
                    <a:pt x="420" y="111"/>
                  </a:lnTo>
                  <a:lnTo>
                    <a:pt x="427" y="59"/>
                  </a:lnTo>
                  <a:lnTo>
                    <a:pt x="427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DDDE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7" name="Freeform 56"/>
            <p:cNvSpPr>
              <a:spLocks/>
            </p:cNvSpPr>
            <p:nvPr/>
          </p:nvSpPr>
          <p:spPr bwMode="auto">
            <a:xfrm>
              <a:off x="2239" y="2090"/>
              <a:ext cx="132" cy="126"/>
            </a:xfrm>
            <a:custGeom>
              <a:avLst/>
              <a:gdLst>
                <a:gd name="T0" fmla="*/ 151 w 924"/>
                <a:gd name="T1" fmla="*/ 15 h 884"/>
                <a:gd name="T2" fmla="*/ 184 w 924"/>
                <a:gd name="T3" fmla="*/ 23 h 884"/>
                <a:gd name="T4" fmla="*/ 217 w 924"/>
                <a:gd name="T5" fmla="*/ 29 h 884"/>
                <a:gd name="T6" fmla="*/ 256 w 924"/>
                <a:gd name="T7" fmla="*/ 52 h 884"/>
                <a:gd name="T8" fmla="*/ 295 w 924"/>
                <a:gd name="T9" fmla="*/ 73 h 884"/>
                <a:gd name="T10" fmla="*/ 380 w 924"/>
                <a:gd name="T11" fmla="*/ 132 h 884"/>
                <a:gd name="T12" fmla="*/ 472 w 924"/>
                <a:gd name="T13" fmla="*/ 214 h 884"/>
                <a:gd name="T14" fmla="*/ 681 w 924"/>
                <a:gd name="T15" fmla="*/ 405 h 884"/>
                <a:gd name="T16" fmla="*/ 799 w 924"/>
                <a:gd name="T17" fmla="*/ 501 h 884"/>
                <a:gd name="T18" fmla="*/ 924 w 924"/>
                <a:gd name="T19" fmla="*/ 596 h 884"/>
                <a:gd name="T20" fmla="*/ 662 w 924"/>
                <a:gd name="T21" fmla="*/ 884 h 884"/>
                <a:gd name="T22" fmla="*/ 564 w 924"/>
                <a:gd name="T23" fmla="*/ 802 h 884"/>
                <a:gd name="T24" fmla="*/ 459 w 924"/>
                <a:gd name="T25" fmla="*/ 714 h 884"/>
                <a:gd name="T26" fmla="*/ 348 w 924"/>
                <a:gd name="T27" fmla="*/ 604 h 884"/>
                <a:gd name="T28" fmla="*/ 223 w 924"/>
                <a:gd name="T29" fmla="*/ 472 h 884"/>
                <a:gd name="T30" fmla="*/ 170 w 924"/>
                <a:gd name="T31" fmla="*/ 405 h 884"/>
                <a:gd name="T32" fmla="*/ 118 w 924"/>
                <a:gd name="T33" fmla="*/ 338 h 884"/>
                <a:gd name="T34" fmla="*/ 79 w 924"/>
                <a:gd name="T35" fmla="*/ 273 h 884"/>
                <a:gd name="T36" fmla="*/ 39 w 924"/>
                <a:gd name="T37" fmla="*/ 206 h 884"/>
                <a:gd name="T38" fmla="*/ 13 w 924"/>
                <a:gd name="T39" fmla="*/ 147 h 884"/>
                <a:gd name="T40" fmla="*/ 0 w 924"/>
                <a:gd name="T41" fmla="*/ 81 h 884"/>
                <a:gd name="T42" fmla="*/ 0 w 924"/>
                <a:gd name="T43" fmla="*/ 44 h 884"/>
                <a:gd name="T44" fmla="*/ 6 w 924"/>
                <a:gd name="T45" fmla="*/ 29 h 884"/>
                <a:gd name="T46" fmla="*/ 13 w 924"/>
                <a:gd name="T47" fmla="*/ 15 h 884"/>
                <a:gd name="T48" fmla="*/ 32 w 924"/>
                <a:gd name="T49" fmla="*/ 8 h 884"/>
                <a:gd name="T50" fmla="*/ 59 w 924"/>
                <a:gd name="T51" fmla="*/ 0 h 884"/>
                <a:gd name="T52" fmla="*/ 112 w 924"/>
                <a:gd name="T53" fmla="*/ 15 h 884"/>
                <a:gd name="T54" fmla="*/ 138 w 924"/>
                <a:gd name="T55" fmla="*/ 15 h 884"/>
                <a:gd name="T56" fmla="*/ 151 w 924"/>
                <a:gd name="T57" fmla="*/ 15 h 8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24"/>
                <a:gd name="T88" fmla="*/ 0 h 884"/>
                <a:gd name="T89" fmla="*/ 924 w 924"/>
                <a:gd name="T90" fmla="*/ 884 h 8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24" h="884">
                  <a:moveTo>
                    <a:pt x="151" y="15"/>
                  </a:moveTo>
                  <a:lnTo>
                    <a:pt x="184" y="23"/>
                  </a:lnTo>
                  <a:lnTo>
                    <a:pt x="217" y="29"/>
                  </a:lnTo>
                  <a:lnTo>
                    <a:pt x="256" y="52"/>
                  </a:lnTo>
                  <a:lnTo>
                    <a:pt x="295" y="73"/>
                  </a:lnTo>
                  <a:lnTo>
                    <a:pt x="380" y="132"/>
                  </a:lnTo>
                  <a:lnTo>
                    <a:pt x="472" y="214"/>
                  </a:lnTo>
                  <a:lnTo>
                    <a:pt x="681" y="405"/>
                  </a:lnTo>
                  <a:lnTo>
                    <a:pt x="799" y="501"/>
                  </a:lnTo>
                  <a:lnTo>
                    <a:pt x="924" y="596"/>
                  </a:lnTo>
                  <a:lnTo>
                    <a:pt x="662" y="884"/>
                  </a:lnTo>
                  <a:lnTo>
                    <a:pt x="564" y="802"/>
                  </a:lnTo>
                  <a:lnTo>
                    <a:pt x="459" y="714"/>
                  </a:lnTo>
                  <a:lnTo>
                    <a:pt x="348" y="604"/>
                  </a:lnTo>
                  <a:lnTo>
                    <a:pt x="223" y="472"/>
                  </a:lnTo>
                  <a:lnTo>
                    <a:pt x="170" y="405"/>
                  </a:lnTo>
                  <a:lnTo>
                    <a:pt x="118" y="338"/>
                  </a:lnTo>
                  <a:lnTo>
                    <a:pt x="79" y="273"/>
                  </a:lnTo>
                  <a:lnTo>
                    <a:pt x="39" y="206"/>
                  </a:lnTo>
                  <a:lnTo>
                    <a:pt x="13" y="147"/>
                  </a:lnTo>
                  <a:lnTo>
                    <a:pt x="0" y="81"/>
                  </a:lnTo>
                  <a:lnTo>
                    <a:pt x="0" y="44"/>
                  </a:lnTo>
                  <a:lnTo>
                    <a:pt x="6" y="29"/>
                  </a:lnTo>
                  <a:lnTo>
                    <a:pt x="13" y="15"/>
                  </a:lnTo>
                  <a:lnTo>
                    <a:pt x="32" y="8"/>
                  </a:lnTo>
                  <a:lnTo>
                    <a:pt x="59" y="0"/>
                  </a:lnTo>
                  <a:lnTo>
                    <a:pt x="112" y="15"/>
                  </a:lnTo>
                  <a:lnTo>
                    <a:pt x="138" y="15"/>
                  </a:lnTo>
                  <a:lnTo>
                    <a:pt x="151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8" name="Freeform 57"/>
            <p:cNvSpPr>
              <a:spLocks/>
            </p:cNvSpPr>
            <p:nvPr/>
          </p:nvSpPr>
          <p:spPr bwMode="auto">
            <a:xfrm>
              <a:off x="2371" y="2148"/>
              <a:ext cx="60" cy="71"/>
            </a:xfrm>
            <a:custGeom>
              <a:avLst/>
              <a:gdLst>
                <a:gd name="T0" fmla="*/ 0 w 420"/>
                <a:gd name="T1" fmla="*/ 184 h 493"/>
                <a:gd name="T2" fmla="*/ 171 w 420"/>
                <a:gd name="T3" fmla="*/ 493 h 493"/>
                <a:gd name="T4" fmla="*/ 210 w 420"/>
                <a:gd name="T5" fmla="*/ 457 h 493"/>
                <a:gd name="T6" fmla="*/ 249 w 420"/>
                <a:gd name="T7" fmla="*/ 420 h 493"/>
                <a:gd name="T8" fmla="*/ 296 w 420"/>
                <a:gd name="T9" fmla="*/ 361 h 493"/>
                <a:gd name="T10" fmla="*/ 348 w 420"/>
                <a:gd name="T11" fmla="*/ 295 h 493"/>
                <a:gd name="T12" fmla="*/ 387 w 420"/>
                <a:gd name="T13" fmla="*/ 207 h 493"/>
                <a:gd name="T14" fmla="*/ 401 w 420"/>
                <a:gd name="T15" fmla="*/ 163 h 493"/>
                <a:gd name="T16" fmla="*/ 414 w 420"/>
                <a:gd name="T17" fmla="*/ 111 h 493"/>
                <a:gd name="T18" fmla="*/ 420 w 420"/>
                <a:gd name="T19" fmla="*/ 60 h 493"/>
                <a:gd name="T20" fmla="*/ 420 w 420"/>
                <a:gd name="T21" fmla="*/ 0 h 493"/>
                <a:gd name="T22" fmla="*/ 0 w 420"/>
                <a:gd name="T23" fmla="*/ 184 h 4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493"/>
                <a:gd name="T38" fmla="*/ 420 w 420"/>
                <a:gd name="T39" fmla="*/ 493 h 4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493">
                  <a:moveTo>
                    <a:pt x="0" y="184"/>
                  </a:moveTo>
                  <a:lnTo>
                    <a:pt x="171" y="493"/>
                  </a:lnTo>
                  <a:lnTo>
                    <a:pt x="210" y="457"/>
                  </a:lnTo>
                  <a:lnTo>
                    <a:pt x="249" y="420"/>
                  </a:lnTo>
                  <a:lnTo>
                    <a:pt x="296" y="361"/>
                  </a:lnTo>
                  <a:lnTo>
                    <a:pt x="348" y="295"/>
                  </a:lnTo>
                  <a:lnTo>
                    <a:pt x="387" y="207"/>
                  </a:lnTo>
                  <a:lnTo>
                    <a:pt x="401" y="163"/>
                  </a:lnTo>
                  <a:lnTo>
                    <a:pt x="414" y="111"/>
                  </a:lnTo>
                  <a:lnTo>
                    <a:pt x="420" y="60"/>
                  </a:lnTo>
                  <a:lnTo>
                    <a:pt x="42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9" name="Freeform 58"/>
            <p:cNvSpPr>
              <a:spLocks/>
            </p:cNvSpPr>
            <p:nvPr/>
          </p:nvSpPr>
          <p:spPr bwMode="auto">
            <a:xfrm>
              <a:off x="2113" y="2163"/>
              <a:ext cx="358" cy="398"/>
            </a:xfrm>
            <a:custGeom>
              <a:avLst/>
              <a:gdLst>
                <a:gd name="T0" fmla="*/ 1246 w 2511"/>
                <a:gd name="T1" fmla="*/ 1722 h 2782"/>
                <a:gd name="T2" fmla="*/ 1626 w 2511"/>
                <a:gd name="T3" fmla="*/ 1774 h 2782"/>
                <a:gd name="T4" fmla="*/ 2026 w 2511"/>
                <a:gd name="T5" fmla="*/ 1877 h 2782"/>
                <a:gd name="T6" fmla="*/ 2301 w 2511"/>
                <a:gd name="T7" fmla="*/ 1980 h 2782"/>
                <a:gd name="T8" fmla="*/ 2451 w 2511"/>
                <a:gd name="T9" fmla="*/ 2061 h 2782"/>
                <a:gd name="T10" fmla="*/ 2472 w 2511"/>
                <a:gd name="T11" fmla="*/ 2253 h 2782"/>
                <a:gd name="T12" fmla="*/ 2386 w 2511"/>
                <a:gd name="T13" fmla="*/ 2547 h 2782"/>
                <a:gd name="T14" fmla="*/ 2307 w 2511"/>
                <a:gd name="T15" fmla="*/ 2724 h 2782"/>
                <a:gd name="T16" fmla="*/ 2176 w 2511"/>
                <a:gd name="T17" fmla="*/ 2768 h 2782"/>
                <a:gd name="T18" fmla="*/ 2006 w 2511"/>
                <a:gd name="T19" fmla="*/ 2782 h 2782"/>
                <a:gd name="T20" fmla="*/ 1698 w 2511"/>
                <a:gd name="T21" fmla="*/ 2768 h 2782"/>
                <a:gd name="T22" fmla="*/ 1239 w 2511"/>
                <a:gd name="T23" fmla="*/ 2694 h 2782"/>
                <a:gd name="T24" fmla="*/ 747 w 2511"/>
                <a:gd name="T25" fmla="*/ 2591 h 2782"/>
                <a:gd name="T26" fmla="*/ 636 w 2511"/>
                <a:gd name="T27" fmla="*/ 2547 h 2782"/>
                <a:gd name="T28" fmla="*/ 537 w 2511"/>
                <a:gd name="T29" fmla="*/ 2480 h 2782"/>
                <a:gd name="T30" fmla="*/ 453 w 2511"/>
                <a:gd name="T31" fmla="*/ 2400 h 2782"/>
                <a:gd name="T32" fmla="*/ 335 w 2511"/>
                <a:gd name="T33" fmla="*/ 2253 h 2782"/>
                <a:gd name="T34" fmla="*/ 217 w 2511"/>
                <a:gd name="T35" fmla="*/ 2017 h 2782"/>
                <a:gd name="T36" fmla="*/ 124 w 2511"/>
                <a:gd name="T37" fmla="*/ 1759 h 2782"/>
                <a:gd name="T38" fmla="*/ 59 w 2511"/>
                <a:gd name="T39" fmla="*/ 1486 h 2782"/>
                <a:gd name="T40" fmla="*/ 26 w 2511"/>
                <a:gd name="T41" fmla="*/ 1229 h 2782"/>
                <a:gd name="T42" fmla="*/ 0 w 2511"/>
                <a:gd name="T43" fmla="*/ 906 h 2782"/>
                <a:gd name="T44" fmla="*/ 6 w 2511"/>
                <a:gd name="T45" fmla="*/ 728 h 2782"/>
                <a:gd name="T46" fmla="*/ 32 w 2511"/>
                <a:gd name="T47" fmla="*/ 545 h 2782"/>
                <a:gd name="T48" fmla="*/ 79 w 2511"/>
                <a:gd name="T49" fmla="*/ 368 h 2782"/>
                <a:gd name="T50" fmla="*/ 151 w 2511"/>
                <a:gd name="T51" fmla="*/ 213 h 2782"/>
                <a:gd name="T52" fmla="*/ 243 w 2511"/>
                <a:gd name="T53" fmla="*/ 88 h 2782"/>
                <a:gd name="T54" fmla="*/ 348 w 2511"/>
                <a:gd name="T55" fmla="*/ 15 h 2782"/>
                <a:gd name="T56" fmla="*/ 413 w 2511"/>
                <a:gd name="T57" fmla="*/ 0 h 2782"/>
                <a:gd name="T58" fmla="*/ 479 w 2511"/>
                <a:gd name="T59" fmla="*/ 7 h 2782"/>
                <a:gd name="T60" fmla="*/ 550 w 2511"/>
                <a:gd name="T61" fmla="*/ 30 h 2782"/>
                <a:gd name="T62" fmla="*/ 629 w 2511"/>
                <a:gd name="T63" fmla="*/ 74 h 2782"/>
                <a:gd name="T64" fmla="*/ 702 w 2511"/>
                <a:gd name="T65" fmla="*/ 139 h 2782"/>
                <a:gd name="T66" fmla="*/ 760 w 2511"/>
                <a:gd name="T67" fmla="*/ 221 h 2782"/>
                <a:gd name="T68" fmla="*/ 846 w 2511"/>
                <a:gd name="T69" fmla="*/ 397 h 2782"/>
                <a:gd name="T70" fmla="*/ 898 w 2511"/>
                <a:gd name="T71" fmla="*/ 610 h 2782"/>
                <a:gd name="T72" fmla="*/ 930 w 2511"/>
                <a:gd name="T73" fmla="*/ 846 h 2782"/>
                <a:gd name="T74" fmla="*/ 977 w 2511"/>
                <a:gd name="T75" fmla="*/ 1310 h 2782"/>
                <a:gd name="T76" fmla="*/ 1016 w 2511"/>
                <a:gd name="T77" fmla="*/ 1530 h 2782"/>
                <a:gd name="T78" fmla="*/ 1082 w 2511"/>
                <a:gd name="T79" fmla="*/ 1715 h 27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11"/>
                <a:gd name="T121" fmla="*/ 0 h 2782"/>
                <a:gd name="T122" fmla="*/ 2511 w 2511"/>
                <a:gd name="T123" fmla="*/ 2782 h 27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11" h="2782">
                  <a:moveTo>
                    <a:pt x="1082" y="1715"/>
                  </a:moveTo>
                  <a:lnTo>
                    <a:pt x="1246" y="1722"/>
                  </a:lnTo>
                  <a:lnTo>
                    <a:pt x="1429" y="1738"/>
                  </a:lnTo>
                  <a:lnTo>
                    <a:pt x="1626" y="1774"/>
                  </a:lnTo>
                  <a:lnTo>
                    <a:pt x="1830" y="1818"/>
                  </a:lnTo>
                  <a:lnTo>
                    <a:pt x="2026" y="1877"/>
                  </a:lnTo>
                  <a:lnTo>
                    <a:pt x="2210" y="1944"/>
                  </a:lnTo>
                  <a:lnTo>
                    <a:pt x="2301" y="1980"/>
                  </a:lnTo>
                  <a:lnTo>
                    <a:pt x="2380" y="2017"/>
                  </a:lnTo>
                  <a:lnTo>
                    <a:pt x="2451" y="2061"/>
                  </a:lnTo>
                  <a:lnTo>
                    <a:pt x="2511" y="2106"/>
                  </a:lnTo>
                  <a:lnTo>
                    <a:pt x="2472" y="2253"/>
                  </a:lnTo>
                  <a:lnTo>
                    <a:pt x="2425" y="2400"/>
                  </a:lnTo>
                  <a:lnTo>
                    <a:pt x="2386" y="2547"/>
                  </a:lnTo>
                  <a:lnTo>
                    <a:pt x="2354" y="2694"/>
                  </a:lnTo>
                  <a:lnTo>
                    <a:pt x="2307" y="2724"/>
                  </a:lnTo>
                  <a:lnTo>
                    <a:pt x="2249" y="2746"/>
                  </a:lnTo>
                  <a:lnTo>
                    <a:pt x="2176" y="2768"/>
                  </a:lnTo>
                  <a:lnTo>
                    <a:pt x="2092" y="2776"/>
                  </a:lnTo>
                  <a:lnTo>
                    <a:pt x="2006" y="2782"/>
                  </a:lnTo>
                  <a:lnTo>
                    <a:pt x="1908" y="2782"/>
                  </a:lnTo>
                  <a:lnTo>
                    <a:pt x="1698" y="2768"/>
                  </a:lnTo>
                  <a:lnTo>
                    <a:pt x="1469" y="2731"/>
                  </a:lnTo>
                  <a:lnTo>
                    <a:pt x="1239" y="2694"/>
                  </a:lnTo>
                  <a:lnTo>
                    <a:pt x="806" y="2606"/>
                  </a:lnTo>
                  <a:lnTo>
                    <a:pt x="747" y="2591"/>
                  </a:lnTo>
                  <a:lnTo>
                    <a:pt x="695" y="2568"/>
                  </a:lnTo>
                  <a:lnTo>
                    <a:pt x="636" y="2547"/>
                  </a:lnTo>
                  <a:lnTo>
                    <a:pt x="590" y="2518"/>
                  </a:lnTo>
                  <a:lnTo>
                    <a:pt x="537" y="2480"/>
                  </a:lnTo>
                  <a:lnTo>
                    <a:pt x="492" y="2444"/>
                  </a:lnTo>
                  <a:lnTo>
                    <a:pt x="453" y="2400"/>
                  </a:lnTo>
                  <a:lnTo>
                    <a:pt x="406" y="2356"/>
                  </a:lnTo>
                  <a:lnTo>
                    <a:pt x="335" y="2253"/>
                  </a:lnTo>
                  <a:lnTo>
                    <a:pt x="269" y="2135"/>
                  </a:lnTo>
                  <a:lnTo>
                    <a:pt x="217" y="2017"/>
                  </a:lnTo>
                  <a:lnTo>
                    <a:pt x="163" y="1892"/>
                  </a:lnTo>
                  <a:lnTo>
                    <a:pt x="124" y="1759"/>
                  </a:lnTo>
                  <a:lnTo>
                    <a:pt x="92" y="1627"/>
                  </a:lnTo>
                  <a:lnTo>
                    <a:pt x="59" y="1486"/>
                  </a:lnTo>
                  <a:lnTo>
                    <a:pt x="39" y="1362"/>
                  </a:lnTo>
                  <a:lnTo>
                    <a:pt x="26" y="1229"/>
                  </a:lnTo>
                  <a:lnTo>
                    <a:pt x="13" y="1112"/>
                  </a:lnTo>
                  <a:lnTo>
                    <a:pt x="0" y="906"/>
                  </a:lnTo>
                  <a:lnTo>
                    <a:pt x="0" y="816"/>
                  </a:lnTo>
                  <a:lnTo>
                    <a:pt x="6" y="728"/>
                  </a:lnTo>
                  <a:lnTo>
                    <a:pt x="13" y="640"/>
                  </a:lnTo>
                  <a:lnTo>
                    <a:pt x="32" y="545"/>
                  </a:lnTo>
                  <a:lnTo>
                    <a:pt x="52" y="456"/>
                  </a:lnTo>
                  <a:lnTo>
                    <a:pt x="79" y="368"/>
                  </a:lnTo>
                  <a:lnTo>
                    <a:pt x="111" y="286"/>
                  </a:lnTo>
                  <a:lnTo>
                    <a:pt x="151" y="213"/>
                  </a:lnTo>
                  <a:lnTo>
                    <a:pt x="190" y="139"/>
                  </a:lnTo>
                  <a:lnTo>
                    <a:pt x="243" y="88"/>
                  </a:lnTo>
                  <a:lnTo>
                    <a:pt x="295" y="44"/>
                  </a:lnTo>
                  <a:lnTo>
                    <a:pt x="348" y="15"/>
                  </a:lnTo>
                  <a:lnTo>
                    <a:pt x="380" y="7"/>
                  </a:lnTo>
                  <a:lnTo>
                    <a:pt x="413" y="0"/>
                  </a:lnTo>
                  <a:lnTo>
                    <a:pt x="446" y="0"/>
                  </a:lnTo>
                  <a:lnTo>
                    <a:pt x="479" y="7"/>
                  </a:lnTo>
                  <a:lnTo>
                    <a:pt x="518" y="15"/>
                  </a:lnTo>
                  <a:lnTo>
                    <a:pt x="550" y="30"/>
                  </a:lnTo>
                  <a:lnTo>
                    <a:pt x="590" y="51"/>
                  </a:lnTo>
                  <a:lnTo>
                    <a:pt x="629" y="74"/>
                  </a:lnTo>
                  <a:lnTo>
                    <a:pt x="668" y="110"/>
                  </a:lnTo>
                  <a:lnTo>
                    <a:pt x="702" y="139"/>
                  </a:lnTo>
                  <a:lnTo>
                    <a:pt x="734" y="177"/>
                  </a:lnTo>
                  <a:lnTo>
                    <a:pt x="760" y="221"/>
                  </a:lnTo>
                  <a:lnTo>
                    <a:pt x="812" y="301"/>
                  </a:lnTo>
                  <a:lnTo>
                    <a:pt x="846" y="397"/>
                  </a:lnTo>
                  <a:lnTo>
                    <a:pt x="878" y="500"/>
                  </a:lnTo>
                  <a:lnTo>
                    <a:pt x="898" y="610"/>
                  </a:lnTo>
                  <a:lnTo>
                    <a:pt x="917" y="728"/>
                  </a:lnTo>
                  <a:lnTo>
                    <a:pt x="930" y="846"/>
                  </a:lnTo>
                  <a:lnTo>
                    <a:pt x="951" y="1082"/>
                  </a:lnTo>
                  <a:lnTo>
                    <a:pt x="977" y="1310"/>
                  </a:lnTo>
                  <a:lnTo>
                    <a:pt x="997" y="1421"/>
                  </a:lnTo>
                  <a:lnTo>
                    <a:pt x="1016" y="1530"/>
                  </a:lnTo>
                  <a:lnTo>
                    <a:pt x="1049" y="1627"/>
                  </a:lnTo>
                  <a:lnTo>
                    <a:pt x="1082" y="1715"/>
                  </a:lnTo>
                  <a:close/>
                </a:path>
              </a:pathLst>
            </a:custGeom>
            <a:solidFill>
              <a:srgbClr val="E0C2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0" name="Freeform 59"/>
            <p:cNvSpPr>
              <a:spLocks/>
            </p:cNvSpPr>
            <p:nvPr/>
          </p:nvSpPr>
          <p:spPr bwMode="auto">
            <a:xfrm>
              <a:off x="2113" y="2210"/>
              <a:ext cx="342" cy="351"/>
            </a:xfrm>
            <a:custGeom>
              <a:avLst/>
              <a:gdLst>
                <a:gd name="T0" fmla="*/ 131 w 2399"/>
                <a:gd name="T1" fmla="*/ 88 h 2458"/>
                <a:gd name="T2" fmla="*/ 131 w 2399"/>
                <a:gd name="T3" fmla="*/ 279 h 2458"/>
                <a:gd name="T4" fmla="*/ 151 w 2399"/>
                <a:gd name="T5" fmla="*/ 588 h 2458"/>
                <a:gd name="T6" fmla="*/ 230 w 2399"/>
                <a:gd name="T7" fmla="*/ 1015 h 2458"/>
                <a:gd name="T8" fmla="*/ 341 w 2399"/>
                <a:gd name="T9" fmla="*/ 1414 h 2458"/>
                <a:gd name="T10" fmla="*/ 419 w 2399"/>
                <a:gd name="T11" fmla="*/ 1649 h 2458"/>
                <a:gd name="T12" fmla="*/ 479 w 2399"/>
                <a:gd name="T13" fmla="*/ 1767 h 2458"/>
                <a:gd name="T14" fmla="*/ 550 w 2399"/>
                <a:gd name="T15" fmla="*/ 1862 h 2458"/>
                <a:gd name="T16" fmla="*/ 649 w 2399"/>
                <a:gd name="T17" fmla="*/ 1950 h 2458"/>
                <a:gd name="T18" fmla="*/ 760 w 2399"/>
                <a:gd name="T19" fmla="*/ 2024 h 2458"/>
                <a:gd name="T20" fmla="*/ 944 w 2399"/>
                <a:gd name="T21" fmla="*/ 2105 h 2458"/>
                <a:gd name="T22" fmla="*/ 1233 w 2399"/>
                <a:gd name="T23" fmla="*/ 2179 h 2458"/>
                <a:gd name="T24" fmla="*/ 1540 w 2399"/>
                <a:gd name="T25" fmla="*/ 2215 h 2458"/>
                <a:gd name="T26" fmla="*/ 1849 w 2399"/>
                <a:gd name="T27" fmla="*/ 2223 h 2458"/>
                <a:gd name="T28" fmla="*/ 2137 w 2399"/>
                <a:gd name="T29" fmla="*/ 2208 h 2458"/>
                <a:gd name="T30" fmla="*/ 2373 w 2399"/>
                <a:gd name="T31" fmla="*/ 2274 h 2458"/>
                <a:gd name="T32" fmla="*/ 2307 w 2399"/>
                <a:gd name="T33" fmla="*/ 2400 h 2458"/>
                <a:gd name="T34" fmla="*/ 2176 w 2399"/>
                <a:gd name="T35" fmla="*/ 2444 h 2458"/>
                <a:gd name="T36" fmla="*/ 2006 w 2399"/>
                <a:gd name="T37" fmla="*/ 2458 h 2458"/>
                <a:gd name="T38" fmla="*/ 1698 w 2399"/>
                <a:gd name="T39" fmla="*/ 2444 h 2458"/>
                <a:gd name="T40" fmla="*/ 1239 w 2399"/>
                <a:gd name="T41" fmla="*/ 2370 h 2458"/>
                <a:gd name="T42" fmla="*/ 747 w 2399"/>
                <a:gd name="T43" fmla="*/ 2267 h 2458"/>
                <a:gd name="T44" fmla="*/ 636 w 2399"/>
                <a:gd name="T45" fmla="*/ 2223 h 2458"/>
                <a:gd name="T46" fmla="*/ 537 w 2399"/>
                <a:gd name="T47" fmla="*/ 2156 h 2458"/>
                <a:gd name="T48" fmla="*/ 453 w 2399"/>
                <a:gd name="T49" fmla="*/ 2076 h 2458"/>
                <a:gd name="T50" fmla="*/ 335 w 2399"/>
                <a:gd name="T51" fmla="*/ 1929 h 2458"/>
                <a:gd name="T52" fmla="*/ 217 w 2399"/>
                <a:gd name="T53" fmla="*/ 1693 h 2458"/>
                <a:gd name="T54" fmla="*/ 124 w 2399"/>
                <a:gd name="T55" fmla="*/ 1435 h 2458"/>
                <a:gd name="T56" fmla="*/ 59 w 2399"/>
                <a:gd name="T57" fmla="*/ 1162 h 2458"/>
                <a:gd name="T58" fmla="*/ 26 w 2399"/>
                <a:gd name="T59" fmla="*/ 905 h 2458"/>
                <a:gd name="T60" fmla="*/ 0 w 2399"/>
                <a:gd name="T61" fmla="*/ 582 h 2458"/>
                <a:gd name="T62" fmla="*/ 6 w 2399"/>
                <a:gd name="T63" fmla="*/ 441 h 2458"/>
                <a:gd name="T64" fmla="*/ 32 w 2399"/>
                <a:gd name="T65" fmla="*/ 286 h 2458"/>
                <a:gd name="T66" fmla="*/ 79 w 2399"/>
                <a:gd name="T67" fmla="*/ 139 h 2458"/>
                <a:gd name="T68" fmla="*/ 144 w 2399"/>
                <a:gd name="T69" fmla="*/ 0 h 24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99"/>
                <a:gd name="T106" fmla="*/ 0 h 2458"/>
                <a:gd name="T107" fmla="*/ 2399 w 2399"/>
                <a:gd name="T108" fmla="*/ 2458 h 24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99" h="2458">
                  <a:moveTo>
                    <a:pt x="144" y="0"/>
                  </a:moveTo>
                  <a:lnTo>
                    <a:pt x="131" y="88"/>
                  </a:lnTo>
                  <a:lnTo>
                    <a:pt x="131" y="183"/>
                  </a:lnTo>
                  <a:lnTo>
                    <a:pt x="131" y="279"/>
                  </a:lnTo>
                  <a:lnTo>
                    <a:pt x="131" y="382"/>
                  </a:lnTo>
                  <a:lnTo>
                    <a:pt x="151" y="588"/>
                  </a:lnTo>
                  <a:lnTo>
                    <a:pt x="183" y="802"/>
                  </a:lnTo>
                  <a:lnTo>
                    <a:pt x="230" y="1015"/>
                  </a:lnTo>
                  <a:lnTo>
                    <a:pt x="282" y="1221"/>
                  </a:lnTo>
                  <a:lnTo>
                    <a:pt x="341" y="1414"/>
                  </a:lnTo>
                  <a:lnTo>
                    <a:pt x="400" y="1590"/>
                  </a:lnTo>
                  <a:lnTo>
                    <a:pt x="419" y="1649"/>
                  </a:lnTo>
                  <a:lnTo>
                    <a:pt x="446" y="1708"/>
                  </a:lnTo>
                  <a:lnTo>
                    <a:pt x="479" y="1767"/>
                  </a:lnTo>
                  <a:lnTo>
                    <a:pt x="511" y="1818"/>
                  </a:lnTo>
                  <a:lnTo>
                    <a:pt x="550" y="1862"/>
                  </a:lnTo>
                  <a:lnTo>
                    <a:pt x="597" y="1906"/>
                  </a:lnTo>
                  <a:lnTo>
                    <a:pt x="649" y="1950"/>
                  </a:lnTo>
                  <a:lnTo>
                    <a:pt x="702" y="1988"/>
                  </a:lnTo>
                  <a:lnTo>
                    <a:pt x="760" y="2024"/>
                  </a:lnTo>
                  <a:lnTo>
                    <a:pt x="820" y="2053"/>
                  </a:lnTo>
                  <a:lnTo>
                    <a:pt x="944" y="2105"/>
                  </a:lnTo>
                  <a:lnTo>
                    <a:pt x="1089" y="2149"/>
                  </a:lnTo>
                  <a:lnTo>
                    <a:pt x="1233" y="2179"/>
                  </a:lnTo>
                  <a:lnTo>
                    <a:pt x="1383" y="2200"/>
                  </a:lnTo>
                  <a:lnTo>
                    <a:pt x="1540" y="2215"/>
                  </a:lnTo>
                  <a:lnTo>
                    <a:pt x="1691" y="2223"/>
                  </a:lnTo>
                  <a:lnTo>
                    <a:pt x="1849" y="2223"/>
                  </a:lnTo>
                  <a:lnTo>
                    <a:pt x="2000" y="2223"/>
                  </a:lnTo>
                  <a:lnTo>
                    <a:pt x="2137" y="2208"/>
                  </a:lnTo>
                  <a:lnTo>
                    <a:pt x="2399" y="2179"/>
                  </a:lnTo>
                  <a:lnTo>
                    <a:pt x="2373" y="2274"/>
                  </a:lnTo>
                  <a:lnTo>
                    <a:pt x="2354" y="2370"/>
                  </a:lnTo>
                  <a:lnTo>
                    <a:pt x="2307" y="2400"/>
                  </a:lnTo>
                  <a:lnTo>
                    <a:pt x="2249" y="2422"/>
                  </a:lnTo>
                  <a:lnTo>
                    <a:pt x="2176" y="2444"/>
                  </a:lnTo>
                  <a:lnTo>
                    <a:pt x="2092" y="2452"/>
                  </a:lnTo>
                  <a:lnTo>
                    <a:pt x="2006" y="2458"/>
                  </a:lnTo>
                  <a:lnTo>
                    <a:pt x="1908" y="2458"/>
                  </a:lnTo>
                  <a:lnTo>
                    <a:pt x="1698" y="2444"/>
                  </a:lnTo>
                  <a:lnTo>
                    <a:pt x="1469" y="2407"/>
                  </a:lnTo>
                  <a:lnTo>
                    <a:pt x="1239" y="2370"/>
                  </a:lnTo>
                  <a:lnTo>
                    <a:pt x="806" y="2282"/>
                  </a:lnTo>
                  <a:lnTo>
                    <a:pt x="747" y="2267"/>
                  </a:lnTo>
                  <a:lnTo>
                    <a:pt x="695" y="2244"/>
                  </a:lnTo>
                  <a:lnTo>
                    <a:pt x="636" y="2223"/>
                  </a:lnTo>
                  <a:lnTo>
                    <a:pt x="590" y="2194"/>
                  </a:lnTo>
                  <a:lnTo>
                    <a:pt x="537" y="2156"/>
                  </a:lnTo>
                  <a:lnTo>
                    <a:pt x="492" y="2120"/>
                  </a:lnTo>
                  <a:lnTo>
                    <a:pt x="453" y="2076"/>
                  </a:lnTo>
                  <a:lnTo>
                    <a:pt x="406" y="2032"/>
                  </a:lnTo>
                  <a:lnTo>
                    <a:pt x="335" y="1929"/>
                  </a:lnTo>
                  <a:lnTo>
                    <a:pt x="269" y="1811"/>
                  </a:lnTo>
                  <a:lnTo>
                    <a:pt x="217" y="1693"/>
                  </a:lnTo>
                  <a:lnTo>
                    <a:pt x="163" y="1568"/>
                  </a:lnTo>
                  <a:lnTo>
                    <a:pt x="124" y="1435"/>
                  </a:lnTo>
                  <a:lnTo>
                    <a:pt x="92" y="1303"/>
                  </a:lnTo>
                  <a:lnTo>
                    <a:pt x="59" y="1162"/>
                  </a:lnTo>
                  <a:lnTo>
                    <a:pt x="39" y="1038"/>
                  </a:lnTo>
                  <a:lnTo>
                    <a:pt x="26" y="905"/>
                  </a:lnTo>
                  <a:lnTo>
                    <a:pt x="13" y="788"/>
                  </a:lnTo>
                  <a:lnTo>
                    <a:pt x="0" y="582"/>
                  </a:lnTo>
                  <a:lnTo>
                    <a:pt x="0" y="508"/>
                  </a:lnTo>
                  <a:lnTo>
                    <a:pt x="6" y="441"/>
                  </a:lnTo>
                  <a:lnTo>
                    <a:pt x="13" y="368"/>
                  </a:lnTo>
                  <a:lnTo>
                    <a:pt x="32" y="286"/>
                  </a:lnTo>
                  <a:lnTo>
                    <a:pt x="52" y="213"/>
                  </a:lnTo>
                  <a:lnTo>
                    <a:pt x="79" y="139"/>
                  </a:lnTo>
                  <a:lnTo>
                    <a:pt x="105" y="6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BA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1" name="Freeform 60"/>
            <p:cNvSpPr>
              <a:spLocks/>
            </p:cNvSpPr>
            <p:nvPr/>
          </p:nvSpPr>
          <p:spPr bwMode="auto">
            <a:xfrm>
              <a:off x="2446" y="2434"/>
              <a:ext cx="125" cy="155"/>
            </a:xfrm>
            <a:custGeom>
              <a:avLst/>
              <a:gdLst>
                <a:gd name="T0" fmla="*/ 740 w 871"/>
                <a:gd name="T1" fmla="*/ 161 h 1090"/>
                <a:gd name="T2" fmla="*/ 806 w 871"/>
                <a:gd name="T3" fmla="*/ 191 h 1090"/>
                <a:gd name="T4" fmla="*/ 832 w 871"/>
                <a:gd name="T5" fmla="*/ 228 h 1090"/>
                <a:gd name="T6" fmla="*/ 845 w 871"/>
                <a:gd name="T7" fmla="*/ 294 h 1090"/>
                <a:gd name="T8" fmla="*/ 845 w 871"/>
                <a:gd name="T9" fmla="*/ 375 h 1090"/>
                <a:gd name="T10" fmla="*/ 826 w 871"/>
                <a:gd name="T11" fmla="*/ 405 h 1090"/>
                <a:gd name="T12" fmla="*/ 826 w 871"/>
                <a:gd name="T13" fmla="*/ 412 h 1090"/>
                <a:gd name="T14" fmla="*/ 865 w 871"/>
                <a:gd name="T15" fmla="*/ 464 h 1090"/>
                <a:gd name="T16" fmla="*/ 871 w 871"/>
                <a:gd name="T17" fmla="*/ 544 h 1090"/>
                <a:gd name="T18" fmla="*/ 845 w 871"/>
                <a:gd name="T19" fmla="*/ 626 h 1090"/>
                <a:gd name="T20" fmla="*/ 793 w 871"/>
                <a:gd name="T21" fmla="*/ 662 h 1090"/>
                <a:gd name="T22" fmla="*/ 793 w 871"/>
                <a:gd name="T23" fmla="*/ 676 h 1090"/>
                <a:gd name="T24" fmla="*/ 826 w 871"/>
                <a:gd name="T25" fmla="*/ 729 h 1090"/>
                <a:gd name="T26" fmla="*/ 832 w 871"/>
                <a:gd name="T27" fmla="*/ 809 h 1090"/>
                <a:gd name="T28" fmla="*/ 793 w 871"/>
                <a:gd name="T29" fmla="*/ 890 h 1090"/>
                <a:gd name="T30" fmla="*/ 734 w 871"/>
                <a:gd name="T31" fmla="*/ 913 h 1090"/>
                <a:gd name="T32" fmla="*/ 727 w 871"/>
                <a:gd name="T33" fmla="*/ 943 h 1090"/>
                <a:gd name="T34" fmla="*/ 734 w 871"/>
                <a:gd name="T35" fmla="*/ 987 h 1090"/>
                <a:gd name="T36" fmla="*/ 727 w 871"/>
                <a:gd name="T37" fmla="*/ 1031 h 1090"/>
                <a:gd name="T38" fmla="*/ 688 w 871"/>
                <a:gd name="T39" fmla="*/ 1067 h 1090"/>
                <a:gd name="T40" fmla="*/ 609 w 871"/>
                <a:gd name="T41" fmla="*/ 1082 h 1090"/>
                <a:gd name="T42" fmla="*/ 525 w 871"/>
                <a:gd name="T43" fmla="*/ 1082 h 1090"/>
                <a:gd name="T44" fmla="*/ 374 w 871"/>
                <a:gd name="T45" fmla="*/ 1038 h 1090"/>
                <a:gd name="T46" fmla="*/ 177 w 871"/>
                <a:gd name="T47" fmla="*/ 928 h 1090"/>
                <a:gd name="T48" fmla="*/ 98 w 871"/>
                <a:gd name="T49" fmla="*/ 839 h 1090"/>
                <a:gd name="T50" fmla="*/ 39 w 871"/>
                <a:gd name="T51" fmla="*/ 729 h 1090"/>
                <a:gd name="T52" fmla="*/ 7 w 871"/>
                <a:gd name="T53" fmla="*/ 603 h 1090"/>
                <a:gd name="T54" fmla="*/ 0 w 871"/>
                <a:gd name="T55" fmla="*/ 485 h 1090"/>
                <a:gd name="T56" fmla="*/ 46 w 871"/>
                <a:gd name="T57" fmla="*/ 294 h 1090"/>
                <a:gd name="T58" fmla="*/ 111 w 871"/>
                <a:gd name="T59" fmla="*/ 169 h 1090"/>
                <a:gd name="T60" fmla="*/ 170 w 871"/>
                <a:gd name="T61" fmla="*/ 103 h 1090"/>
                <a:gd name="T62" fmla="*/ 235 w 871"/>
                <a:gd name="T63" fmla="*/ 52 h 1090"/>
                <a:gd name="T64" fmla="*/ 321 w 871"/>
                <a:gd name="T65" fmla="*/ 14 h 1090"/>
                <a:gd name="T66" fmla="*/ 407 w 871"/>
                <a:gd name="T67" fmla="*/ 0 h 1090"/>
                <a:gd name="T68" fmla="*/ 525 w 871"/>
                <a:gd name="T69" fmla="*/ 8 h 1090"/>
                <a:gd name="T70" fmla="*/ 609 w 871"/>
                <a:gd name="T71" fmla="*/ 29 h 1090"/>
                <a:gd name="T72" fmla="*/ 669 w 871"/>
                <a:gd name="T73" fmla="*/ 73 h 1090"/>
                <a:gd name="T74" fmla="*/ 695 w 871"/>
                <a:gd name="T75" fmla="*/ 125 h 10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1"/>
                <a:gd name="T115" fmla="*/ 0 h 1090"/>
                <a:gd name="T116" fmla="*/ 871 w 871"/>
                <a:gd name="T117" fmla="*/ 1090 h 10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1" h="1090">
                  <a:moveTo>
                    <a:pt x="695" y="147"/>
                  </a:moveTo>
                  <a:lnTo>
                    <a:pt x="740" y="161"/>
                  </a:lnTo>
                  <a:lnTo>
                    <a:pt x="787" y="176"/>
                  </a:lnTo>
                  <a:lnTo>
                    <a:pt x="806" y="191"/>
                  </a:lnTo>
                  <a:lnTo>
                    <a:pt x="819" y="206"/>
                  </a:lnTo>
                  <a:lnTo>
                    <a:pt x="832" y="228"/>
                  </a:lnTo>
                  <a:lnTo>
                    <a:pt x="845" y="250"/>
                  </a:lnTo>
                  <a:lnTo>
                    <a:pt x="845" y="294"/>
                  </a:lnTo>
                  <a:lnTo>
                    <a:pt x="845" y="346"/>
                  </a:lnTo>
                  <a:lnTo>
                    <a:pt x="845" y="375"/>
                  </a:lnTo>
                  <a:lnTo>
                    <a:pt x="839" y="390"/>
                  </a:lnTo>
                  <a:lnTo>
                    <a:pt x="826" y="405"/>
                  </a:lnTo>
                  <a:lnTo>
                    <a:pt x="806" y="405"/>
                  </a:lnTo>
                  <a:lnTo>
                    <a:pt x="826" y="412"/>
                  </a:lnTo>
                  <a:lnTo>
                    <a:pt x="839" y="426"/>
                  </a:lnTo>
                  <a:lnTo>
                    <a:pt x="865" y="464"/>
                  </a:lnTo>
                  <a:lnTo>
                    <a:pt x="871" y="500"/>
                  </a:lnTo>
                  <a:lnTo>
                    <a:pt x="871" y="544"/>
                  </a:lnTo>
                  <a:lnTo>
                    <a:pt x="865" y="588"/>
                  </a:lnTo>
                  <a:lnTo>
                    <a:pt x="845" y="626"/>
                  </a:lnTo>
                  <a:lnTo>
                    <a:pt x="813" y="647"/>
                  </a:lnTo>
                  <a:lnTo>
                    <a:pt x="793" y="662"/>
                  </a:lnTo>
                  <a:lnTo>
                    <a:pt x="774" y="662"/>
                  </a:lnTo>
                  <a:lnTo>
                    <a:pt x="793" y="676"/>
                  </a:lnTo>
                  <a:lnTo>
                    <a:pt x="806" y="691"/>
                  </a:lnTo>
                  <a:lnTo>
                    <a:pt x="826" y="729"/>
                  </a:lnTo>
                  <a:lnTo>
                    <a:pt x="832" y="765"/>
                  </a:lnTo>
                  <a:lnTo>
                    <a:pt x="832" y="809"/>
                  </a:lnTo>
                  <a:lnTo>
                    <a:pt x="813" y="854"/>
                  </a:lnTo>
                  <a:lnTo>
                    <a:pt x="793" y="890"/>
                  </a:lnTo>
                  <a:lnTo>
                    <a:pt x="754" y="905"/>
                  </a:lnTo>
                  <a:lnTo>
                    <a:pt x="734" y="913"/>
                  </a:lnTo>
                  <a:lnTo>
                    <a:pt x="714" y="913"/>
                  </a:lnTo>
                  <a:lnTo>
                    <a:pt x="727" y="943"/>
                  </a:lnTo>
                  <a:lnTo>
                    <a:pt x="734" y="964"/>
                  </a:lnTo>
                  <a:lnTo>
                    <a:pt x="734" y="987"/>
                  </a:lnTo>
                  <a:lnTo>
                    <a:pt x="734" y="1008"/>
                  </a:lnTo>
                  <a:lnTo>
                    <a:pt x="727" y="1031"/>
                  </a:lnTo>
                  <a:lnTo>
                    <a:pt x="721" y="1046"/>
                  </a:lnTo>
                  <a:lnTo>
                    <a:pt x="688" y="1067"/>
                  </a:lnTo>
                  <a:lnTo>
                    <a:pt x="649" y="1082"/>
                  </a:lnTo>
                  <a:lnTo>
                    <a:pt x="609" y="1082"/>
                  </a:lnTo>
                  <a:lnTo>
                    <a:pt x="564" y="1090"/>
                  </a:lnTo>
                  <a:lnTo>
                    <a:pt x="525" y="1082"/>
                  </a:lnTo>
                  <a:lnTo>
                    <a:pt x="446" y="1067"/>
                  </a:lnTo>
                  <a:lnTo>
                    <a:pt x="374" y="1038"/>
                  </a:lnTo>
                  <a:lnTo>
                    <a:pt x="282" y="1001"/>
                  </a:lnTo>
                  <a:lnTo>
                    <a:pt x="177" y="928"/>
                  </a:lnTo>
                  <a:lnTo>
                    <a:pt x="138" y="890"/>
                  </a:lnTo>
                  <a:lnTo>
                    <a:pt x="98" y="839"/>
                  </a:lnTo>
                  <a:lnTo>
                    <a:pt x="72" y="787"/>
                  </a:lnTo>
                  <a:lnTo>
                    <a:pt x="39" y="729"/>
                  </a:lnTo>
                  <a:lnTo>
                    <a:pt x="20" y="670"/>
                  </a:lnTo>
                  <a:lnTo>
                    <a:pt x="7" y="603"/>
                  </a:lnTo>
                  <a:lnTo>
                    <a:pt x="0" y="544"/>
                  </a:lnTo>
                  <a:lnTo>
                    <a:pt x="0" y="485"/>
                  </a:lnTo>
                  <a:lnTo>
                    <a:pt x="13" y="382"/>
                  </a:lnTo>
                  <a:lnTo>
                    <a:pt x="46" y="294"/>
                  </a:lnTo>
                  <a:lnTo>
                    <a:pt x="85" y="206"/>
                  </a:lnTo>
                  <a:lnTo>
                    <a:pt x="111" y="169"/>
                  </a:lnTo>
                  <a:lnTo>
                    <a:pt x="138" y="132"/>
                  </a:lnTo>
                  <a:lnTo>
                    <a:pt x="170" y="103"/>
                  </a:lnTo>
                  <a:lnTo>
                    <a:pt x="203" y="73"/>
                  </a:lnTo>
                  <a:lnTo>
                    <a:pt x="235" y="52"/>
                  </a:lnTo>
                  <a:lnTo>
                    <a:pt x="275" y="29"/>
                  </a:lnTo>
                  <a:lnTo>
                    <a:pt x="321" y="14"/>
                  </a:lnTo>
                  <a:lnTo>
                    <a:pt x="360" y="8"/>
                  </a:lnTo>
                  <a:lnTo>
                    <a:pt x="407" y="0"/>
                  </a:lnTo>
                  <a:lnTo>
                    <a:pt x="452" y="0"/>
                  </a:lnTo>
                  <a:lnTo>
                    <a:pt x="525" y="8"/>
                  </a:lnTo>
                  <a:lnTo>
                    <a:pt x="570" y="14"/>
                  </a:lnTo>
                  <a:lnTo>
                    <a:pt x="609" y="29"/>
                  </a:lnTo>
                  <a:lnTo>
                    <a:pt x="643" y="52"/>
                  </a:lnTo>
                  <a:lnTo>
                    <a:pt x="669" y="73"/>
                  </a:lnTo>
                  <a:lnTo>
                    <a:pt x="688" y="111"/>
                  </a:lnTo>
                  <a:lnTo>
                    <a:pt x="695" y="125"/>
                  </a:lnTo>
                  <a:lnTo>
                    <a:pt x="695" y="147"/>
                  </a:lnTo>
                  <a:close/>
                </a:path>
              </a:pathLst>
            </a:custGeom>
            <a:solidFill>
              <a:srgbClr val="F3DA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2" name="Freeform 61"/>
            <p:cNvSpPr>
              <a:spLocks/>
            </p:cNvSpPr>
            <p:nvPr/>
          </p:nvSpPr>
          <p:spPr bwMode="auto">
            <a:xfrm>
              <a:off x="2454" y="2541"/>
              <a:ext cx="96" cy="48"/>
            </a:xfrm>
            <a:custGeom>
              <a:avLst/>
              <a:gdLst>
                <a:gd name="T0" fmla="*/ 675 w 675"/>
                <a:gd name="T1" fmla="*/ 273 h 340"/>
                <a:gd name="T2" fmla="*/ 662 w 675"/>
                <a:gd name="T3" fmla="*/ 296 h 340"/>
                <a:gd name="T4" fmla="*/ 643 w 675"/>
                <a:gd name="T5" fmla="*/ 310 h 340"/>
                <a:gd name="T6" fmla="*/ 617 w 675"/>
                <a:gd name="T7" fmla="*/ 325 h 340"/>
                <a:gd name="T8" fmla="*/ 591 w 675"/>
                <a:gd name="T9" fmla="*/ 332 h 340"/>
                <a:gd name="T10" fmla="*/ 531 w 675"/>
                <a:gd name="T11" fmla="*/ 340 h 340"/>
                <a:gd name="T12" fmla="*/ 473 w 675"/>
                <a:gd name="T13" fmla="*/ 332 h 340"/>
                <a:gd name="T14" fmla="*/ 394 w 675"/>
                <a:gd name="T15" fmla="*/ 317 h 340"/>
                <a:gd name="T16" fmla="*/ 322 w 675"/>
                <a:gd name="T17" fmla="*/ 288 h 340"/>
                <a:gd name="T18" fmla="*/ 230 w 675"/>
                <a:gd name="T19" fmla="*/ 251 h 340"/>
                <a:gd name="T20" fmla="*/ 125 w 675"/>
                <a:gd name="T21" fmla="*/ 178 h 340"/>
                <a:gd name="T22" fmla="*/ 86 w 675"/>
                <a:gd name="T23" fmla="*/ 140 h 340"/>
                <a:gd name="T24" fmla="*/ 52 w 675"/>
                <a:gd name="T25" fmla="*/ 96 h 340"/>
                <a:gd name="T26" fmla="*/ 26 w 675"/>
                <a:gd name="T27" fmla="*/ 52 h 340"/>
                <a:gd name="T28" fmla="*/ 0 w 675"/>
                <a:gd name="T29" fmla="*/ 0 h 340"/>
                <a:gd name="T30" fmla="*/ 59 w 675"/>
                <a:gd name="T31" fmla="*/ 67 h 340"/>
                <a:gd name="T32" fmla="*/ 125 w 675"/>
                <a:gd name="T33" fmla="*/ 126 h 340"/>
                <a:gd name="T34" fmla="*/ 198 w 675"/>
                <a:gd name="T35" fmla="*/ 170 h 340"/>
                <a:gd name="T36" fmla="*/ 276 w 675"/>
                <a:gd name="T37" fmla="*/ 214 h 340"/>
                <a:gd name="T38" fmla="*/ 361 w 675"/>
                <a:gd name="T39" fmla="*/ 243 h 340"/>
                <a:gd name="T40" fmla="*/ 460 w 675"/>
                <a:gd name="T41" fmla="*/ 266 h 340"/>
                <a:gd name="T42" fmla="*/ 564 w 675"/>
                <a:gd name="T43" fmla="*/ 273 h 340"/>
                <a:gd name="T44" fmla="*/ 675 w 675"/>
                <a:gd name="T45" fmla="*/ 273 h 3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5"/>
                <a:gd name="T70" fmla="*/ 0 h 340"/>
                <a:gd name="T71" fmla="*/ 675 w 675"/>
                <a:gd name="T72" fmla="*/ 340 h 3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5" h="340">
                  <a:moveTo>
                    <a:pt x="675" y="273"/>
                  </a:moveTo>
                  <a:lnTo>
                    <a:pt x="662" y="296"/>
                  </a:lnTo>
                  <a:lnTo>
                    <a:pt x="643" y="310"/>
                  </a:lnTo>
                  <a:lnTo>
                    <a:pt x="617" y="325"/>
                  </a:lnTo>
                  <a:lnTo>
                    <a:pt x="591" y="332"/>
                  </a:lnTo>
                  <a:lnTo>
                    <a:pt x="531" y="340"/>
                  </a:lnTo>
                  <a:lnTo>
                    <a:pt x="473" y="332"/>
                  </a:lnTo>
                  <a:lnTo>
                    <a:pt x="394" y="317"/>
                  </a:lnTo>
                  <a:lnTo>
                    <a:pt x="322" y="288"/>
                  </a:lnTo>
                  <a:lnTo>
                    <a:pt x="230" y="251"/>
                  </a:lnTo>
                  <a:lnTo>
                    <a:pt x="125" y="178"/>
                  </a:lnTo>
                  <a:lnTo>
                    <a:pt x="86" y="140"/>
                  </a:lnTo>
                  <a:lnTo>
                    <a:pt x="52" y="96"/>
                  </a:lnTo>
                  <a:lnTo>
                    <a:pt x="26" y="52"/>
                  </a:lnTo>
                  <a:lnTo>
                    <a:pt x="0" y="0"/>
                  </a:lnTo>
                  <a:lnTo>
                    <a:pt x="59" y="67"/>
                  </a:lnTo>
                  <a:lnTo>
                    <a:pt x="125" y="126"/>
                  </a:lnTo>
                  <a:lnTo>
                    <a:pt x="198" y="170"/>
                  </a:lnTo>
                  <a:lnTo>
                    <a:pt x="276" y="214"/>
                  </a:lnTo>
                  <a:lnTo>
                    <a:pt x="361" y="243"/>
                  </a:lnTo>
                  <a:lnTo>
                    <a:pt x="460" y="266"/>
                  </a:lnTo>
                  <a:lnTo>
                    <a:pt x="564" y="273"/>
                  </a:lnTo>
                  <a:lnTo>
                    <a:pt x="675" y="273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3" name="Freeform 62"/>
            <p:cNvSpPr>
              <a:spLocks/>
            </p:cNvSpPr>
            <p:nvPr/>
          </p:nvSpPr>
          <p:spPr bwMode="auto">
            <a:xfrm>
              <a:off x="2497" y="2439"/>
              <a:ext cx="56" cy="23"/>
            </a:xfrm>
            <a:custGeom>
              <a:avLst/>
              <a:gdLst>
                <a:gd name="T0" fmla="*/ 0 w 393"/>
                <a:gd name="T1" fmla="*/ 88 h 162"/>
                <a:gd name="T2" fmla="*/ 6 w 393"/>
                <a:gd name="T3" fmla="*/ 74 h 162"/>
                <a:gd name="T4" fmla="*/ 20 w 393"/>
                <a:gd name="T5" fmla="*/ 66 h 162"/>
                <a:gd name="T6" fmla="*/ 33 w 393"/>
                <a:gd name="T7" fmla="*/ 59 h 162"/>
                <a:gd name="T8" fmla="*/ 53 w 393"/>
                <a:gd name="T9" fmla="*/ 59 h 162"/>
                <a:gd name="T10" fmla="*/ 105 w 393"/>
                <a:gd name="T11" fmla="*/ 66 h 162"/>
                <a:gd name="T12" fmla="*/ 158 w 393"/>
                <a:gd name="T13" fmla="*/ 74 h 162"/>
                <a:gd name="T14" fmla="*/ 210 w 393"/>
                <a:gd name="T15" fmla="*/ 80 h 162"/>
                <a:gd name="T16" fmla="*/ 236 w 393"/>
                <a:gd name="T17" fmla="*/ 80 h 162"/>
                <a:gd name="T18" fmla="*/ 255 w 393"/>
                <a:gd name="T19" fmla="*/ 74 h 162"/>
                <a:gd name="T20" fmla="*/ 269 w 393"/>
                <a:gd name="T21" fmla="*/ 66 h 162"/>
                <a:gd name="T22" fmla="*/ 276 w 393"/>
                <a:gd name="T23" fmla="*/ 51 h 162"/>
                <a:gd name="T24" fmla="*/ 276 w 393"/>
                <a:gd name="T25" fmla="*/ 29 h 162"/>
                <a:gd name="T26" fmla="*/ 269 w 393"/>
                <a:gd name="T27" fmla="*/ 0 h 162"/>
                <a:gd name="T28" fmla="*/ 295 w 393"/>
                <a:gd name="T29" fmla="*/ 15 h 162"/>
                <a:gd name="T30" fmla="*/ 321 w 393"/>
                <a:gd name="T31" fmla="*/ 44 h 162"/>
                <a:gd name="T32" fmla="*/ 334 w 393"/>
                <a:gd name="T33" fmla="*/ 74 h 162"/>
                <a:gd name="T34" fmla="*/ 341 w 393"/>
                <a:gd name="T35" fmla="*/ 110 h 162"/>
                <a:gd name="T36" fmla="*/ 393 w 393"/>
                <a:gd name="T37" fmla="*/ 124 h 162"/>
                <a:gd name="T38" fmla="*/ 347 w 393"/>
                <a:gd name="T39" fmla="*/ 139 h 162"/>
                <a:gd name="T40" fmla="*/ 308 w 393"/>
                <a:gd name="T41" fmla="*/ 154 h 162"/>
                <a:gd name="T42" fmla="*/ 262 w 393"/>
                <a:gd name="T43" fmla="*/ 162 h 162"/>
                <a:gd name="T44" fmla="*/ 216 w 393"/>
                <a:gd name="T45" fmla="*/ 162 h 162"/>
                <a:gd name="T46" fmla="*/ 164 w 393"/>
                <a:gd name="T47" fmla="*/ 154 h 162"/>
                <a:gd name="T48" fmla="*/ 111 w 393"/>
                <a:gd name="T49" fmla="*/ 139 h 162"/>
                <a:gd name="T50" fmla="*/ 59 w 393"/>
                <a:gd name="T51" fmla="*/ 118 h 162"/>
                <a:gd name="T52" fmla="*/ 0 w 393"/>
                <a:gd name="T53" fmla="*/ 88 h 1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3"/>
                <a:gd name="T82" fmla="*/ 0 h 162"/>
                <a:gd name="T83" fmla="*/ 393 w 393"/>
                <a:gd name="T84" fmla="*/ 162 h 1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3" h="162">
                  <a:moveTo>
                    <a:pt x="0" y="88"/>
                  </a:moveTo>
                  <a:lnTo>
                    <a:pt x="6" y="74"/>
                  </a:lnTo>
                  <a:lnTo>
                    <a:pt x="20" y="66"/>
                  </a:lnTo>
                  <a:lnTo>
                    <a:pt x="33" y="59"/>
                  </a:lnTo>
                  <a:lnTo>
                    <a:pt x="53" y="59"/>
                  </a:lnTo>
                  <a:lnTo>
                    <a:pt x="105" y="66"/>
                  </a:lnTo>
                  <a:lnTo>
                    <a:pt x="158" y="74"/>
                  </a:lnTo>
                  <a:lnTo>
                    <a:pt x="210" y="80"/>
                  </a:lnTo>
                  <a:lnTo>
                    <a:pt x="236" y="80"/>
                  </a:lnTo>
                  <a:lnTo>
                    <a:pt x="255" y="74"/>
                  </a:lnTo>
                  <a:lnTo>
                    <a:pt x="269" y="66"/>
                  </a:lnTo>
                  <a:lnTo>
                    <a:pt x="276" y="51"/>
                  </a:lnTo>
                  <a:lnTo>
                    <a:pt x="276" y="29"/>
                  </a:lnTo>
                  <a:lnTo>
                    <a:pt x="269" y="0"/>
                  </a:lnTo>
                  <a:lnTo>
                    <a:pt x="295" y="15"/>
                  </a:lnTo>
                  <a:lnTo>
                    <a:pt x="321" y="44"/>
                  </a:lnTo>
                  <a:lnTo>
                    <a:pt x="334" y="74"/>
                  </a:lnTo>
                  <a:lnTo>
                    <a:pt x="341" y="110"/>
                  </a:lnTo>
                  <a:lnTo>
                    <a:pt x="393" y="124"/>
                  </a:lnTo>
                  <a:lnTo>
                    <a:pt x="347" y="139"/>
                  </a:lnTo>
                  <a:lnTo>
                    <a:pt x="308" y="154"/>
                  </a:lnTo>
                  <a:lnTo>
                    <a:pt x="262" y="162"/>
                  </a:lnTo>
                  <a:lnTo>
                    <a:pt x="216" y="162"/>
                  </a:lnTo>
                  <a:lnTo>
                    <a:pt x="164" y="154"/>
                  </a:lnTo>
                  <a:lnTo>
                    <a:pt x="111" y="139"/>
                  </a:lnTo>
                  <a:lnTo>
                    <a:pt x="59" y="11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4" name="Freeform 63"/>
            <p:cNvSpPr>
              <a:spLocks/>
            </p:cNvSpPr>
            <p:nvPr/>
          </p:nvSpPr>
          <p:spPr bwMode="auto">
            <a:xfrm>
              <a:off x="2509" y="2470"/>
              <a:ext cx="58" cy="24"/>
            </a:xfrm>
            <a:custGeom>
              <a:avLst/>
              <a:gdLst>
                <a:gd name="T0" fmla="*/ 7 w 406"/>
                <a:gd name="T1" fmla="*/ 103 h 168"/>
                <a:gd name="T2" fmla="*/ 0 w 406"/>
                <a:gd name="T3" fmla="*/ 80 h 168"/>
                <a:gd name="T4" fmla="*/ 7 w 406"/>
                <a:gd name="T5" fmla="*/ 73 h 168"/>
                <a:gd name="T6" fmla="*/ 20 w 406"/>
                <a:gd name="T7" fmla="*/ 65 h 168"/>
                <a:gd name="T8" fmla="*/ 46 w 406"/>
                <a:gd name="T9" fmla="*/ 59 h 168"/>
                <a:gd name="T10" fmla="*/ 105 w 406"/>
                <a:gd name="T11" fmla="*/ 65 h 168"/>
                <a:gd name="T12" fmla="*/ 177 w 406"/>
                <a:gd name="T13" fmla="*/ 73 h 168"/>
                <a:gd name="T14" fmla="*/ 249 w 406"/>
                <a:gd name="T15" fmla="*/ 80 h 168"/>
                <a:gd name="T16" fmla="*/ 322 w 406"/>
                <a:gd name="T17" fmla="*/ 73 h 168"/>
                <a:gd name="T18" fmla="*/ 354 w 406"/>
                <a:gd name="T19" fmla="*/ 65 h 168"/>
                <a:gd name="T20" fmla="*/ 374 w 406"/>
                <a:gd name="T21" fmla="*/ 51 h 168"/>
                <a:gd name="T22" fmla="*/ 393 w 406"/>
                <a:gd name="T23" fmla="*/ 29 h 168"/>
                <a:gd name="T24" fmla="*/ 406 w 406"/>
                <a:gd name="T25" fmla="*/ 0 h 168"/>
                <a:gd name="T26" fmla="*/ 406 w 406"/>
                <a:gd name="T27" fmla="*/ 44 h 168"/>
                <a:gd name="T28" fmla="*/ 406 w 406"/>
                <a:gd name="T29" fmla="*/ 95 h 168"/>
                <a:gd name="T30" fmla="*/ 406 w 406"/>
                <a:gd name="T31" fmla="*/ 117 h 168"/>
                <a:gd name="T32" fmla="*/ 393 w 406"/>
                <a:gd name="T33" fmla="*/ 139 h 168"/>
                <a:gd name="T34" fmla="*/ 387 w 406"/>
                <a:gd name="T35" fmla="*/ 147 h 168"/>
                <a:gd name="T36" fmla="*/ 367 w 406"/>
                <a:gd name="T37" fmla="*/ 147 h 168"/>
                <a:gd name="T38" fmla="*/ 374 w 406"/>
                <a:gd name="T39" fmla="*/ 154 h 168"/>
                <a:gd name="T40" fmla="*/ 361 w 406"/>
                <a:gd name="T41" fmla="*/ 162 h 168"/>
                <a:gd name="T42" fmla="*/ 335 w 406"/>
                <a:gd name="T43" fmla="*/ 162 h 168"/>
                <a:gd name="T44" fmla="*/ 295 w 406"/>
                <a:gd name="T45" fmla="*/ 168 h 168"/>
                <a:gd name="T46" fmla="*/ 243 w 406"/>
                <a:gd name="T47" fmla="*/ 162 h 168"/>
                <a:gd name="T48" fmla="*/ 177 w 406"/>
                <a:gd name="T49" fmla="*/ 154 h 168"/>
                <a:gd name="T50" fmla="*/ 92 w 406"/>
                <a:gd name="T51" fmla="*/ 132 h 168"/>
                <a:gd name="T52" fmla="*/ 7 w 406"/>
                <a:gd name="T53" fmla="*/ 103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6"/>
                <a:gd name="T82" fmla="*/ 0 h 168"/>
                <a:gd name="T83" fmla="*/ 406 w 406"/>
                <a:gd name="T84" fmla="*/ 168 h 1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6" h="168">
                  <a:moveTo>
                    <a:pt x="7" y="103"/>
                  </a:moveTo>
                  <a:lnTo>
                    <a:pt x="0" y="80"/>
                  </a:lnTo>
                  <a:lnTo>
                    <a:pt x="7" y="73"/>
                  </a:lnTo>
                  <a:lnTo>
                    <a:pt x="20" y="65"/>
                  </a:lnTo>
                  <a:lnTo>
                    <a:pt x="46" y="59"/>
                  </a:lnTo>
                  <a:lnTo>
                    <a:pt x="105" y="65"/>
                  </a:lnTo>
                  <a:lnTo>
                    <a:pt x="177" y="73"/>
                  </a:lnTo>
                  <a:lnTo>
                    <a:pt x="249" y="80"/>
                  </a:lnTo>
                  <a:lnTo>
                    <a:pt x="322" y="73"/>
                  </a:lnTo>
                  <a:lnTo>
                    <a:pt x="354" y="65"/>
                  </a:lnTo>
                  <a:lnTo>
                    <a:pt x="374" y="51"/>
                  </a:lnTo>
                  <a:lnTo>
                    <a:pt x="393" y="29"/>
                  </a:lnTo>
                  <a:lnTo>
                    <a:pt x="406" y="0"/>
                  </a:lnTo>
                  <a:lnTo>
                    <a:pt x="406" y="44"/>
                  </a:lnTo>
                  <a:lnTo>
                    <a:pt x="406" y="95"/>
                  </a:lnTo>
                  <a:lnTo>
                    <a:pt x="406" y="117"/>
                  </a:lnTo>
                  <a:lnTo>
                    <a:pt x="393" y="139"/>
                  </a:lnTo>
                  <a:lnTo>
                    <a:pt x="387" y="147"/>
                  </a:lnTo>
                  <a:lnTo>
                    <a:pt x="367" y="147"/>
                  </a:lnTo>
                  <a:lnTo>
                    <a:pt x="374" y="154"/>
                  </a:lnTo>
                  <a:lnTo>
                    <a:pt x="361" y="162"/>
                  </a:lnTo>
                  <a:lnTo>
                    <a:pt x="335" y="162"/>
                  </a:lnTo>
                  <a:lnTo>
                    <a:pt x="295" y="168"/>
                  </a:lnTo>
                  <a:lnTo>
                    <a:pt x="243" y="162"/>
                  </a:lnTo>
                  <a:lnTo>
                    <a:pt x="177" y="154"/>
                  </a:lnTo>
                  <a:lnTo>
                    <a:pt x="92" y="132"/>
                  </a:lnTo>
                  <a:lnTo>
                    <a:pt x="7" y="103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5" name="Freeform 64"/>
            <p:cNvSpPr>
              <a:spLocks/>
            </p:cNvSpPr>
            <p:nvPr/>
          </p:nvSpPr>
          <p:spPr bwMode="auto">
            <a:xfrm>
              <a:off x="2505" y="2511"/>
              <a:ext cx="66" cy="20"/>
            </a:xfrm>
            <a:custGeom>
              <a:avLst/>
              <a:gdLst>
                <a:gd name="T0" fmla="*/ 0 w 458"/>
                <a:gd name="T1" fmla="*/ 52 h 140"/>
                <a:gd name="T2" fmla="*/ 0 w 458"/>
                <a:gd name="T3" fmla="*/ 37 h 140"/>
                <a:gd name="T4" fmla="*/ 7 w 458"/>
                <a:gd name="T5" fmla="*/ 23 h 140"/>
                <a:gd name="T6" fmla="*/ 26 w 458"/>
                <a:gd name="T7" fmla="*/ 23 h 140"/>
                <a:gd name="T8" fmla="*/ 52 w 458"/>
                <a:gd name="T9" fmla="*/ 23 h 140"/>
                <a:gd name="T10" fmla="*/ 118 w 458"/>
                <a:gd name="T11" fmla="*/ 29 h 140"/>
                <a:gd name="T12" fmla="*/ 196 w 458"/>
                <a:gd name="T13" fmla="*/ 44 h 140"/>
                <a:gd name="T14" fmla="*/ 282 w 458"/>
                <a:gd name="T15" fmla="*/ 59 h 140"/>
                <a:gd name="T16" fmla="*/ 361 w 458"/>
                <a:gd name="T17" fmla="*/ 67 h 140"/>
                <a:gd name="T18" fmla="*/ 393 w 458"/>
                <a:gd name="T19" fmla="*/ 59 h 140"/>
                <a:gd name="T20" fmla="*/ 419 w 458"/>
                <a:gd name="T21" fmla="*/ 44 h 140"/>
                <a:gd name="T22" fmla="*/ 439 w 458"/>
                <a:gd name="T23" fmla="*/ 29 h 140"/>
                <a:gd name="T24" fmla="*/ 458 w 458"/>
                <a:gd name="T25" fmla="*/ 0 h 140"/>
                <a:gd name="T26" fmla="*/ 452 w 458"/>
                <a:gd name="T27" fmla="*/ 15 h 140"/>
                <a:gd name="T28" fmla="*/ 445 w 458"/>
                <a:gd name="T29" fmla="*/ 37 h 140"/>
                <a:gd name="T30" fmla="*/ 419 w 458"/>
                <a:gd name="T31" fmla="*/ 82 h 140"/>
                <a:gd name="T32" fmla="*/ 400 w 458"/>
                <a:gd name="T33" fmla="*/ 103 h 140"/>
                <a:gd name="T34" fmla="*/ 380 w 458"/>
                <a:gd name="T35" fmla="*/ 118 h 140"/>
                <a:gd name="T36" fmla="*/ 361 w 458"/>
                <a:gd name="T37" fmla="*/ 118 h 140"/>
                <a:gd name="T38" fmla="*/ 341 w 458"/>
                <a:gd name="T39" fmla="*/ 118 h 140"/>
                <a:gd name="T40" fmla="*/ 348 w 458"/>
                <a:gd name="T41" fmla="*/ 126 h 140"/>
                <a:gd name="T42" fmla="*/ 334 w 458"/>
                <a:gd name="T43" fmla="*/ 132 h 140"/>
                <a:gd name="T44" fmla="*/ 314 w 458"/>
                <a:gd name="T45" fmla="*/ 140 h 140"/>
                <a:gd name="T46" fmla="*/ 275 w 458"/>
                <a:gd name="T47" fmla="*/ 140 h 140"/>
                <a:gd name="T48" fmla="*/ 223 w 458"/>
                <a:gd name="T49" fmla="*/ 140 h 140"/>
                <a:gd name="T50" fmla="*/ 164 w 458"/>
                <a:gd name="T51" fmla="*/ 126 h 140"/>
                <a:gd name="T52" fmla="*/ 86 w 458"/>
                <a:gd name="T53" fmla="*/ 96 h 140"/>
                <a:gd name="T54" fmla="*/ 0 w 458"/>
                <a:gd name="T55" fmla="*/ 52 h 1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8"/>
                <a:gd name="T85" fmla="*/ 0 h 140"/>
                <a:gd name="T86" fmla="*/ 458 w 458"/>
                <a:gd name="T87" fmla="*/ 140 h 1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8" h="140">
                  <a:moveTo>
                    <a:pt x="0" y="52"/>
                  </a:moveTo>
                  <a:lnTo>
                    <a:pt x="0" y="37"/>
                  </a:lnTo>
                  <a:lnTo>
                    <a:pt x="7" y="23"/>
                  </a:lnTo>
                  <a:lnTo>
                    <a:pt x="26" y="23"/>
                  </a:lnTo>
                  <a:lnTo>
                    <a:pt x="52" y="23"/>
                  </a:lnTo>
                  <a:lnTo>
                    <a:pt x="118" y="29"/>
                  </a:lnTo>
                  <a:lnTo>
                    <a:pt x="196" y="44"/>
                  </a:lnTo>
                  <a:lnTo>
                    <a:pt x="282" y="59"/>
                  </a:lnTo>
                  <a:lnTo>
                    <a:pt x="361" y="67"/>
                  </a:lnTo>
                  <a:lnTo>
                    <a:pt x="393" y="59"/>
                  </a:lnTo>
                  <a:lnTo>
                    <a:pt x="419" y="44"/>
                  </a:lnTo>
                  <a:lnTo>
                    <a:pt x="439" y="29"/>
                  </a:lnTo>
                  <a:lnTo>
                    <a:pt x="458" y="0"/>
                  </a:lnTo>
                  <a:lnTo>
                    <a:pt x="452" y="15"/>
                  </a:lnTo>
                  <a:lnTo>
                    <a:pt x="445" y="37"/>
                  </a:lnTo>
                  <a:lnTo>
                    <a:pt x="419" y="82"/>
                  </a:lnTo>
                  <a:lnTo>
                    <a:pt x="400" y="103"/>
                  </a:lnTo>
                  <a:lnTo>
                    <a:pt x="380" y="118"/>
                  </a:lnTo>
                  <a:lnTo>
                    <a:pt x="361" y="118"/>
                  </a:lnTo>
                  <a:lnTo>
                    <a:pt x="341" y="118"/>
                  </a:lnTo>
                  <a:lnTo>
                    <a:pt x="348" y="126"/>
                  </a:lnTo>
                  <a:lnTo>
                    <a:pt x="334" y="132"/>
                  </a:lnTo>
                  <a:lnTo>
                    <a:pt x="314" y="140"/>
                  </a:lnTo>
                  <a:lnTo>
                    <a:pt x="275" y="140"/>
                  </a:lnTo>
                  <a:lnTo>
                    <a:pt x="223" y="140"/>
                  </a:lnTo>
                  <a:lnTo>
                    <a:pt x="164" y="126"/>
                  </a:lnTo>
                  <a:lnTo>
                    <a:pt x="86" y="9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6" name="Freeform 65"/>
            <p:cNvSpPr>
              <a:spLocks/>
            </p:cNvSpPr>
            <p:nvPr/>
          </p:nvSpPr>
          <p:spPr bwMode="auto">
            <a:xfrm>
              <a:off x="2505" y="2547"/>
              <a:ext cx="61" cy="19"/>
            </a:xfrm>
            <a:custGeom>
              <a:avLst/>
              <a:gdLst>
                <a:gd name="T0" fmla="*/ 0 w 426"/>
                <a:gd name="T1" fmla="*/ 38 h 134"/>
                <a:gd name="T2" fmla="*/ 0 w 426"/>
                <a:gd name="T3" fmla="*/ 23 h 134"/>
                <a:gd name="T4" fmla="*/ 7 w 426"/>
                <a:gd name="T5" fmla="*/ 15 h 134"/>
                <a:gd name="T6" fmla="*/ 26 w 426"/>
                <a:gd name="T7" fmla="*/ 8 h 134"/>
                <a:gd name="T8" fmla="*/ 46 w 426"/>
                <a:gd name="T9" fmla="*/ 8 h 134"/>
                <a:gd name="T10" fmla="*/ 105 w 426"/>
                <a:gd name="T11" fmla="*/ 23 h 134"/>
                <a:gd name="T12" fmla="*/ 183 w 426"/>
                <a:gd name="T13" fmla="*/ 38 h 134"/>
                <a:gd name="T14" fmla="*/ 262 w 426"/>
                <a:gd name="T15" fmla="*/ 52 h 134"/>
                <a:gd name="T16" fmla="*/ 334 w 426"/>
                <a:gd name="T17" fmla="*/ 60 h 134"/>
                <a:gd name="T18" fmla="*/ 367 w 426"/>
                <a:gd name="T19" fmla="*/ 52 h 134"/>
                <a:gd name="T20" fmla="*/ 393 w 426"/>
                <a:gd name="T21" fmla="*/ 45 h 134"/>
                <a:gd name="T22" fmla="*/ 413 w 426"/>
                <a:gd name="T23" fmla="*/ 23 h 134"/>
                <a:gd name="T24" fmla="*/ 426 w 426"/>
                <a:gd name="T25" fmla="*/ 0 h 134"/>
                <a:gd name="T26" fmla="*/ 426 w 426"/>
                <a:gd name="T27" fmla="*/ 15 h 134"/>
                <a:gd name="T28" fmla="*/ 419 w 426"/>
                <a:gd name="T29" fmla="*/ 38 h 134"/>
                <a:gd name="T30" fmla="*/ 387 w 426"/>
                <a:gd name="T31" fmla="*/ 82 h 134"/>
                <a:gd name="T32" fmla="*/ 374 w 426"/>
                <a:gd name="T33" fmla="*/ 96 h 134"/>
                <a:gd name="T34" fmla="*/ 354 w 426"/>
                <a:gd name="T35" fmla="*/ 111 h 134"/>
                <a:gd name="T36" fmla="*/ 334 w 426"/>
                <a:gd name="T37" fmla="*/ 119 h 134"/>
                <a:gd name="T38" fmla="*/ 314 w 426"/>
                <a:gd name="T39" fmla="*/ 111 h 134"/>
                <a:gd name="T40" fmla="*/ 321 w 426"/>
                <a:gd name="T41" fmla="*/ 119 h 134"/>
                <a:gd name="T42" fmla="*/ 308 w 426"/>
                <a:gd name="T43" fmla="*/ 126 h 134"/>
                <a:gd name="T44" fmla="*/ 288 w 426"/>
                <a:gd name="T45" fmla="*/ 134 h 134"/>
                <a:gd name="T46" fmla="*/ 256 w 426"/>
                <a:gd name="T47" fmla="*/ 134 h 134"/>
                <a:gd name="T48" fmla="*/ 203 w 426"/>
                <a:gd name="T49" fmla="*/ 126 h 134"/>
                <a:gd name="T50" fmla="*/ 151 w 426"/>
                <a:gd name="T51" fmla="*/ 111 h 134"/>
                <a:gd name="T52" fmla="*/ 78 w 426"/>
                <a:gd name="T53" fmla="*/ 82 h 134"/>
                <a:gd name="T54" fmla="*/ 0 w 426"/>
                <a:gd name="T55" fmla="*/ 38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6"/>
                <a:gd name="T85" fmla="*/ 0 h 134"/>
                <a:gd name="T86" fmla="*/ 426 w 426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6" h="134">
                  <a:moveTo>
                    <a:pt x="0" y="38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26" y="8"/>
                  </a:lnTo>
                  <a:lnTo>
                    <a:pt x="46" y="8"/>
                  </a:lnTo>
                  <a:lnTo>
                    <a:pt x="105" y="23"/>
                  </a:lnTo>
                  <a:lnTo>
                    <a:pt x="183" y="38"/>
                  </a:lnTo>
                  <a:lnTo>
                    <a:pt x="262" y="52"/>
                  </a:lnTo>
                  <a:lnTo>
                    <a:pt x="334" y="60"/>
                  </a:lnTo>
                  <a:lnTo>
                    <a:pt x="367" y="52"/>
                  </a:lnTo>
                  <a:lnTo>
                    <a:pt x="393" y="45"/>
                  </a:lnTo>
                  <a:lnTo>
                    <a:pt x="413" y="23"/>
                  </a:lnTo>
                  <a:lnTo>
                    <a:pt x="426" y="0"/>
                  </a:lnTo>
                  <a:lnTo>
                    <a:pt x="426" y="15"/>
                  </a:lnTo>
                  <a:lnTo>
                    <a:pt x="419" y="38"/>
                  </a:lnTo>
                  <a:lnTo>
                    <a:pt x="387" y="82"/>
                  </a:lnTo>
                  <a:lnTo>
                    <a:pt x="374" y="96"/>
                  </a:lnTo>
                  <a:lnTo>
                    <a:pt x="354" y="111"/>
                  </a:lnTo>
                  <a:lnTo>
                    <a:pt x="334" y="119"/>
                  </a:lnTo>
                  <a:lnTo>
                    <a:pt x="314" y="111"/>
                  </a:lnTo>
                  <a:lnTo>
                    <a:pt x="321" y="119"/>
                  </a:lnTo>
                  <a:lnTo>
                    <a:pt x="308" y="126"/>
                  </a:lnTo>
                  <a:lnTo>
                    <a:pt x="288" y="134"/>
                  </a:lnTo>
                  <a:lnTo>
                    <a:pt x="256" y="134"/>
                  </a:lnTo>
                  <a:lnTo>
                    <a:pt x="203" y="126"/>
                  </a:lnTo>
                  <a:lnTo>
                    <a:pt x="151" y="111"/>
                  </a:lnTo>
                  <a:lnTo>
                    <a:pt x="78" y="8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7" name="Freeform 66"/>
            <p:cNvSpPr>
              <a:spLocks/>
            </p:cNvSpPr>
            <p:nvPr/>
          </p:nvSpPr>
          <p:spPr bwMode="auto">
            <a:xfrm>
              <a:off x="2181" y="1677"/>
              <a:ext cx="441" cy="520"/>
            </a:xfrm>
            <a:custGeom>
              <a:avLst/>
              <a:gdLst>
                <a:gd name="T0" fmla="*/ 2897 w 3087"/>
                <a:gd name="T1" fmla="*/ 95 h 3637"/>
                <a:gd name="T2" fmla="*/ 2983 w 3087"/>
                <a:gd name="T3" fmla="*/ 374 h 3637"/>
                <a:gd name="T4" fmla="*/ 3042 w 3087"/>
                <a:gd name="T5" fmla="*/ 691 h 3637"/>
                <a:gd name="T6" fmla="*/ 3074 w 3087"/>
                <a:gd name="T7" fmla="*/ 956 h 3637"/>
                <a:gd name="T8" fmla="*/ 3087 w 3087"/>
                <a:gd name="T9" fmla="*/ 1258 h 3637"/>
                <a:gd name="T10" fmla="*/ 3061 w 3087"/>
                <a:gd name="T11" fmla="*/ 1987 h 3637"/>
                <a:gd name="T12" fmla="*/ 3042 w 3087"/>
                <a:gd name="T13" fmla="*/ 2223 h 3637"/>
                <a:gd name="T14" fmla="*/ 3016 w 3087"/>
                <a:gd name="T15" fmla="*/ 2414 h 3637"/>
                <a:gd name="T16" fmla="*/ 3002 w 3087"/>
                <a:gd name="T17" fmla="*/ 2613 h 3637"/>
                <a:gd name="T18" fmla="*/ 2963 w 3087"/>
                <a:gd name="T19" fmla="*/ 2775 h 3637"/>
                <a:gd name="T20" fmla="*/ 2891 w 3087"/>
                <a:gd name="T21" fmla="*/ 2944 h 3637"/>
                <a:gd name="T22" fmla="*/ 2786 w 3087"/>
                <a:gd name="T23" fmla="*/ 3106 h 3637"/>
                <a:gd name="T24" fmla="*/ 2655 w 3087"/>
                <a:gd name="T25" fmla="*/ 3268 h 3637"/>
                <a:gd name="T26" fmla="*/ 2504 w 3087"/>
                <a:gd name="T27" fmla="*/ 3401 h 3637"/>
                <a:gd name="T28" fmla="*/ 2320 w 3087"/>
                <a:gd name="T29" fmla="*/ 3511 h 3637"/>
                <a:gd name="T30" fmla="*/ 2124 w 3087"/>
                <a:gd name="T31" fmla="*/ 3592 h 3637"/>
                <a:gd name="T32" fmla="*/ 1901 w 3087"/>
                <a:gd name="T33" fmla="*/ 3629 h 3637"/>
                <a:gd name="T34" fmla="*/ 1632 w 3087"/>
                <a:gd name="T35" fmla="*/ 3629 h 3637"/>
                <a:gd name="T36" fmla="*/ 1330 w 3087"/>
                <a:gd name="T37" fmla="*/ 3584 h 3637"/>
                <a:gd name="T38" fmla="*/ 1022 w 3087"/>
                <a:gd name="T39" fmla="*/ 3504 h 3637"/>
                <a:gd name="T40" fmla="*/ 721 w 3087"/>
                <a:gd name="T41" fmla="*/ 3378 h 3637"/>
                <a:gd name="T42" fmla="*/ 458 w 3087"/>
                <a:gd name="T43" fmla="*/ 3217 h 3637"/>
                <a:gd name="T44" fmla="*/ 341 w 3087"/>
                <a:gd name="T45" fmla="*/ 3114 h 3637"/>
                <a:gd name="T46" fmla="*/ 249 w 3087"/>
                <a:gd name="T47" fmla="*/ 3011 h 3637"/>
                <a:gd name="T48" fmla="*/ 170 w 3087"/>
                <a:gd name="T49" fmla="*/ 2893 h 3637"/>
                <a:gd name="T50" fmla="*/ 111 w 3087"/>
                <a:gd name="T51" fmla="*/ 2775 h 3637"/>
                <a:gd name="T52" fmla="*/ 78 w 3087"/>
                <a:gd name="T53" fmla="*/ 2635 h 3637"/>
                <a:gd name="T54" fmla="*/ 19 w 3087"/>
                <a:gd name="T55" fmla="*/ 2141 h 3637"/>
                <a:gd name="T56" fmla="*/ 0 w 3087"/>
                <a:gd name="T57" fmla="*/ 1752 h 3637"/>
                <a:gd name="T58" fmla="*/ 13 w 3087"/>
                <a:gd name="T59" fmla="*/ 1339 h 3637"/>
                <a:gd name="T60" fmla="*/ 65 w 3087"/>
                <a:gd name="T61" fmla="*/ 949 h 3637"/>
                <a:gd name="T62" fmla="*/ 118 w 3087"/>
                <a:gd name="T63" fmla="*/ 773 h 3637"/>
                <a:gd name="T64" fmla="*/ 183 w 3087"/>
                <a:gd name="T65" fmla="*/ 603 h 3637"/>
                <a:gd name="T66" fmla="*/ 268 w 3087"/>
                <a:gd name="T67" fmla="*/ 456 h 3637"/>
                <a:gd name="T68" fmla="*/ 373 w 3087"/>
                <a:gd name="T69" fmla="*/ 330 h 3637"/>
                <a:gd name="T70" fmla="*/ 498 w 3087"/>
                <a:gd name="T71" fmla="*/ 235 h 3637"/>
                <a:gd name="T72" fmla="*/ 642 w 3087"/>
                <a:gd name="T73" fmla="*/ 161 h 3637"/>
                <a:gd name="T74" fmla="*/ 819 w 3087"/>
                <a:gd name="T75" fmla="*/ 124 h 3637"/>
                <a:gd name="T76" fmla="*/ 1560 w 3087"/>
                <a:gd name="T77" fmla="*/ 58 h 3637"/>
                <a:gd name="T78" fmla="*/ 2681 w 3087"/>
                <a:gd name="T79" fmla="*/ 0 h 36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87"/>
                <a:gd name="T121" fmla="*/ 0 h 3637"/>
                <a:gd name="T122" fmla="*/ 3087 w 3087"/>
                <a:gd name="T123" fmla="*/ 3637 h 36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87" h="3637">
                  <a:moveTo>
                    <a:pt x="2858" y="0"/>
                  </a:moveTo>
                  <a:lnTo>
                    <a:pt x="2897" y="95"/>
                  </a:lnTo>
                  <a:lnTo>
                    <a:pt x="2937" y="212"/>
                  </a:lnTo>
                  <a:lnTo>
                    <a:pt x="2983" y="374"/>
                  </a:lnTo>
                  <a:lnTo>
                    <a:pt x="3022" y="573"/>
                  </a:lnTo>
                  <a:lnTo>
                    <a:pt x="3042" y="691"/>
                  </a:lnTo>
                  <a:lnTo>
                    <a:pt x="3061" y="817"/>
                  </a:lnTo>
                  <a:lnTo>
                    <a:pt x="3074" y="956"/>
                  </a:lnTo>
                  <a:lnTo>
                    <a:pt x="3081" y="1103"/>
                  </a:lnTo>
                  <a:lnTo>
                    <a:pt x="3087" y="1258"/>
                  </a:lnTo>
                  <a:lnTo>
                    <a:pt x="3081" y="1420"/>
                  </a:lnTo>
                  <a:lnTo>
                    <a:pt x="3061" y="1987"/>
                  </a:lnTo>
                  <a:lnTo>
                    <a:pt x="3048" y="2126"/>
                  </a:lnTo>
                  <a:lnTo>
                    <a:pt x="3042" y="2223"/>
                  </a:lnTo>
                  <a:lnTo>
                    <a:pt x="3022" y="2333"/>
                  </a:lnTo>
                  <a:lnTo>
                    <a:pt x="3016" y="2414"/>
                  </a:lnTo>
                  <a:lnTo>
                    <a:pt x="3009" y="2532"/>
                  </a:lnTo>
                  <a:lnTo>
                    <a:pt x="3002" y="2613"/>
                  </a:lnTo>
                  <a:lnTo>
                    <a:pt x="2983" y="2694"/>
                  </a:lnTo>
                  <a:lnTo>
                    <a:pt x="2963" y="2775"/>
                  </a:lnTo>
                  <a:lnTo>
                    <a:pt x="2930" y="2855"/>
                  </a:lnTo>
                  <a:lnTo>
                    <a:pt x="2891" y="2944"/>
                  </a:lnTo>
                  <a:lnTo>
                    <a:pt x="2838" y="3025"/>
                  </a:lnTo>
                  <a:lnTo>
                    <a:pt x="2786" y="3106"/>
                  </a:lnTo>
                  <a:lnTo>
                    <a:pt x="2726" y="3187"/>
                  </a:lnTo>
                  <a:lnTo>
                    <a:pt x="2655" y="3268"/>
                  </a:lnTo>
                  <a:lnTo>
                    <a:pt x="2582" y="3334"/>
                  </a:lnTo>
                  <a:lnTo>
                    <a:pt x="2504" y="3401"/>
                  </a:lnTo>
                  <a:lnTo>
                    <a:pt x="2412" y="3460"/>
                  </a:lnTo>
                  <a:lnTo>
                    <a:pt x="2320" y="3511"/>
                  </a:lnTo>
                  <a:lnTo>
                    <a:pt x="2229" y="3555"/>
                  </a:lnTo>
                  <a:lnTo>
                    <a:pt x="2124" y="3592"/>
                  </a:lnTo>
                  <a:lnTo>
                    <a:pt x="2019" y="3614"/>
                  </a:lnTo>
                  <a:lnTo>
                    <a:pt x="1901" y="3629"/>
                  </a:lnTo>
                  <a:lnTo>
                    <a:pt x="1770" y="3637"/>
                  </a:lnTo>
                  <a:lnTo>
                    <a:pt x="1632" y="3629"/>
                  </a:lnTo>
                  <a:lnTo>
                    <a:pt x="1482" y="3614"/>
                  </a:lnTo>
                  <a:lnTo>
                    <a:pt x="1330" y="3584"/>
                  </a:lnTo>
                  <a:lnTo>
                    <a:pt x="1173" y="3548"/>
                  </a:lnTo>
                  <a:lnTo>
                    <a:pt x="1022" y="3504"/>
                  </a:lnTo>
                  <a:lnTo>
                    <a:pt x="865" y="3445"/>
                  </a:lnTo>
                  <a:lnTo>
                    <a:pt x="721" y="3378"/>
                  </a:lnTo>
                  <a:lnTo>
                    <a:pt x="583" y="3297"/>
                  </a:lnTo>
                  <a:lnTo>
                    <a:pt x="458" y="3217"/>
                  </a:lnTo>
                  <a:lnTo>
                    <a:pt x="399" y="3164"/>
                  </a:lnTo>
                  <a:lnTo>
                    <a:pt x="341" y="3114"/>
                  </a:lnTo>
                  <a:lnTo>
                    <a:pt x="294" y="3061"/>
                  </a:lnTo>
                  <a:lnTo>
                    <a:pt x="249" y="3011"/>
                  </a:lnTo>
                  <a:lnTo>
                    <a:pt x="202" y="2952"/>
                  </a:lnTo>
                  <a:lnTo>
                    <a:pt x="170" y="2893"/>
                  </a:lnTo>
                  <a:lnTo>
                    <a:pt x="137" y="2834"/>
                  </a:lnTo>
                  <a:lnTo>
                    <a:pt x="111" y="2775"/>
                  </a:lnTo>
                  <a:lnTo>
                    <a:pt x="92" y="2708"/>
                  </a:lnTo>
                  <a:lnTo>
                    <a:pt x="78" y="2635"/>
                  </a:lnTo>
                  <a:lnTo>
                    <a:pt x="32" y="2318"/>
                  </a:lnTo>
                  <a:lnTo>
                    <a:pt x="19" y="2141"/>
                  </a:lnTo>
                  <a:lnTo>
                    <a:pt x="6" y="1950"/>
                  </a:lnTo>
                  <a:lnTo>
                    <a:pt x="0" y="1752"/>
                  </a:lnTo>
                  <a:lnTo>
                    <a:pt x="0" y="1546"/>
                  </a:lnTo>
                  <a:lnTo>
                    <a:pt x="13" y="1339"/>
                  </a:lnTo>
                  <a:lnTo>
                    <a:pt x="32" y="1141"/>
                  </a:lnTo>
                  <a:lnTo>
                    <a:pt x="65" y="949"/>
                  </a:lnTo>
                  <a:lnTo>
                    <a:pt x="92" y="861"/>
                  </a:lnTo>
                  <a:lnTo>
                    <a:pt x="118" y="773"/>
                  </a:lnTo>
                  <a:lnTo>
                    <a:pt x="144" y="684"/>
                  </a:lnTo>
                  <a:lnTo>
                    <a:pt x="183" y="603"/>
                  </a:lnTo>
                  <a:lnTo>
                    <a:pt x="223" y="529"/>
                  </a:lnTo>
                  <a:lnTo>
                    <a:pt x="268" y="456"/>
                  </a:lnTo>
                  <a:lnTo>
                    <a:pt x="314" y="389"/>
                  </a:lnTo>
                  <a:lnTo>
                    <a:pt x="373" y="330"/>
                  </a:lnTo>
                  <a:lnTo>
                    <a:pt x="432" y="279"/>
                  </a:lnTo>
                  <a:lnTo>
                    <a:pt x="498" y="235"/>
                  </a:lnTo>
                  <a:lnTo>
                    <a:pt x="570" y="191"/>
                  </a:lnTo>
                  <a:lnTo>
                    <a:pt x="642" y="161"/>
                  </a:lnTo>
                  <a:lnTo>
                    <a:pt x="728" y="139"/>
                  </a:lnTo>
                  <a:lnTo>
                    <a:pt x="819" y="124"/>
                  </a:lnTo>
                  <a:lnTo>
                    <a:pt x="1192" y="88"/>
                  </a:lnTo>
                  <a:lnTo>
                    <a:pt x="1560" y="58"/>
                  </a:lnTo>
                  <a:lnTo>
                    <a:pt x="2209" y="21"/>
                  </a:lnTo>
                  <a:lnTo>
                    <a:pt x="2681" y="0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F3DA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8" name="Freeform 67"/>
            <p:cNvSpPr>
              <a:spLocks/>
            </p:cNvSpPr>
            <p:nvPr/>
          </p:nvSpPr>
          <p:spPr bwMode="auto">
            <a:xfrm>
              <a:off x="2180" y="1636"/>
              <a:ext cx="414" cy="561"/>
            </a:xfrm>
            <a:custGeom>
              <a:avLst/>
              <a:gdLst>
                <a:gd name="T0" fmla="*/ 957 w 2898"/>
                <a:gd name="T1" fmla="*/ 391 h 3925"/>
                <a:gd name="T2" fmla="*/ 1358 w 2898"/>
                <a:gd name="T3" fmla="*/ 361 h 3925"/>
                <a:gd name="T4" fmla="*/ 1573 w 2898"/>
                <a:gd name="T5" fmla="*/ 324 h 3925"/>
                <a:gd name="T6" fmla="*/ 1764 w 2898"/>
                <a:gd name="T7" fmla="*/ 265 h 3925"/>
                <a:gd name="T8" fmla="*/ 1953 w 2898"/>
                <a:gd name="T9" fmla="*/ 177 h 3925"/>
                <a:gd name="T10" fmla="*/ 2222 w 2898"/>
                <a:gd name="T11" fmla="*/ 37 h 3925"/>
                <a:gd name="T12" fmla="*/ 2387 w 2898"/>
                <a:gd name="T13" fmla="*/ 0 h 3925"/>
                <a:gd name="T14" fmla="*/ 2550 w 2898"/>
                <a:gd name="T15" fmla="*/ 23 h 3925"/>
                <a:gd name="T16" fmla="*/ 2707 w 2898"/>
                <a:gd name="T17" fmla="*/ 103 h 3925"/>
                <a:gd name="T18" fmla="*/ 2832 w 2898"/>
                <a:gd name="T19" fmla="*/ 221 h 3925"/>
                <a:gd name="T20" fmla="*/ 2891 w 2898"/>
                <a:gd name="T21" fmla="*/ 338 h 3925"/>
                <a:gd name="T22" fmla="*/ 2891 w 2898"/>
                <a:gd name="T23" fmla="*/ 449 h 3925"/>
                <a:gd name="T24" fmla="*/ 2851 w 2898"/>
                <a:gd name="T25" fmla="*/ 552 h 3925"/>
                <a:gd name="T26" fmla="*/ 2773 w 2898"/>
                <a:gd name="T27" fmla="*/ 641 h 3925"/>
                <a:gd name="T28" fmla="*/ 2629 w 2898"/>
                <a:gd name="T29" fmla="*/ 765 h 3925"/>
                <a:gd name="T30" fmla="*/ 2432 w 2898"/>
                <a:gd name="T31" fmla="*/ 876 h 3925"/>
                <a:gd name="T32" fmla="*/ 2150 w 2898"/>
                <a:gd name="T33" fmla="*/ 979 h 3925"/>
                <a:gd name="T34" fmla="*/ 1862 w 2898"/>
                <a:gd name="T35" fmla="*/ 1038 h 3925"/>
                <a:gd name="T36" fmla="*/ 1560 w 2898"/>
                <a:gd name="T37" fmla="*/ 1075 h 3925"/>
                <a:gd name="T38" fmla="*/ 1246 w 2898"/>
                <a:gd name="T39" fmla="*/ 1105 h 3925"/>
                <a:gd name="T40" fmla="*/ 1173 w 2898"/>
                <a:gd name="T41" fmla="*/ 1223 h 3925"/>
                <a:gd name="T42" fmla="*/ 1062 w 2898"/>
                <a:gd name="T43" fmla="*/ 1465 h 3925"/>
                <a:gd name="T44" fmla="*/ 963 w 2898"/>
                <a:gd name="T45" fmla="*/ 1790 h 3925"/>
                <a:gd name="T46" fmla="*/ 885 w 2898"/>
                <a:gd name="T47" fmla="*/ 2158 h 3925"/>
                <a:gd name="T48" fmla="*/ 839 w 2898"/>
                <a:gd name="T49" fmla="*/ 2547 h 3925"/>
                <a:gd name="T50" fmla="*/ 839 w 2898"/>
                <a:gd name="T51" fmla="*/ 2834 h 3925"/>
                <a:gd name="T52" fmla="*/ 859 w 2898"/>
                <a:gd name="T53" fmla="*/ 3019 h 3925"/>
                <a:gd name="T54" fmla="*/ 898 w 2898"/>
                <a:gd name="T55" fmla="*/ 3188 h 3925"/>
                <a:gd name="T56" fmla="*/ 957 w 2898"/>
                <a:gd name="T57" fmla="*/ 3335 h 3925"/>
                <a:gd name="T58" fmla="*/ 1036 w 2898"/>
                <a:gd name="T59" fmla="*/ 3475 h 3925"/>
                <a:gd name="T60" fmla="*/ 1173 w 2898"/>
                <a:gd name="T61" fmla="*/ 3615 h 3925"/>
                <a:gd name="T62" fmla="*/ 1337 w 2898"/>
                <a:gd name="T63" fmla="*/ 3740 h 3925"/>
                <a:gd name="T64" fmla="*/ 1515 w 2898"/>
                <a:gd name="T65" fmla="*/ 3828 h 3925"/>
                <a:gd name="T66" fmla="*/ 1724 w 2898"/>
                <a:gd name="T67" fmla="*/ 3895 h 3925"/>
                <a:gd name="T68" fmla="*/ 1724 w 2898"/>
                <a:gd name="T69" fmla="*/ 3925 h 3925"/>
                <a:gd name="T70" fmla="*/ 1462 w 2898"/>
                <a:gd name="T71" fmla="*/ 3895 h 3925"/>
                <a:gd name="T72" fmla="*/ 1180 w 2898"/>
                <a:gd name="T73" fmla="*/ 3836 h 3925"/>
                <a:gd name="T74" fmla="*/ 898 w 2898"/>
                <a:gd name="T75" fmla="*/ 3740 h 3925"/>
                <a:gd name="T76" fmla="*/ 643 w 2898"/>
                <a:gd name="T77" fmla="*/ 3615 h 3925"/>
                <a:gd name="T78" fmla="*/ 413 w 2898"/>
                <a:gd name="T79" fmla="*/ 3460 h 3925"/>
                <a:gd name="T80" fmla="*/ 269 w 2898"/>
                <a:gd name="T81" fmla="*/ 3320 h 3925"/>
                <a:gd name="T82" fmla="*/ 196 w 2898"/>
                <a:gd name="T83" fmla="*/ 3217 h 3925"/>
                <a:gd name="T84" fmla="*/ 138 w 2898"/>
                <a:gd name="T85" fmla="*/ 3107 h 3925"/>
                <a:gd name="T86" fmla="*/ 92 w 2898"/>
                <a:gd name="T87" fmla="*/ 2990 h 3925"/>
                <a:gd name="T88" fmla="*/ 39 w 2898"/>
                <a:gd name="T89" fmla="*/ 2591 h 3925"/>
                <a:gd name="T90" fmla="*/ 13 w 2898"/>
                <a:gd name="T91" fmla="*/ 2246 h 3925"/>
                <a:gd name="T92" fmla="*/ 0 w 2898"/>
                <a:gd name="T93" fmla="*/ 1907 h 3925"/>
                <a:gd name="T94" fmla="*/ 20 w 2898"/>
                <a:gd name="T95" fmla="*/ 1568 h 3925"/>
                <a:gd name="T96" fmla="*/ 72 w 2898"/>
                <a:gd name="T97" fmla="*/ 1259 h 3925"/>
                <a:gd name="T98" fmla="*/ 164 w 2898"/>
                <a:gd name="T99" fmla="*/ 958 h 3925"/>
                <a:gd name="T100" fmla="*/ 230 w 2898"/>
                <a:gd name="T101" fmla="*/ 824 h 3925"/>
                <a:gd name="T102" fmla="*/ 308 w 2898"/>
                <a:gd name="T103" fmla="*/ 700 h 3925"/>
                <a:gd name="T104" fmla="*/ 413 w 2898"/>
                <a:gd name="T105" fmla="*/ 589 h 3925"/>
                <a:gd name="T106" fmla="*/ 531 w 2898"/>
                <a:gd name="T107" fmla="*/ 500 h 3925"/>
                <a:gd name="T108" fmla="*/ 675 w 2898"/>
                <a:gd name="T109" fmla="*/ 441 h 3925"/>
                <a:gd name="T110" fmla="*/ 826 w 2898"/>
                <a:gd name="T111" fmla="*/ 405 h 39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98"/>
                <a:gd name="T169" fmla="*/ 0 h 3925"/>
                <a:gd name="T170" fmla="*/ 2898 w 2898"/>
                <a:gd name="T171" fmla="*/ 3925 h 39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98" h="3925">
                  <a:moveTo>
                    <a:pt x="826" y="405"/>
                  </a:moveTo>
                  <a:lnTo>
                    <a:pt x="957" y="391"/>
                  </a:lnTo>
                  <a:lnTo>
                    <a:pt x="1094" y="383"/>
                  </a:lnTo>
                  <a:lnTo>
                    <a:pt x="1358" y="361"/>
                  </a:lnTo>
                  <a:lnTo>
                    <a:pt x="1468" y="346"/>
                  </a:lnTo>
                  <a:lnTo>
                    <a:pt x="1573" y="324"/>
                  </a:lnTo>
                  <a:lnTo>
                    <a:pt x="1672" y="302"/>
                  </a:lnTo>
                  <a:lnTo>
                    <a:pt x="1764" y="265"/>
                  </a:lnTo>
                  <a:lnTo>
                    <a:pt x="1862" y="221"/>
                  </a:lnTo>
                  <a:lnTo>
                    <a:pt x="1953" y="177"/>
                  </a:lnTo>
                  <a:lnTo>
                    <a:pt x="2144" y="74"/>
                  </a:lnTo>
                  <a:lnTo>
                    <a:pt x="2222" y="37"/>
                  </a:lnTo>
                  <a:lnTo>
                    <a:pt x="2301" y="15"/>
                  </a:lnTo>
                  <a:lnTo>
                    <a:pt x="2387" y="0"/>
                  </a:lnTo>
                  <a:lnTo>
                    <a:pt x="2471" y="8"/>
                  </a:lnTo>
                  <a:lnTo>
                    <a:pt x="2550" y="23"/>
                  </a:lnTo>
                  <a:lnTo>
                    <a:pt x="2629" y="52"/>
                  </a:lnTo>
                  <a:lnTo>
                    <a:pt x="2707" y="103"/>
                  </a:lnTo>
                  <a:lnTo>
                    <a:pt x="2780" y="162"/>
                  </a:lnTo>
                  <a:lnTo>
                    <a:pt x="2832" y="221"/>
                  </a:lnTo>
                  <a:lnTo>
                    <a:pt x="2872" y="280"/>
                  </a:lnTo>
                  <a:lnTo>
                    <a:pt x="2891" y="338"/>
                  </a:lnTo>
                  <a:lnTo>
                    <a:pt x="2898" y="391"/>
                  </a:lnTo>
                  <a:lnTo>
                    <a:pt x="2891" y="449"/>
                  </a:lnTo>
                  <a:lnTo>
                    <a:pt x="2878" y="500"/>
                  </a:lnTo>
                  <a:lnTo>
                    <a:pt x="2851" y="552"/>
                  </a:lnTo>
                  <a:lnTo>
                    <a:pt x="2819" y="597"/>
                  </a:lnTo>
                  <a:lnTo>
                    <a:pt x="2773" y="641"/>
                  </a:lnTo>
                  <a:lnTo>
                    <a:pt x="2733" y="685"/>
                  </a:lnTo>
                  <a:lnTo>
                    <a:pt x="2629" y="765"/>
                  </a:lnTo>
                  <a:lnTo>
                    <a:pt x="2531" y="824"/>
                  </a:lnTo>
                  <a:lnTo>
                    <a:pt x="2432" y="876"/>
                  </a:lnTo>
                  <a:lnTo>
                    <a:pt x="2295" y="935"/>
                  </a:lnTo>
                  <a:lnTo>
                    <a:pt x="2150" y="979"/>
                  </a:lnTo>
                  <a:lnTo>
                    <a:pt x="2006" y="1017"/>
                  </a:lnTo>
                  <a:lnTo>
                    <a:pt x="1862" y="1038"/>
                  </a:lnTo>
                  <a:lnTo>
                    <a:pt x="1711" y="1061"/>
                  </a:lnTo>
                  <a:lnTo>
                    <a:pt x="1560" y="1075"/>
                  </a:lnTo>
                  <a:lnTo>
                    <a:pt x="1265" y="1082"/>
                  </a:lnTo>
                  <a:lnTo>
                    <a:pt x="1246" y="1105"/>
                  </a:lnTo>
                  <a:lnTo>
                    <a:pt x="1219" y="1134"/>
                  </a:lnTo>
                  <a:lnTo>
                    <a:pt x="1173" y="1223"/>
                  </a:lnTo>
                  <a:lnTo>
                    <a:pt x="1121" y="1332"/>
                  </a:lnTo>
                  <a:lnTo>
                    <a:pt x="1062" y="1465"/>
                  </a:lnTo>
                  <a:lnTo>
                    <a:pt x="1010" y="1620"/>
                  </a:lnTo>
                  <a:lnTo>
                    <a:pt x="963" y="1790"/>
                  </a:lnTo>
                  <a:lnTo>
                    <a:pt x="918" y="1973"/>
                  </a:lnTo>
                  <a:lnTo>
                    <a:pt x="885" y="2158"/>
                  </a:lnTo>
                  <a:lnTo>
                    <a:pt x="859" y="2356"/>
                  </a:lnTo>
                  <a:lnTo>
                    <a:pt x="839" y="2547"/>
                  </a:lnTo>
                  <a:lnTo>
                    <a:pt x="839" y="2738"/>
                  </a:lnTo>
                  <a:lnTo>
                    <a:pt x="839" y="2834"/>
                  </a:lnTo>
                  <a:lnTo>
                    <a:pt x="845" y="2931"/>
                  </a:lnTo>
                  <a:lnTo>
                    <a:pt x="859" y="3019"/>
                  </a:lnTo>
                  <a:lnTo>
                    <a:pt x="879" y="3099"/>
                  </a:lnTo>
                  <a:lnTo>
                    <a:pt x="898" y="3188"/>
                  </a:lnTo>
                  <a:lnTo>
                    <a:pt x="924" y="3261"/>
                  </a:lnTo>
                  <a:lnTo>
                    <a:pt x="957" y="3335"/>
                  </a:lnTo>
                  <a:lnTo>
                    <a:pt x="990" y="3408"/>
                  </a:lnTo>
                  <a:lnTo>
                    <a:pt x="1036" y="3475"/>
                  </a:lnTo>
                  <a:lnTo>
                    <a:pt x="1081" y="3526"/>
                  </a:lnTo>
                  <a:lnTo>
                    <a:pt x="1173" y="3615"/>
                  </a:lnTo>
                  <a:lnTo>
                    <a:pt x="1252" y="3681"/>
                  </a:lnTo>
                  <a:lnTo>
                    <a:pt x="1337" y="3740"/>
                  </a:lnTo>
                  <a:lnTo>
                    <a:pt x="1429" y="3792"/>
                  </a:lnTo>
                  <a:lnTo>
                    <a:pt x="1515" y="3828"/>
                  </a:lnTo>
                  <a:lnTo>
                    <a:pt x="1620" y="3866"/>
                  </a:lnTo>
                  <a:lnTo>
                    <a:pt x="1724" y="3895"/>
                  </a:lnTo>
                  <a:lnTo>
                    <a:pt x="1848" y="3925"/>
                  </a:lnTo>
                  <a:lnTo>
                    <a:pt x="1724" y="3925"/>
                  </a:lnTo>
                  <a:lnTo>
                    <a:pt x="1593" y="3910"/>
                  </a:lnTo>
                  <a:lnTo>
                    <a:pt x="1462" y="3895"/>
                  </a:lnTo>
                  <a:lnTo>
                    <a:pt x="1317" y="3872"/>
                  </a:lnTo>
                  <a:lnTo>
                    <a:pt x="1180" y="3836"/>
                  </a:lnTo>
                  <a:lnTo>
                    <a:pt x="1042" y="3792"/>
                  </a:lnTo>
                  <a:lnTo>
                    <a:pt x="898" y="3740"/>
                  </a:lnTo>
                  <a:lnTo>
                    <a:pt x="767" y="3681"/>
                  </a:lnTo>
                  <a:lnTo>
                    <a:pt x="643" y="3615"/>
                  </a:lnTo>
                  <a:lnTo>
                    <a:pt x="518" y="3541"/>
                  </a:lnTo>
                  <a:lnTo>
                    <a:pt x="413" y="3460"/>
                  </a:lnTo>
                  <a:lnTo>
                    <a:pt x="314" y="3364"/>
                  </a:lnTo>
                  <a:lnTo>
                    <a:pt x="269" y="3320"/>
                  </a:lnTo>
                  <a:lnTo>
                    <a:pt x="230" y="3269"/>
                  </a:lnTo>
                  <a:lnTo>
                    <a:pt x="196" y="3217"/>
                  </a:lnTo>
                  <a:lnTo>
                    <a:pt x="164" y="3158"/>
                  </a:lnTo>
                  <a:lnTo>
                    <a:pt x="138" y="3107"/>
                  </a:lnTo>
                  <a:lnTo>
                    <a:pt x="112" y="3048"/>
                  </a:lnTo>
                  <a:lnTo>
                    <a:pt x="92" y="2990"/>
                  </a:lnTo>
                  <a:lnTo>
                    <a:pt x="85" y="2923"/>
                  </a:lnTo>
                  <a:lnTo>
                    <a:pt x="39" y="2591"/>
                  </a:lnTo>
                  <a:lnTo>
                    <a:pt x="20" y="2422"/>
                  </a:lnTo>
                  <a:lnTo>
                    <a:pt x="13" y="2246"/>
                  </a:lnTo>
                  <a:lnTo>
                    <a:pt x="7" y="2076"/>
                  </a:lnTo>
                  <a:lnTo>
                    <a:pt x="0" y="1907"/>
                  </a:lnTo>
                  <a:lnTo>
                    <a:pt x="7" y="1738"/>
                  </a:lnTo>
                  <a:lnTo>
                    <a:pt x="20" y="1568"/>
                  </a:lnTo>
                  <a:lnTo>
                    <a:pt x="39" y="1414"/>
                  </a:lnTo>
                  <a:lnTo>
                    <a:pt x="72" y="1259"/>
                  </a:lnTo>
                  <a:lnTo>
                    <a:pt x="112" y="1105"/>
                  </a:lnTo>
                  <a:lnTo>
                    <a:pt x="164" y="958"/>
                  </a:lnTo>
                  <a:lnTo>
                    <a:pt x="190" y="891"/>
                  </a:lnTo>
                  <a:lnTo>
                    <a:pt x="230" y="824"/>
                  </a:lnTo>
                  <a:lnTo>
                    <a:pt x="269" y="758"/>
                  </a:lnTo>
                  <a:lnTo>
                    <a:pt x="308" y="700"/>
                  </a:lnTo>
                  <a:lnTo>
                    <a:pt x="361" y="641"/>
                  </a:lnTo>
                  <a:lnTo>
                    <a:pt x="413" y="589"/>
                  </a:lnTo>
                  <a:lnTo>
                    <a:pt x="465" y="544"/>
                  </a:lnTo>
                  <a:lnTo>
                    <a:pt x="531" y="500"/>
                  </a:lnTo>
                  <a:lnTo>
                    <a:pt x="604" y="471"/>
                  </a:lnTo>
                  <a:lnTo>
                    <a:pt x="675" y="441"/>
                  </a:lnTo>
                  <a:lnTo>
                    <a:pt x="748" y="420"/>
                  </a:lnTo>
                  <a:lnTo>
                    <a:pt x="826" y="405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9" name="Freeform 68"/>
            <p:cNvSpPr>
              <a:spLocks/>
            </p:cNvSpPr>
            <p:nvPr/>
          </p:nvSpPr>
          <p:spPr bwMode="auto">
            <a:xfrm>
              <a:off x="2115" y="1543"/>
              <a:ext cx="505" cy="567"/>
            </a:xfrm>
            <a:custGeom>
              <a:avLst/>
              <a:gdLst>
                <a:gd name="T0" fmla="*/ 551 w 3540"/>
                <a:gd name="T1" fmla="*/ 375 h 3968"/>
                <a:gd name="T2" fmla="*/ 262 w 3540"/>
                <a:gd name="T3" fmla="*/ 692 h 3968"/>
                <a:gd name="T4" fmla="*/ 105 w 3540"/>
                <a:gd name="T5" fmla="*/ 1046 h 3968"/>
                <a:gd name="T6" fmla="*/ 32 w 3540"/>
                <a:gd name="T7" fmla="*/ 1435 h 3968"/>
                <a:gd name="T8" fmla="*/ 0 w 3540"/>
                <a:gd name="T9" fmla="*/ 2208 h 3968"/>
                <a:gd name="T10" fmla="*/ 13 w 3540"/>
                <a:gd name="T11" fmla="*/ 2554 h 3968"/>
                <a:gd name="T12" fmla="*/ 79 w 3540"/>
                <a:gd name="T13" fmla="*/ 2937 h 3968"/>
                <a:gd name="T14" fmla="*/ 204 w 3540"/>
                <a:gd name="T15" fmla="*/ 3305 h 3968"/>
                <a:gd name="T16" fmla="*/ 387 w 3540"/>
                <a:gd name="T17" fmla="*/ 3622 h 3968"/>
                <a:gd name="T18" fmla="*/ 590 w 3540"/>
                <a:gd name="T19" fmla="*/ 3813 h 3968"/>
                <a:gd name="T20" fmla="*/ 734 w 3540"/>
                <a:gd name="T21" fmla="*/ 3880 h 3968"/>
                <a:gd name="T22" fmla="*/ 984 w 3540"/>
                <a:gd name="T23" fmla="*/ 3939 h 3968"/>
                <a:gd name="T24" fmla="*/ 1016 w 3540"/>
                <a:gd name="T25" fmla="*/ 3939 h 3968"/>
                <a:gd name="T26" fmla="*/ 944 w 3540"/>
                <a:gd name="T27" fmla="*/ 3843 h 3968"/>
                <a:gd name="T28" fmla="*/ 891 w 3540"/>
                <a:gd name="T29" fmla="*/ 3645 h 3968"/>
                <a:gd name="T30" fmla="*/ 846 w 3540"/>
                <a:gd name="T31" fmla="*/ 3504 h 3968"/>
                <a:gd name="T32" fmla="*/ 747 w 3540"/>
                <a:gd name="T33" fmla="*/ 3439 h 3968"/>
                <a:gd name="T34" fmla="*/ 662 w 3540"/>
                <a:gd name="T35" fmla="*/ 3290 h 3968"/>
                <a:gd name="T36" fmla="*/ 616 w 3540"/>
                <a:gd name="T37" fmla="*/ 3025 h 3968"/>
                <a:gd name="T38" fmla="*/ 668 w 3540"/>
                <a:gd name="T39" fmla="*/ 2842 h 3968"/>
                <a:gd name="T40" fmla="*/ 734 w 3540"/>
                <a:gd name="T41" fmla="*/ 2754 h 3968"/>
                <a:gd name="T42" fmla="*/ 826 w 3540"/>
                <a:gd name="T43" fmla="*/ 2731 h 3968"/>
                <a:gd name="T44" fmla="*/ 891 w 3540"/>
                <a:gd name="T45" fmla="*/ 2754 h 3968"/>
                <a:gd name="T46" fmla="*/ 938 w 3540"/>
                <a:gd name="T47" fmla="*/ 2842 h 3968"/>
                <a:gd name="T48" fmla="*/ 964 w 3540"/>
                <a:gd name="T49" fmla="*/ 3019 h 3968"/>
                <a:gd name="T50" fmla="*/ 1049 w 3540"/>
                <a:gd name="T51" fmla="*/ 3298 h 3968"/>
                <a:gd name="T52" fmla="*/ 1147 w 3540"/>
                <a:gd name="T53" fmla="*/ 3439 h 3968"/>
                <a:gd name="T54" fmla="*/ 1121 w 3540"/>
                <a:gd name="T55" fmla="*/ 3246 h 3968"/>
                <a:gd name="T56" fmla="*/ 1141 w 3540"/>
                <a:gd name="T57" fmla="*/ 2798 h 3968"/>
                <a:gd name="T58" fmla="*/ 1220 w 3540"/>
                <a:gd name="T59" fmla="*/ 2407 h 3968"/>
                <a:gd name="T60" fmla="*/ 1298 w 3540"/>
                <a:gd name="T61" fmla="*/ 2201 h 3968"/>
                <a:gd name="T62" fmla="*/ 1422 w 3540"/>
                <a:gd name="T63" fmla="*/ 2010 h 3968"/>
                <a:gd name="T64" fmla="*/ 1744 w 3540"/>
                <a:gd name="T65" fmla="*/ 1686 h 3968"/>
                <a:gd name="T66" fmla="*/ 2039 w 3540"/>
                <a:gd name="T67" fmla="*/ 1531 h 3968"/>
                <a:gd name="T68" fmla="*/ 2550 w 3540"/>
                <a:gd name="T69" fmla="*/ 1458 h 3968"/>
                <a:gd name="T70" fmla="*/ 2898 w 3540"/>
                <a:gd name="T71" fmla="*/ 1369 h 3968"/>
                <a:gd name="T72" fmla="*/ 3088 w 3540"/>
                <a:gd name="T73" fmla="*/ 1273 h 3968"/>
                <a:gd name="T74" fmla="*/ 3173 w 3540"/>
                <a:gd name="T75" fmla="*/ 1170 h 3968"/>
                <a:gd name="T76" fmla="*/ 3213 w 3540"/>
                <a:gd name="T77" fmla="*/ 1038 h 3968"/>
                <a:gd name="T78" fmla="*/ 3179 w 3540"/>
                <a:gd name="T79" fmla="*/ 876 h 3968"/>
                <a:gd name="T80" fmla="*/ 3219 w 3540"/>
                <a:gd name="T81" fmla="*/ 861 h 3968"/>
                <a:gd name="T82" fmla="*/ 3370 w 3540"/>
                <a:gd name="T83" fmla="*/ 1075 h 3968"/>
                <a:gd name="T84" fmla="*/ 3449 w 3540"/>
                <a:gd name="T85" fmla="*/ 1420 h 3968"/>
                <a:gd name="T86" fmla="*/ 3514 w 3540"/>
                <a:gd name="T87" fmla="*/ 1096 h 3968"/>
                <a:gd name="T88" fmla="*/ 3540 w 3540"/>
                <a:gd name="T89" fmla="*/ 832 h 3968"/>
                <a:gd name="T90" fmla="*/ 3508 w 3540"/>
                <a:gd name="T91" fmla="*/ 684 h 3968"/>
                <a:gd name="T92" fmla="*/ 3416 w 3540"/>
                <a:gd name="T93" fmla="*/ 537 h 3968"/>
                <a:gd name="T94" fmla="*/ 3186 w 3540"/>
                <a:gd name="T95" fmla="*/ 331 h 3968"/>
                <a:gd name="T96" fmla="*/ 2852 w 3540"/>
                <a:gd name="T97" fmla="*/ 161 h 3968"/>
                <a:gd name="T98" fmla="*/ 2491 w 3540"/>
                <a:gd name="T99" fmla="*/ 66 h 3968"/>
                <a:gd name="T100" fmla="*/ 2092 w 3540"/>
                <a:gd name="T101" fmla="*/ 14 h 3968"/>
                <a:gd name="T102" fmla="*/ 1705 w 3540"/>
                <a:gd name="T103" fmla="*/ 0 h 3968"/>
                <a:gd name="T104" fmla="*/ 1331 w 3540"/>
                <a:gd name="T105" fmla="*/ 44 h 3968"/>
                <a:gd name="T106" fmla="*/ 990 w 3540"/>
                <a:gd name="T107" fmla="*/ 140 h 3968"/>
                <a:gd name="T108" fmla="*/ 682 w 3540"/>
                <a:gd name="T109" fmla="*/ 287 h 39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0"/>
                <a:gd name="T166" fmla="*/ 0 h 3968"/>
                <a:gd name="T167" fmla="*/ 3540 w 3540"/>
                <a:gd name="T168" fmla="*/ 3968 h 396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0" h="3968">
                  <a:moveTo>
                    <a:pt x="682" y="287"/>
                  </a:moveTo>
                  <a:lnTo>
                    <a:pt x="610" y="331"/>
                  </a:lnTo>
                  <a:lnTo>
                    <a:pt x="551" y="375"/>
                  </a:lnTo>
                  <a:lnTo>
                    <a:pt x="440" y="478"/>
                  </a:lnTo>
                  <a:lnTo>
                    <a:pt x="348" y="581"/>
                  </a:lnTo>
                  <a:lnTo>
                    <a:pt x="262" y="692"/>
                  </a:lnTo>
                  <a:lnTo>
                    <a:pt x="197" y="802"/>
                  </a:lnTo>
                  <a:lnTo>
                    <a:pt x="144" y="928"/>
                  </a:lnTo>
                  <a:lnTo>
                    <a:pt x="105" y="1046"/>
                  </a:lnTo>
                  <a:lnTo>
                    <a:pt x="72" y="1170"/>
                  </a:lnTo>
                  <a:lnTo>
                    <a:pt x="46" y="1302"/>
                  </a:lnTo>
                  <a:lnTo>
                    <a:pt x="32" y="1435"/>
                  </a:lnTo>
                  <a:lnTo>
                    <a:pt x="19" y="1561"/>
                  </a:lnTo>
                  <a:lnTo>
                    <a:pt x="13" y="1693"/>
                  </a:lnTo>
                  <a:lnTo>
                    <a:pt x="0" y="2208"/>
                  </a:lnTo>
                  <a:lnTo>
                    <a:pt x="0" y="2311"/>
                  </a:lnTo>
                  <a:lnTo>
                    <a:pt x="0" y="2430"/>
                  </a:lnTo>
                  <a:lnTo>
                    <a:pt x="13" y="2554"/>
                  </a:lnTo>
                  <a:lnTo>
                    <a:pt x="26" y="2680"/>
                  </a:lnTo>
                  <a:lnTo>
                    <a:pt x="53" y="2805"/>
                  </a:lnTo>
                  <a:lnTo>
                    <a:pt x="79" y="2937"/>
                  </a:lnTo>
                  <a:lnTo>
                    <a:pt x="111" y="3063"/>
                  </a:lnTo>
                  <a:lnTo>
                    <a:pt x="157" y="3187"/>
                  </a:lnTo>
                  <a:lnTo>
                    <a:pt x="204" y="3305"/>
                  </a:lnTo>
                  <a:lnTo>
                    <a:pt x="256" y="3424"/>
                  </a:lnTo>
                  <a:lnTo>
                    <a:pt x="322" y="3527"/>
                  </a:lnTo>
                  <a:lnTo>
                    <a:pt x="387" y="3622"/>
                  </a:lnTo>
                  <a:lnTo>
                    <a:pt x="466" y="3710"/>
                  </a:lnTo>
                  <a:lnTo>
                    <a:pt x="551" y="3784"/>
                  </a:lnTo>
                  <a:lnTo>
                    <a:pt x="590" y="3813"/>
                  </a:lnTo>
                  <a:lnTo>
                    <a:pt x="636" y="3843"/>
                  </a:lnTo>
                  <a:lnTo>
                    <a:pt x="689" y="3865"/>
                  </a:lnTo>
                  <a:lnTo>
                    <a:pt x="734" y="3880"/>
                  </a:lnTo>
                  <a:lnTo>
                    <a:pt x="820" y="3901"/>
                  </a:lnTo>
                  <a:lnTo>
                    <a:pt x="904" y="3924"/>
                  </a:lnTo>
                  <a:lnTo>
                    <a:pt x="984" y="3939"/>
                  </a:lnTo>
                  <a:lnTo>
                    <a:pt x="1069" y="3968"/>
                  </a:lnTo>
                  <a:lnTo>
                    <a:pt x="1042" y="3954"/>
                  </a:lnTo>
                  <a:lnTo>
                    <a:pt x="1016" y="3939"/>
                  </a:lnTo>
                  <a:lnTo>
                    <a:pt x="996" y="3924"/>
                  </a:lnTo>
                  <a:lnTo>
                    <a:pt x="977" y="3901"/>
                  </a:lnTo>
                  <a:lnTo>
                    <a:pt x="944" y="3843"/>
                  </a:lnTo>
                  <a:lnTo>
                    <a:pt x="917" y="3784"/>
                  </a:lnTo>
                  <a:lnTo>
                    <a:pt x="904" y="3710"/>
                  </a:lnTo>
                  <a:lnTo>
                    <a:pt x="891" y="3645"/>
                  </a:lnTo>
                  <a:lnTo>
                    <a:pt x="885" y="3578"/>
                  </a:lnTo>
                  <a:lnTo>
                    <a:pt x="885" y="3512"/>
                  </a:lnTo>
                  <a:lnTo>
                    <a:pt x="846" y="3504"/>
                  </a:lnTo>
                  <a:lnTo>
                    <a:pt x="813" y="3489"/>
                  </a:lnTo>
                  <a:lnTo>
                    <a:pt x="780" y="3468"/>
                  </a:lnTo>
                  <a:lnTo>
                    <a:pt x="747" y="3439"/>
                  </a:lnTo>
                  <a:lnTo>
                    <a:pt x="721" y="3409"/>
                  </a:lnTo>
                  <a:lnTo>
                    <a:pt x="702" y="3372"/>
                  </a:lnTo>
                  <a:lnTo>
                    <a:pt x="662" y="3290"/>
                  </a:lnTo>
                  <a:lnTo>
                    <a:pt x="636" y="3202"/>
                  </a:lnTo>
                  <a:lnTo>
                    <a:pt x="623" y="3114"/>
                  </a:lnTo>
                  <a:lnTo>
                    <a:pt x="616" y="3025"/>
                  </a:lnTo>
                  <a:lnTo>
                    <a:pt x="629" y="2945"/>
                  </a:lnTo>
                  <a:lnTo>
                    <a:pt x="655" y="2871"/>
                  </a:lnTo>
                  <a:lnTo>
                    <a:pt x="668" y="2842"/>
                  </a:lnTo>
                  <a:lnTo>
                    <a:pt x="689" y="2805"/>
                  </a:lnTo>
                  <a:lnTo>
                    <a:pt x="708" y="2783"/>
                  </a:lnTo>
                  <a:lnTo>
                    <a:pt x="734" y="2754"/>
                  </a:lnTo>
                  <a:lnTo>
                    <a:pt x="760" y="2739"/>
                  </a:lnTo>
                  <a:lnTo>
                    <a:pt x="793" y="2731"/>
                  </a:lnTo>
                  <a:lnTo>
                    <a:pt x="826" y="2731"/>
                  </a:lnTo>
                  <a:lnTo>
                    <a:pt x="852" y="2731"/>
                  </a:lnTo>
                  <a:lnTo>
                    <a:pt x="872" y="2739"/>
                  </a:lnTo>
                  <a:lnTo>
                    <a:pt x="891" y="2754"/>
                  </a:lnTo>
                  <a:lnTo>
                    <a:pt x="911" y="2768"/>
                  </a:lnTo>
                  <a:lnTo>
                    <a:pt x="917" y="2790"/>
                  </a:lnTo>
                  <a:lnTo>
                    <a:pt x="938" y="2842"/>
                  </a:lnTo>
                  <a:lnTo>
                    <a:pt x="951" y="2901"/>
                  </a:lnTo>
                  <a:lnTo>
                    <a:pt x="958" y="2960"/>
                  </a:lnTo>
                  <a:lnTo>
                    <a:pt x="964" y="3019"/>
                  </a:lnTo>
                  <a:lnTo>
                    <a:pt x="970" y="3077"/>
                  </a:lnTo>
                  <a:lnTo>
                    <a:pt x="1003" y="3187"/>
                  </a:lnTo>
                  <a:lnTo>
                    <a:pt x="1049" y="3298"/>
                  </a:lnTo>
                  <a:lnTo>
                    <a:pt x="1102" y="3401"/>
                  </a:lnTo>
                  <a:lnTo>
                    <a:pt x="1167" y="3489"/>
                  </a:lnTo>
                  <a:lnTo>
                    <a:pt x="1147" y="3439"/>
                  </a:lnTo>
                  <a:lnTo>
                    <a:pt x="1134" y="3380"/>
                  </a:lnTo>
                  <a:lnTo>
                    <a:pt x="1128" y="3313"/>
                  </a:lnTo>
                  <a:lnTo>
                    <a:pt x="1121" y="3246"/>
                  </a:lnTo>
                  <a:lnTo>
                    <a:pt x="1115" y="3107"/>
                  </a:lnTo>
                  <a:lnTo>
                    <a:pt x="1128" y="2952"/>
                  </a:lnTo>
                  <a:lnTo>
                    <a:pt x="1141" y="2798"/>
                  </a:lnTo>
                  <a:lnTo>
                    <a:pt x="1167" y="2651"/>
                  </a:lnTo>
                  <a:lnTo>
                    <a:pt x="1194" y="2518"/>
                  </a:lnTo>
                  <a:lnTo>
                    <a:pt x="1220" y="2407"/>
                  </a:lnTo>
                  <a:lnTo>
                    <a:pt x="1239" y="2334"/>
                  </a:lnTo>
                  <a:lnTo>
                    <a:pt x="1265" y="2267"/>
                  </a:lnTo>
                  <a:lnTo>
                    <a:pt x="1298" y="2201"/>
                  </a:lnTo>
                  <a:lnTo>
                    <a:pt x="1338" y="2134"/>
                  </a:lnTo>
                  <a:lnTo>
                    <a:pt x="1377" y="2069"/>
                  </a:lnTo>
                  <a:lnTo>
                    <a:pt x="1422" y="2010"/>
                  </a:lnTo>
                  <a:lnTo>
                    <a:pt x="1521" y="1884"/>
                  </a:lnTo>
                  <a:lnTo>
                    <a:pt x="1632" y="1781"/>
                  </a:lnTo>
                  <a:lnTo>
                    <a:pt x="1744" y="1686"/>
                  </a:lnTo>
                  <a:lnTo>
                    <a:pt x="1869" y="1613"/>
                  </a:lnTo>
                  <a:lnTo>
                    <a:pt x="1987" y="1546"/>
                  </a:lnTo>
                  <a:lnTo>
                    <a:pt x="2039" y="1531"/>
                  </a:lnTo>
                  <a:lnTo>
                    <a:pt x="2118" y="1516"/>
                  </a:lnTo>
                  <a:lnTo>
                    <a:pt x="2315" y="1487"/>
                  </a:lnTo>
                  <a:lnTo>
                    <a:pt x="2550" y="1458"/>
                  </a:lnTo>
                  <a:lnTo>
                    <a:pt x="2675" y="1435"/>
                  </a:lnTo>
                  <a:lnTo>
                    <a:pt x="2786" y="1405"/>
                  </a:lnTo>
                  <a:lnTo>
                    <a:pt x="2898" y="1369"/>
                  </a:lnTo>
                  <a:lnTo>
                    <a:pt x="3003" y="1325"/>
                  </a:lnTo>
                  <a:lnTo>
                    <a:pt x="3042" y="1302"/>
                  </a:lnTo>
                  <a:lnTo>
                    <a:pt x="3088" y="1273"/>
                  </a:lnTo>
                  <a:lnTo>
                    <a:pt x="3121" y="1244"/>
                  </a:lnTo>
                  <a:lnTo>
                    <a:pt x="3153" y="1207"/>
                  </a:lnTo>
                  <a:lnTo>
                    <a:pt x="3173" y="1170"/>
                  </a:lnTo>
                  <a:lnTo>
                    <a:pt x="3192" y="1134"/>
                  </a:lnTo>
                  <a:lnTo>
                    <a:pt x="3206" y="1090"/>
                  </a:lnTo>
                  <a:lnTo>
                    <a:pt x="3213" y="1038"/>
                  </a:lnTo>
                  <a:lnTo>
                    <a:pt x="3206" y="987"/>
                  </a:lnTo>
                  <a:lnTo>
                    <a:pt x="3200" y="935"/>
                  </a:lnTo>
                  <a:lnTo>
                    <a:pt x="3179" y="876"/>
                  </a:lnTo>
                  <a:lnTo>
                    <a:pt x="3147" y="810"/>
                  </a:lnTo>
                  <a:lnTo>
                    <a:pt x="3186" y="840"/>
                  </a:lnTo>
                  <a:lnTo>
                    <a:pt x="3219" y="861"/>
                  </a:lnTo>
                  <a:lnTo>
                    <a:pt x="3284" y="928"/>
                  </a:lnTo>
                  <a:lnTo>
                    <a:pt x="3331" y="1001"/>
                  </a:lnTo>
                  <a:lnTo>
                    <a:pt x="3370" y="1075"/>
                  </a:lnTo>
                  <a:lnTo>
                    <a:pt x="3396" y="1163"/>
                  </a:lnTo>
                  <a:lnTo>
                    <a:pt x="3416" y="1244"/>
                  </a:lnTo>
                  <a:lnTo>
                    <a:pt x="3449" y="1420"/>
                  </a:lnTo>
                  <a:lnTo>
                    <a:pt x="3468" y="1310"/>
                  </a:lnTo>
                  <a:lnTo>
                    <a:pt x="3495" y="1207"/>
                  </a:lnTo>
                  <a:lnTo>
                    <a:pt x="3514" y="1096"/>
                  </a:lnTo>
                  <a:lnTo>
                    <a:pt x="3534" y="993"/>
                  </a:lnTo>
                  <a:lnTo>
                    <a:pt x="3540" y="884"/>
                  </a:lnTo>
                  <a:lnTo>
                    <a:pt x="3540" y="832"/>
                  </a:lnTo>
                  <a:lnTo>
                    <a:pt x="3534" y="781"/>
                  </a:lnTo>
                  <a:lnTo>
                    <a:pt x="3521" y="737"/>
                  </a:lnTo>
                  <a:lnTo>
                    <a:pt x="3508" y="684"/>
                  </a:lnTo>
                  <a:lnTo>
                    <a:pt x="3482" y="634"/>
                  </a:lnTo>
                  <a:lnTo>
                    <a:pt x="3456" y="589"/>
                  </a:lnTo>
                  <a:lnTo>
                    <a:pt x="3416" y="537"/>
                  </a:lnTo>
                  <a:lnTo>
                    <a:pt x="3376" y="493"/>
                  </a:lnTo>
                  <a:lnTo>
                    <a:pt x="3284" y="405"/>
                  </a:lnTo>
                  <a:lnTo>
                    <a:pt x="3186" y="331"/>
                  </a:lnTo>
                  <a:lnTo>
                    <a:pt x="3075" y="264"/>
                  </a:lnTo>
                  <a:lnTo>
                    <a:pt x="2964" y="214"/>
                  </a:lnTo>
                  <a:lnTo>
                    <a:pt x="2852" y="161"/>
                  </a:lnTo>
                  <a:lnTo>
                    <a:pt x="2741" y="125"/>
                  </a:lnTo>
                  <a:lnTo>
                    <a:pt x="2629" y="96"/>
                  </a:lnTo>
                  <a:lnTo>
                    <a:pt x="2491" y="66"/>
                  </a:lnTo>
                  <a:lnTo>
                    <a:pt x="2360" y="44"/>
                  </a:lnTo>
                  <a:lnTo>
                    <a:pt x="2229" y="22"/>
                  </a:lnTo>
                  <a:lnTo>
                    <a:pt x="2092" y="14"/>
                  </a:lnTo>
                  <a:lnTo>
                    <a:pt x="1961" y="0"/>
                  </a:lnTo>
                  <a:lnTo>
                    <a:pt x="1830" y="0"/>
                  </a:lnTo>
                  <a:lnTo>
                    <a:pt x="1705" y="0"/>
                  </a:lnTo>
                  <a:lnTo>
                    <a:pt x="1580" y="8"/>
                  </a:lnTo>
                  <a:lnTo>
                    <a:pt x="1456" y="22"/>
                  </a:lnTo>
                  <a:lnTo>
                    <a:pt x="1331" y="44"/>
                  </a:lnTo>
                  <a:lnTo>
                    <a:pt x="1213" y="66"/>
                  </a:lnTo>
                  <a:lnTo>
                    <a:pt x="1102" y="103"/>
                  </a:lnTo>
                  <a:lnTo>
                    <a:pt x="990" y="140"/>
                  </a:lnTo>
                  <a:lnTo>
                    <a:pt x="878" y="184"/>
                  </a:lnTo>
                  <a:lnTo>
                    <a:pt x="780" y="235"/>
                  </a:lnTo>
                  <a:lnTo>
                    <a:pt x="682" y="287"/>
                  </a:lnTo>
                  <a:close/>
                </a:path>
              </a:pathLst>
            </a:custGeom>
            <a:solidFill>
              <a:srgbClr val="402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0" name="Freeform 69"/>
            <p:cNvSpPr>
              <a:spLocks/>
            </p:cNvSpPr>
            <p:nvPr/>
          </p:nvSpPr>
          <p:spPr bwMode="auto">
            <a:xfrm>
              <a:off x="2364" y="1798"/>
              <a:ext cx="71" cy="35"/>
            </a:xfrm>
            <a:custGeom>
              <a:avLst/>
              <a:gdLst>
                <a:gd name="T0" fmla="*/ 472 w 498"/>
                <a:gd name="T1" fmla="*/ 118 h 242"/>
                <a:gd name="T2" fmla="*/ 314 w 498"/>
                <a:gd name="T3" fmla="*/ 162 h 242"/>
                <a:gd name="T4" fmla="*/ 190 w 498"/>
                <a:gd name="T5" fmla="*/ 198 h 242"/>
                <a:gd name="T6" fmla="*/ 92 w 498"/>
                <a:gd name="T7" fmla="*/ 236 h 242"/>
                <a:gd name="T8" fmla="*/ 59 w 498"/>
                <a:gd name="T9" fmla="*/ 242 h 242"/>
                <a:gd name="T10" fmla="*/ 32 w 498"/>
                <a:gd name="T11" fmla="*/ 236 h 242"/>
                <a:gd name="T12" fmla="*/ 13 w 498"/>
                <a:gd name="T13" fmla="*/ 221 h 242"/>
                <a:gd name="T14" fmla="*/ 0 w 498"/>
                <a:gd name="T15" fmla="*/ 206 h 242"/>
                <a:gd name="T16" fmla="*/ 0 w 498"/>
                <a:gd name="T17" fmla="*/ 184 h 242"/>
                <a:gd name="T18" fmla="*/ 6 w 498"/>
                <a:gd name="T19" fmla="*/ 162 h 242"/>
                <a:gd name="T20" fmla="*/ 26 w 498"/>
                <a:gd name="T21" fmla="*/ 139 h 242"/>
                <a:gd name="T22" fmla="*/ 66 w 498"/>
                <a:gd name="T23" fmla="*/ 125 h 242"/>
                <a:gd name="T24" fmla="*/ 151 w 498"/>
                <a:gd name="T25" fmla="*/ 95 h 242"/>
                <a:gd name="T26" fmla="*/ 249 w 498"/>
                <a:gd name="T27" fmla="*/ 59 h 242"/>
                <a:gd name="T28" fmla="*/ 335 w 498"/>
                <a:gd name="T29" fmla="*/ 15 h 242"/>
                <a:gd name="T30" fmla="*/ 393 w 498"/>
                <a:gd name="T31" fmla="*/ 0 h 242"/>
                <a:gd name="T32" fmla="*/ 413 w 498"/>
                <a:gd name="T33" fmla="*/ 0 h 242"/>
                <a:gd name="T34" fmla="*/ 439 w 498"/>
                <a:gd name="T35" fmla="*/ 15 h 242"/>
                <a:gd name="T36" fmla="*/ 459 w 498"/>
                <a:gd name="T37" fmla="*/ 30 h 242"/>
                <a:gd name="T38" fmla="*/ 485 w 498"/>
                <a:gd name="T39" fmla="*/ 44 h 242"/>
                <a:gd name="T40" fmla="*/ 498 w 498"/>
                <a:gd name="T41" fmla="*/ 66 h 242"/>
                <a:gd name="T42" fmla="*/ 498 w 498"/>
                <a:gd name="T43" fmla="*/ 81 h 242"/>
                <a:gd name="T44" fmla="*/ 492 w 498"/>
                <a:gd name="T45" fmla="*/ 103 h 242"/>
                <a:gd name="T46" fmla="*/ 472 w 498"/>
                <a:gd name="T47" fmla="*/ 118 h 2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98"/>
                <a:gd name="T73" fmla="*/ 0 h 242"/>
                <a:gd name="T74" fmla="*/ 498 w 498"/>
                <a:gd name="T75" fmla="*/ 242 h 2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98" h="242">
                  <a:moveTo>
                    <a:pt x="472" y="118"/>
                  </a:moveTo>
                  <a:lnTo>
                    <a:pt x="314" y="162"/>
                  </a:lnTo>
                  <a:lnTo>
                    <a:pt x="190" y="198"/>
                  </a:lnTo>
                  <a:lnTo>
                    <a:pt x="92" y="236"/>
                  </a:lnTo>
                  <a:lnTo>
                    <a:pt x="59" y="242"/>
                  </a:lnTo>
                  <a:lnTo>
                    <a:pt x="32" y="236"/>
                  </a:lnTo>
                  <a:lnTo>
                    <a:pt x="13" y="221"/>
                  </a:lnTo>
                  <a:lnTo>
                    <a:pt x="0" y="206"/>
                  </a:lnTo>
                  <a:lnTo>
                    <a:pt x="0" y="184"/>
                  </a:lnTo>
                  <a:lnTo>
                    <a:pt x="6" y="162"/>
                  </a:lnTo>
                  <a:lnTo>
                    <a:pt x="26" y="139"/>
                  </a:lnTo>
                  <a:lnTo>
                    <a:pt x="66" y="125"/>
                  </a:lnTo>
                  <a:lnTo>
                    <a:pt x="151" y="95"/>
                  </a:lnTo>
                  <a:lnTo>
                    <a:pt x="249" y="59"/>
                  </a:lnTo>
                  <a:lnTo>
                    <a:pt x="335" y="15"/>
                  </a:lnTo>
                  <a:lnTo>
                    <a:pt x="393" y="0"/>
                  </a:lnTo>
                  <a:lnTo>
                    <a:pt x="413" y="0"/>
                  </a:lnTo>
                  <a:lnTo>
                    <a:pt x="439" y="15"/>
                  </a:lnTo>
                  <a:lnTo>
                    <a:pt x="459" y="30"/>
                  </a:lnTo>
                  <a:lnTo>
                    <a:pt x="485" y="44"/>
                  </a:lnTo>
                  <a:lnTo>
                    <a:pt x="498" y="66"/>
                  </a:lnTo>
                  <a:lnTo>
                    <a:pt x="498" y="81"/>
                  </a:lnTo>
                  <a:lnTo>
                    <a:pt x="492" y="103"/>
                  </a:lnTo>
                  <a:lnTo>
                    <a:pt x="472" y="118"/>
                  </a:lnTo>
                  <a:close/>
                </a:path>
              </a:pathLst>
            </a:custGeom>
            <a:solidFill>
              <a:srgbClr val="4026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1" name="Freeform 70"/>
            <p:cNvSpPr>
              <a:spLocks/>
            </p:cNvSpPr>
            <p:nvPr/>
          </p:nvSpPr>
          <p:spPr bwMode="auto">
            <a:xfrm>
              <a:off x="2391" y="1897"/>
              <a:ext cx="24" cy="26"/>
            </a:xfrm>
            <a:custGeom>
              <a:avLst/>
              <a:gdLst>
                <a:gd name="T0" fmla="*/ 33 w 171"/>
                <a:gd name="T1" fmla="*/ 155 h 184"/>
                <a:gd name="T2" fmla="*/ 53 w 171"/>
                <a:gd name="T3" fmla="*/ 176 h 184"/>
                <a:gd name="T4" fmla="*/ 85 w 171"/>
                <a:gd name="T5" fmla="*/ 184 h 184"/>
                <a:gd name="T6" fmla="*/ 105 w 171"/>
                <a:gd name="T7" fmla="*/ 184 h 184"/>
                <a:gd name="T8" fmla="*/ 124 w 171"/>
                <a:gd name="T9" fmla="*/ 176 h 184"/>
                <a:gd name="T10" fmla="*/ 138 w 171"/>
                <a:gd name="T11" fmla="*/ 170 h 184"/>
                <a:gd name="T12" fmla="*/ 151 w 171"/>
                <a:gd name="T13" fmla="*/ 155 h 184"/>
                <a:gd name="T14" fmla="*/ 171 w 171"/>
                <a:gd name="T15" fmla="*/ 126 h 184"/>
                <a:gd name="T16" fmla="*/ 171 w 171"/>
                <a:gd name="T17" fmla="*/ 88 h 184"/>
                <a:gd name="T18" fmla="*/ 164 w 171"/>
                <a:gd name="T19" fmla="*/ 52 h 184"/>
                <a:gd name="T20" fmla="*/ 145 w 171"/>
                <a:gd name="T21" fmla="*/ 23 h 184"/>
                <a:gd name="T22" fmla="*/ 132 w 171"/>
                <a:gd name="T23" fmla="*/ 8 h 184"/>
                <a:gd name="T24" fmla="*/ 118 w 171"/>
                <a:gd name="T25" fmla="*/ 0 h 184"/>
                <a:gd name="T26" fmla="*/ 98 w 171"/>
                <a:gd name="T27" fmla="*/ 0 h 184"/>
                <a:gd name="T28" fmla="*/ 72 w 171"/>
                <a:gd name="T29" fmla="*/ 0 h 184"/>
                <a:gd name="T30" fmla="*/ 46 w 171"/>
                <a:gd name="T31" fmla="*/ 8 h 184"/>
                <a:gd name="T32" fmla="*/ 27 w 171"/>
                <a:gd name="T33" fmla="*/ 23 h 184"/>
                <a:gd name="T34" fmla="*/ 7 w 171"/>
                <a:gd name="T35" fmla="*/ 37 h 184"/>
                <a:gd name="T36" fmla="*/ 0 w 171"/>
                <a:gd name="T37" fmla="*/ 59 h 184"/>
                <a:gd name="T38" fmla="*/ 0 w 171"/>
                <a:gd name="T39" fmla="*/ 88 h 184"/>
                <a:gd name="T40" fmla="*/ 0 w 171"/>
                <a:gd name="T41" fmla="*/ 111 h 184"/>
                <a:gd name="T42" fmla="*/ 14 w 171"/>
                <a:gd name="T43" fmla="*/ 140 h 184"/>
                <a:gd name="T44" fmla="*/ 33 w 171"/>
                <a:gd name="T45" fmla="*/ 155 h 1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"/>
                <a:gd name="T70" fmla="*/ 0 h 184"/>
                <a:gd name="T71" fmla="*/ 171 w 171"/>
                <a:gd name="T72" fmla="*/ 184 h 1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" h="184">
                  <a:moveTo>
                    <a:pt x="33" y="155"/>
                  </a:moveTo>
                  <a:lnTo>
                    <a:pt x="53" y="176"/>
                  </a:lnTo>
                  <a:lnTo>
                    <a:pt x="85" y="184"/>
                  </a:lnTo>
                  <a:lnTo>
                    <a:pt x="105" y="184"/>
                  </a:lnTo>
                  <a:lnTo>
                    <a:pt x="124" y="176"/>
                  </a:lnTo>
                  <a:lnTo>
                    <a:pt x="138" y="170"/>
                  </a:lnTo>
                  <a:lnTo>
                    <a:pt x="151" y="155"/>
                  </a:lnTo>
                  <a:lnTo>
                    <a:pt x="171" y="126"/>
                  </a:lnTo>
                  <a:lnTo>
                    <a:pt x="171" y="88"/>
                  </a:lnTo>
                  <a:lnTo>
                    <a:pt x="164" y="52"/>
                  </a:lnTo>
                  <a:lnTo>
                    <a:pt x="145" y="23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98" y="0"/>
                  </a:lnTo>
                  <a:lnTo>
                    <a:pt x="72" y="0"/>
                  </a:lnTo>
                  <a:lnTo>
                    <a:pt x="46" y="8"/>
                  </a:lnTo>
                  <a:lnTo>
                    <a:pt x="27" y="23"/>
                  </a:lnTo>
                  <a:lnTo>
                    <a:pt x="7" y="37"/>
                  </a:lnTo>
                  <a:lnTo>
                    <a:pt x="0" y="59"/>
                  </a:lnTo>
                  <a:lnTo>
                    <a:pt x="0" y="88"/>
                  </a:lnTo>
                  <a:lnTo>
                    <a:pt x="0" y="111"/>
                  </a:lnTo>
                  <a:lnTo>
                    <a:pt x="14" y="140"/>
                  </a:lnTo>
                  <a:lnTo>
                    <a:pt x="33" y="155"/>
                  </a:lnTo>
                  <a:close/>
                </a:path>
              </a:pathLst>
            </a:custGeom>
            <a:solidFill>
              <a:srgbClr val="4026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2" name="Freeform 71"/>
            <p:cNvSpPr>
              <a:spLocks/>
            </p:cNvSpPr>
            <p:nvPr/>
          </p:nvSpPr>
          <p:spPr bwMode="auto">
            <a:xfrm>
              <a:off x="2584" y="1850"/>
              <a:ext cx="24" cy="27"/>
            </a:xfrm>
            <a:custGeom>
              <a:avLst/>
              <a:gdLst>
                <a:gd name="T0" fmla="*/ 20 w 172"/>
                <a:gd name="T1" fmla="*/ 147 h 192"/>
                <a:gd name="T2" fmla="*/ 40 w 172"/>
                <a:gd name="T3" fmla="*/ 170 h 192"/>
                <a:gd name="T4" fmla="*/ 66 w 172"/>
                <a:gd name="T5" fmla="*/ 185 h 192"/>
                <a:gd name="T6" fmla="*/ 86 w 172"/>
                <a:gd name="T7" fmla="*/ 192 h 192"/>
                <a:gd name="T8" fmla="*/ 105 w 172"/>
                <a:gd name="T9" fmla="*/ 192 h 192"/>
                <a:gd name="T10" fmla="*/ 125 w 172"/>
                <a:gd name="T11" fmla="*/ 192 h 192"/>
                <a:gd name="T12" fmla="*/ 138 w 172"/>
                <a:gd name="T13" fmla="*/ 185 h 192"/>
                <a:gd name="T14" fmla="*/ 157 w 172"/>
                <a:gd name="T15" fmla="*/ 155 h 192"/>
                <a:gd name="T16" fmla="*/ 172 w 172"/>
                <a:gd name="T17" fmla="*/ 126 h 192"/>
                <a:gd name="T18" fmla="*/ 172 w 172"/>
                <a:gd name="T19" fmla="*/ 88 h 192"/>
                <a:gd name="T20" fmla="*/ 157 w 172"/>
                <a:gd name="T21" fmla="*/ 52 h 192"/>
                <a:gd name="T22" fmla="*/ 151 w 172"/>
                <a:gd name="T23" fmla="*/ 38 h 192"/>
                <a:gd name="T24" fmla="*/ 138 w 172"/>
                <a:gd name="T25" fmla="*/ 23 h 192"/>
                <a:gd name="T26" fmla="*/ 119 w 172"/>
                <a:gd name="T27" fmla="*/ 15 h 192"/>
                <a:gd name="T28" fmla="*/ 99 w 172"/>
                <a:gd name="T29" fmla="*/ 8 h 192"/>
                <a:gd name="T30" fmla="*/ 66 w 172"/>
                <a:gd name="T31" fmla="*/ 0 h 192"/>
                <a:gd name="T32" fmla="*/ 47 w 172"/>
                <a:gd name="T33" fmla="*/ 8 h 192"/>
                <a:gd name="T34" fmla="*/ 26 w 172"/>
                <a:gd name="T35" fmla="*/ 30 h 192"/>
                <a:gd name="T36" fmla="*/ 13 w 172"/>
                <a:gd name="T37" fmla="*/ 44 h 192"/>
                <a:gd name="T38" fmla="*/ 7 w 172"/>
                <a:gd name="T39" fmla="*/ 74 h 192"/>
                <a:gd name="T40" fmla="*/ 0 w 172"/>
                <a:gd name="T41" fmla="*/ 96 h 192"/>
                <a:gd name="T42" fmla="*/ 7 w 172"/>
                <a:gd name="T43" fmla="*/ 126 h 192"/>
                <a:gd name="T44" fmla="*/ 20 w 172"/>
                <a:gd name="T45" fmla="*/ 1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92"/>
                <a:gd name="T71" fmla="*/ 172 w 172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92">
                  <a:moveTo>
                    <a:pt x="20" y="147"/>
                  </a:moveTo>
                  <a:lnTo>
                    <a:pt x="40" y="170"/>
                  </a:lnTo>
                  <a:lnTo>
                    <a:pt x="66" y="185"/>
                  </a:lnTo>
                  <a:lnTo>
                    <a:pt x="86" y="192"/>
                  </a:lnTo>
                  <a:lnTo>
                    <a:pt x="105" y="192"/>
                  </a:lnTo>
                  <a:lnTo>
                    <a:pt x="125" y="192"/>
                  </a:lnTo>
                  <a:lnTo>
                    <a:pt x="138" y="185"/>
                  </a:lnTo>
                  <a:lnTo>
                    <a:pt x="157" y="155"/>
                  </a:lnTo>
                  <a:lnTo>
                    <a:pt x="172" y="126"/>
                  </a:lnTo>
                  <a:lnTo>
                    <a:pt x="172" y="88"/>
                  </a:lnTo>
                  <a:lnTo>
                    <a:pt x="157" y="52"/>
                  </a:lnTo>
                  <a:lnTo>
                    <a:pt x="151" y="38"/>
                  </a:lnTo>
                  <a:lnTo>
                    <a:pt x="138" y="23"/>
                  </a:lnTo>
                  <a:lnTo>
                    <a:pt x="119" y="15"/>
                  </a:lnTo>
                  <a:lnTo>
                    <a:pt x="99" y="8"/>
                  </a:lnTo>
                  <a:lnTo>
                    <a:pt x="66" y="0"/>
                  </a:lnTo>
                  <a:lnTo>
                    <a:pt x="47" y="8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7" y="74"/>
                  </a:lnTo>
                  <a:lnTo>
                    <a:pt x="0" y="96"/>
                  </a:lnTo>
                  <a:lnTo>
                    <a:pt x="7" y="126"/>
                  </a:lnTo>
                  <a:lnTo>
                    <a:pt x="20" y="147"/>
                  </a:lnTo>
                  <a:close/>
                </a:path>
              </a:pathLst>
            </a:custGeom>
            <a:solidFill>
              <a:srgbClr val="4026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3" name="Freeform 72"/>
            <p:cNvSpPr>
              <a:spLocks/>
            </p:cNvSpPr>
            <p:nvPr/>
          </p:nvSpPr>
          <p:spPr bwMode="auto">
            <a:xfrm>
              <a:off x="2511" y="1813"/>
              <a:ext cx="73" cy="174"/>
            </a:xfrm>
            <a:custGeom>
              <a:avLst/>
              <a:gdLst>
                <a:gd name="T0" fmla="*/ 288 w 511"/>
                <a:gd name="T1" fmla="*/ 0 h 1215"/>
                <a:gd name="T2" fmla="*/ 282 w 511"/>
                <a:gd name="T3" fmla="*/ 59 h 1215"/>
                <a:gd name="T4" fmla="*/ 275 w 511"/>
                <a:gd name="T5" fmla="*/ 192 h 1215"/>
                <a:gd name="T6" fmla="*/ 275 w 511"/>
                <a:gd name="T7" fmla="*/ 280 h 1215"/>
                <a:gd name="T8" fmla="*/ 275 w 511"/>
                <a:gd name="T9" fmla="*/ 368 h 1215"/>
                <a:gd name="T10" fmla="*/ 288 w 511"/>
                <a:gd name="T11" fmla="*/ 463 h 1215"/>
                <a:gd name="T12" fmla="*/ 302 w 511"/>
                <a:gd name="T13" fmla="*/ 553 h 1215"/>
                <a:gd name="T14" fmla="*/ 419 w 511"/>
                <a:gd name="T15" fmla="*/ 1053 h 1215"/>
                <a:gd name="T16" fmla="*/ 380 w 511"/>
                <a:gd name="T17" fmla="*/ 1074 h 1215"/>
                <a:gd name="T18" fmla="*/ 288 w 511"/>
                <a:gd name="T19" fmla="*/ 1104 h 1215"/>
                <a:gd name="T20" fmla="*/ 230 w 511"/>
                <a:gd name="T21" fmla="*/ 1127 h 1215"/>
                <a:gd name="T22" fmla="*/ 157 w 511"/>
                <a:gd name="T23" fmla="*/ 1133 h 1215"/>
                <a:gd name="T24" fmla="*/ 79 w 511"/>
                <a:gd name="T25" fmla="*/ 1141 h 1215"/>
                <a:gd name="T26" fmla="*/ 0 w 511"/>
                <a:gd name="T27" fmla="*/ 1133 h 1215"/>
                <a:gd name="T28" fmla="*/ 20 w 511"/>
                <a:gd name="T29" fmla="*/ 1148 h 1215"/>
                <a:gd name="T30" fmla="*/ 79 w 511"/>
                <a:gd name="T31" fmla="*/ 1185 h 1215"/>
                <a:gd name="T32" fmla="*/ 118 w 511"/>
                <a:gd name="T33" fmla="*/ 1200 h 1215"/>
                <a:gd name="T34" fmla="*/ 164 w 511"/>
                <a:gd name="T35" fmla="*/ 1207 h 1215"/>
                <a:gd name="T36" fmla="*/ 217 w 511"/>
                <a:gd name="T37" fmla="*/ 1215 h 1215"/>
                <a:gd name="T38" fmla="*/ 275 w 511"/>
                <a:gd name="T39" fmla="*/ 1215 h 1215"/>
                <a:gd name="T40" fmla="*/ 335 w 511"/>
                <a:gd name="T41" fmla="*/ 1200 h 1215"/>
                <a:gd name="T42" fmla="*/ 380 w 511"/>
                <a:gd name="T43" fmla="*/ 1171 h 1215"/>
                <a:gd name="T44" fmla="*/ 419 w 511"/>
                <a:gd name="T45" fmla="*/ 1141 h 1215"/>
                <a:gd name="T46" fmla="*/ 453 w 511"/>
                <a:gd name="T47" fmla="*/ 1112 h 1215"/>
                <a:gd name="T48" fmla="*/ 492 w 511"/>
                <a:gd name="T49" fmla="*/ 1053 h 1215"/>
                <a:gd name="T50" fmla="*/ 511 w 511"/>
                <a:gd name="T51" fmla="*/ 1024 h 1215"/>
                <a:gd name="T52" fmla="*/ 479 w 511"/>
                <a:gd name="T53" fmla="*/ 950 h 1215"/>
                <a:gd name="T54" fmla="*/ 446 w 511"/>
                <a:gd name="T55" fmla="*/ 862 h 1215"/>
                <a:gd name="T56" fmla="*/ 406 w 511"/>
                <a:gd name="T57" fmla="*/ 736 h 1215"/>
                <a:gd name="T58" fmla="*/ 367 w 511"/>
                <a:gd name="T59" fmla="*/ 589 h 1215"/>
                <a:gd name="T60" fmla="*/ 335 w 511"/>
                <a:gd name="T61" fmla="*/ 419 h 1215"/>
                <a:gd name="T62" fmla="*/ 309 w 511"/>
                <a:gd name="T63" fmla="*/ 221 h 1215"/>
                <a:gd name="T64" fmla="*/ 295 w 511"/>
                <a:gd name="T65" fmla="*/ 110 h 1215"/>
                <a:gd name="T66" fmla="*/ 288 w 511"/>
                <a:gd name="T67" fmla="*/ 0 h 1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1"/>
                <a:gd name="T103" fmla="*/ 0 h 1215"/>
                <a:gd name="T104" fmla="*/ 511 w 511"/>
                <a:gd name="T105" fmla="*/ 1215 h 12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1" h="1215">
                  <a:moveTo>
                    <a:pt x="288" y="0"/>
                  </a:moveTo>
                  <a:lnTo>
                    <a:pt x="282" y="59"/>
                  </a:lnTo>
                  <a:lnTo>
                    <a:pt x="275" y="192"/>
                  </a:lnTo>
                  <a:lnTo>
                    <a:pt x="275" y="280"/>
                  </a:lnTo>
                  <a:lnTo>
                    <a:pt x="275" y="368"/>
                  </a:lnTo>
                  <a:lnTo>
                    <a:pt x="288" y="463"/>
                  </a:lnTo>
                  <a:lnTo>
                    <a:pt x="302" y="553"/>
                  </a:lnTo>
                  <a:lnTo>
                    <a:pt x="419" y="1053"/>
                  </a:lnTo>
                  <a:lnTo>
                    <a:pt x="380" y="1074"/>
                  </a:lnTo>
                  <a:lnTo>
                    <a:pt x="288" y="1104"/>
                  </a:lnTo>
                  <a:lnTo>
                    <a:pt x="230" y="1127"/>
                  </a:lnTo>
                  <a:lnTo>
                    <a:pt x="157" y="1133"/>
                  </a:lnTo>
                  <a:lnTo>
                    <a:pt x="79" y="1141"/>
                  </a:lnTo>
                  <a:lnTo>
                    <a:pt x="0" y="1133"/>
                  </a:lnTo>
                  <a:lnTo>
                    <a:pt x="20" y="1148"/>
                  </a:lnTo>
                  <a:lnTo>
                    <a:pt x="79" y="1185"/>
                  </a:lnTo>
                  <a:lnTo>
                    <a:pt x="118" y="1200"/>
                  </a:lnTo>
                  <a:lnTo>
                    <a:pt x="164" y="1207"/>
                  </a:lnTo>
                  <a:lnTo>
                    <a:pt x="217" y="1215"/>
                  </a:lnTo>
                  <a:lnTo>
                    <a:pt x="275" y="1215"/>
                  </a:lnTo>
                  <a:lnTo>
                    <a:pt x="335" y="1200"/>
                  </a:lnTo>
                  <a:lnTo>
                    <a:pt x="380" y="1171"/>
                  </a:lnTo>
                  <a:lnTo>
                    <a:pt x="419" y="1141"/>
                  </a:lnTo>
                  <a:lnTo>
                    <a:pt x="453" y="1112"/>
                  </a:lnTo>
                  <a:lnTo>
                    <a:pt x="492" y="1053"/>
                  </a:lnTo>
                  <a:lnTo>
                    <a:pt x="511" y="1024"/>
                  </a:lnTo>
                  <a:lnTo>
                    <a:pt x="479" y="950"/>
                  </a:lnTo>
                  <a:lnTo>
                    <a:pt x="446" y="862"/>
                  </a:lnTo>
                  <a:lnTo>
                    <a:pt x="406" y="736"/>
                  </a:lnTo>
                  <a:lnTo>
                    <a:pt x="367" y="589"/>
                  </a:lnTo>
                  <a:lnTo>
                    <a:pt x="335" y="419"/>
                  </a:lnTo>
                  <a:lnTo>
                    <a:pt x="309" y="221"/>
                  </a:lnTo>
                  <a:lnTo>
                    <a:pt x="295" y="11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4" name="Freeform 73"/>
            <p:cNvSpPr>
              <a:spLocks/>
            </p:cNvSpPr>
            <p:nvPr/>
          </p:nvSpPr>
          <p:spPr bwMode="auto">
            <a:xfrm>
              <a:off x="2447" y="2035"/>
              <a:ext cx="108" cy="86"/>
            </a:xfrm>
            <a:custGeom>
              <a:avLst/>
              <a:gdLst>
                <a:gd name="T0" fmla="*/ 268 w 754"/>
                <a:gd name="T1" fmla="*/ 597 h 604"/>
                <a:gd name="T2" fmla="*/ 314 w 754"/>
                <a:gd name="T3" fmla="*/ 604 h 604"/>
                <a:gd name="T4" fmla="*/ 353 w 754"/>
                <a:gd name="T5" fmla="*/ 604 h 604"/>
                <a:gd name="T6" fmla="*/ 400 w 754"/>
                <a:gd name="T7" fmla="*/ 597 h 604"/>
                <a:gd name="T8" fmla="*/ 439 w 754"/>
                <a:gd name="T9" fmla="*/ 582 h 604"/>
                <a:gd name="T10" fmla="*/ 478 w 754"/>
                <a:gd name="T11" fmla="*/ 559 h 604"/>
                <a:gd name="T12" fmla="*/ 524 w 754"/>
                <a:gd name="T13" fmla="*/ 538 h 604"/>
                <a:gd name="T14" fmla="*/ 557 w 754"/>
                <a:gd name="T15" fmla="*/ 501 h 604"/>
                <a:gd name="T16" fmla="*/ 596 w 754"/>
                <a:gd name="T17" fmla="*/ 464 h 604"/>
                <a:gd name="T18" fmla="*/ 629 w 754"/>
                <a:gd name="T19" fmla="*/ 420 h 604"/>
                <a:gd name="T20" fmla="*/ 662 w 754"/>
                <a:gd name="T21" fmla="*/ 376 h 604"/>
                <a:gd name="T22" fmla="*/ 688 w 754"/>
                <a:gd name="T23" fmla="*/ 324 h 604"/>
                <a:gd name="T24" fmla="*/ 707 w 754"/>
                <a:gd name="T25" fmla="*/ 265 h 604"/>
                <a:gd name="T26" fmla="*/ 727 w 754"/>
                <a:gd name="T27" fmla="*/ 206 h 604"/>
                <a:gd name="T28" fmla="*/ 740 w 754"/>
                <a:gd name="T29" fmla="*/ 141 h 604"/>
                <a:gd name="T30" fmla="*/ 747 w 754"/>
                <a:gd name="T31" fmla="*/ 74 h 604"/>
                <a:gd name="T32" fmla="*/ 754 w 754"/>
                <a:gd name="T33" fmla="*/ 0 h 604"/>
                <a:gd name="T34" fmla="*/ 747 w 754"/>
                <a:gd name="T35" fmla="*/ 15 h 604"/>
                <a:gd name="T36" fmla="*/ 740 w 754"/>
                <a:gd name="T37" fmla="*/ 30 h 604"/>
                <a:gd name="T38" fmla="*/ 720 w 754"/>
                <a:gd name="T39" fmla="*/ 52 h 604"/>
                <a:gd name="T40" fmla="*/ 681 w 754"/>
                <a:gd name="T41" fmla="*/ 67 h 604"/>
                <a:gd name="T42" fmla="*/ 636 w 754"/>
                <a:gd name="T43" fmla="*/ 82 h 604"/>
                <a:gd name="T44" fmla="*/ 511 w 754"/>
                <a:gd name="T45" fmla="*/ 97 h 604"/>
                <a:gd name="T46" fmla="*/ 367 w 754"/>
                <a:gd name="T47" fmla="*/ 97 h 604"/>
                <a:gd name="T48" fmla="*/ 228 w 754"/>
                <a:gd name="T49" fmla="*/ 103 h 604"/>
                <a:gd name="T50" fmla="*/ 110 w 754"/>
                <a:gd name="T51" fmla="*/ 111 h 604"/>
                <a:gd name="T52" fmla="*/ 65 w 754"/>
                <a:gd name="T53" fmla="*/ 126 h 604"/>
                <a:gd name="T54" fmla="*/ 26 w 754"/>
                <a:gd name="T55" fmla="*/ 141 h 604"/>
                <a:gd name="T56" fmla="*/ 6 w 754"/>
                <a:gd name="T57" fmla="*/ 162 h 604"/>
                <a:gd name="T58" fmla="*/ 6 w 754"/>
                <a:gd name="T59" fmla="*/ 170 h 604"/>
                <a:gd name="T60" fmla="*/ 0 w 754"/>
                <a:gd name="T61" fmla="*/ 185 h 604"/>
                <a:gd name="T62" fmla="*/ 19 w 754"/>
                <a:gd name="T63" fmla="*/ 288 h 604"/>
                <a:gd name="T64" fmla="*/ 32 w 754"/>
                <a:gd name="T65" fmla="*/ 368 h 604"/>
                <a:gd name="T66" fmla="*/ 58 w 754"/>
                <a:gd name="T67" fmla="*/ 435 h 604"/>
                <a:gd name="T68" fmla="*/ 84 w 754"/>
                <a:gd name="T69" fmla="*/ 494 h 604"/>
                <a:gd name="T70" fmla="*/ 118 w 754"/>
                <a:gd name="T71" fmla="*/ 530 h 604"/>
                <a:gd name="T72" fmla="*/ 157 w 754"/>
                <a:gd name="T73" fmla="*/ 559 h 604"/>
                <a:gd name="T74" fmla="*/ 209 w 754"/>
                <a:gd name="T75" fmla="*/ 582 h 604"/>
                <a:gd name="T76" fmla="*/ 268 w 754"/>
                <a:gd name="T77" fmla="*/ 597 h 6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54"/>
                <a:gd name="T118" fmla="*/ 0 h 604"/>
                <a:gd name="T119" fmla="*/ 754 w 754"/>
                <a:gd name="T120" fmla="*/ 604 h 6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54" h="604">
                  <a:moveTo>
                    <a:pt x="268" y="597"/>
                  </a:moveTo>
                  <a:lnTo>
                    <a:pt x="314" y="604"/>
                  </a:lnTo>
                  <a:lnTo>
                    <a:pt x="353" y="604"/>
                  </a:lnTo>
                  <a:lnTo>
                    <a:pt x="400" y="597"/>
                  </a:lnTo>
                  <a:lnTo>
                    <a:pt x="439" y="582"/>
                  </a:lnTo>
                  <a:lnTo>
                    <a:pt x="478" y="559"/>
                  </a:lnTo>
                  <a:lnTo>
                    <a:pt x="524" y="538"/>
                  </a:lnTo>
                  <a:lnTo>
                    <a:pt x="557" y="501"/>
                  </a:lnTo>
                  <a:lnTo>
                    <a:pt x="596" y="464"/>
                  </a:lnTo>
                  <a:lnTo>
                    <a:pt x="629" y="420"/>
                  </a:lnTo>
                  <a:lnTo>
                    <a:pt x="662" y="376"/>
                  </a:lnTo>
                  <a:lnTo>
                    <a:pt x="688" y="324"/>
                  </a:lnTo>
                  <a:lnTo>
                    <a:pt x="707" y="265"/>
                  </a:lnTo>
                  <a:lnTo>
                    <a:pt x="727" y="206"/>
                  </a:lnTo>
                  <a:lnTo>
                    <a:pt x="740" y="141"/>
                  </a:lnTo>
                  <a:lnTo>
                    <a:pt x="747" y="74"/>
                  </a:lnTo>
                  <a:lnTo>
                    <a:pt x="754" y="0"/>
                  </a:lnTo>
                  <a:lnTo>
                    <a:pt x="747" y="15"/>
                  </a:lnTo>
                  <a:lnTo>
                    <a:pt x="740" y="30"/>
                  </a:lnTo>
                  <a:lnTo>
                    <a:pt x="720" y="52"/>
                  </a:lnTo>
                  <a:lnTo>
                    <a:pt x="681" y="67"/>
                  </a:lnTo>
                  <a:lnTo>
                    <a:pt x="636" y="82"/>
                  </a:lnTo>
                  <a:lnTo>
                    <a:pt x="511" y="97"/>
                  </a:lnTo>
                  <a:lnTo>
                    <a:pt x="367" y="97"/>
                  </a:lnTo>
                  <a:lnTo>
                    <a:pt x="228" y="103"/>
                  </a:lnTo>
                  <a:lnTo>
                    <a:pt x="110" y="111"/>
                  </a:lnTo>
                  <a:lnTo>
                    <a:pt x="65" y="126"/>
                  </a:lnTo>
                  <a:lnTo>
                    <a:pt x="26" y="141"/>
                  </a:lnTo>
                  <a:lnTo>
                    <a:pt x="6" y="162"/>
                  </a:lnTo>
                  <a:lnTo>
                    <a:pt x="6" y="170"/>
                  </a:lnTo>
                  <a:lnTo>
                    <a:pt x="0" y="185"/>
                  </a:lnTo>
                  <a:lnTo>
                    <a:pt x="19" y="288"/>
                  </a:lnTo>
                  <a:lnTo>
                    <a:pt x="32" y="368"/>
                  </a:lnTo>
                  <a:lnTo>
                    <a:pt x="58" y="435"/>
                  </a:lnTo>
                  <a:lnTo>
                    <a:pt x="84" y="494"/>
                  </a:lnTo>
                  <a:lnTo>
                    <a:pt x="118" y="530"/>
                  </a:lnTo>
                  <a:lnTo>
                    <a:pt x="157" y="559"/>
                  </a:lnTo>
                  <a:lnTo>
                    <a:pt x="209" y="582"/>
                  </a:lnTo>
                  <a:lnTo>
                    <a:pt x="268" y="597"/>
                  </a:lnTo>
                  <a:close/>
                </a:path>
              </a:pathLst>
            </a:custGeom>
            <a:solidFill>
              <a:srgbClr val="DF59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5" name="Freeform 74"/>
            <p:cNvSpPr>
              <a:spLocks/>
            </p:cNvSpPr>
            <p:nvPr/>
          </p:nvSpPr>
          <p:spPr bwMode="auto">
            <a:xfrm>
              <a:off x="2452" y="2086"/>
              <a:ext cx="61" cy="35"/>
            </a:xfrm>
            <a:custGeom>
              <a:avLst/>
              <a:gdLst>
                <a:gd name="T0" fmla="*/ 236 w 426"/>
                <a:gd name="T1" fmla="*/ 236 h 243"/>
                <a:gd name="T2" fmla="*/ 190 w 426"/>
                <a:gd name="T3" fmla="*/ 228 h 243"/>
                <a:gd name="T4" fmla="*/ 151 w 426"/>
                <a:gd name="T5" fmla="*/ 213 h 243"/>
                <a:gd name="T6" fmla="*/ 112 w 426"/>
                <a:gd name="T7" fmla="*/ 192 h 243"/>
                <a:gd name="T8" fmla="*/ 78 w 426"/>
                <a:gd name="T9" fmla="*/ 169 h 243"/>
                <a:gd name="T10" fmla="*/ 52 w 426"/>
                <a:gd name="T11" fmla="*/ 140 h 243"/>
                <a:gd name="T12" fmla="*/ 33 w 426"/>
                <a:gd name="T13" fmla="*/ 95 h 243"/>
                <a:gd name="T14" fmla="*/ 13 w 426"/>
                <a:gd name="T15" fmla="*/ 51 h 243"/>
                <a:gd name="T16" fmla="*/ 0 w 426"/>
                <a:gd name="T17" fmla="*/ 0 h 243"/>
                <a:gd name="T18" fmla="*/ 118 w 426"/>
                <a:gd name="T19" fmla="*/ 22 h 243"/>
                <a:gd name="T20" fmla="*/ 170 w 426"/>
                <a:gd name="T21" fmla="*/ 45 h 243"/>
                <a:gd name="T22" fmla="*/ 230 w 426"/>
                <a:gd name="T23" fmla="*/ 66 h 243"/>
                <a:gd name="T24" fmla="*/ 282 w 426"/>
                <a:gd name="T25" fmla="*/ 89 h 243"/>
                <a:gd name="T26" fmla="*/ 328 w 426"/>
                <a:gd name="T27" fmla="*/ 125 h 243"/>
                <a:gd name="T28" fmla="*/ 381 w 426"/>
                <a:gd name="T29" fmla="*/ 162 h 243"/>
                <a:gd name="T30" fmla="*/ 426 w 426"/>
                <a:gd name="T31" fmla="*/ 213 h 243"/>
                <a:gd name="T32" fmla="*/ 381 w 426"/>
                <a:gd name="T33" fmla="*/ 228 h 243"/>
                <a:gd name="T34" fmla="*/ 335 w 426"/>
                <a:gd name="T35" fmla="*/ 243 h 243"/>
                <a:gd name="T36" fmla="*/ 282 w 426"/>
                <a:gd name="T37" fmla="*/ 243 h 243"/>
                <a:gd name="T38" fmla="*/ 236 w 426"/>
                <a:gd name="T39" fmla="*/ 236 h 2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6"/>
                <a:gd name="T61" fmla="*/ 0 h 243"/>
                <a:gd name="T62" fmla="*/ 426 w 426"/>
                <a:gd name="T63" fmla="*/ 243 h 2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6" h="243">
                  <a:moveTo>
                    <a:pt x="236" y="236"/>
                  </a:moveTo>
                  <a:lnTo>
                    <a:pt x="190" y="228"/>
                  </a:lnTo>
                  <a:lnTo>
                    <a:pt x="151" y="213"/>
                  </a:lnTo>
                  <a:lnTo>
                    <a:pt x="112" y="192"/>
                  </a:lnTo>
                  <a:lnTo>
                    <a:pt x="78" y="169"/>
                  </a:lnTo>
                  <a:lnTo>
                    <a:pt x="52" y="140"/>
                  </a:lnTo>
                  <a:lnTo>
                    <a:pt x="33" y="95"/>
                  </a:lnTo>
                  <a:lnTo>
                    <a:pt x="13" y="51"/>
                  </a:lnTo>
                  <a:lnTo>
                    <a:pt x="0" y="0"/>
                  </a:lnTo>
                  <a:lnTo>
                    <a:pt x="118" y="22"/>
                  </a:lnTo>
                  <a:lnTo>
                    <a:pt x="170" y="45"/>
                  </a:lnTo>
                  <a:lnTo>
                    <a:pt x="230" y="66"/>
                  </a:lnTo>
                  <a:lnTo>
                    <a:pt x="282" y="89"/>
                  </a:lnTo>
                  <a:lnTo>
                    <a:pt x="328" y="125"/>
                  </a:lnTo>
                  <a:lnTo>
                    <a:pt x="381" y="162"/>
                  </a:lnTo>
                  <a:lnTo>
                    <a:pt x="426" y="213"/>
                  </a:lnTo>
                  <a:lnTo>
                    <a:pt x="381" y="228"/>
                  </a:lnTo>
                  <a:lnTo>
                    <a:pt x="335" y="243"/>
                  </a:lnTo>
                  <a:lnTo>
                    <a:pt x="282" y="243"/>
                  </a:lnTo>
                  <a:lnTo>
                    <a:pt x="236" y="236"/>
                  </a:lnTo>
                  <a:close/>
                </a:path>
              </a:pathLst>
            </a:custGeom>
            <a:solidFill>
              <a:srgbClr val="EA9E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6" name="Freeform 75"/>
            <p:cNvSpPr>
              <a:spLocks/>
            </p:cNvSpPr>
            <p:nvPr/>
          </p:nvSpPr>
          <p:spPr bwMode="auto">
            <a:xfrm>
              <a:off x="2559" y="1779"/>
              <a:ext cx="70" cy="33"/>
            </a:xfrm>
            <a:custGeom>
              <a:avLst/>
              <a:gdLst>
                <a:gd name="T0" fmla="*/ 52 w 492"/>
                <a:gd name="T1" fmla="*/ 227 h 227"/>
                <a:gd name="T2" fmla="*/ 202 w 492"/>
                <a:gd name="T3" fmla="*/ 176 h 227"/>
                <a:gd name="T4" fmla="*/ 327 w 492"/>
                <a:gd name="T5" fmla="*/ 139 h 227"/>
                <a:gd name="T6" fmla="*/ 426 w 492"/>
                <a:gd name="T7" fmla="*/ 110 h 227"/>
                <a:gd name="T8" fmla="*/ 458 w 492"/>
                <a:gd name="T9" fmla="*/ 95 h 227"/>
                <a:gd name="T10" fmla="*/ 479 w 492"/>
                <a:gd name="T11" fmla="*/ 80 h 227"/>
                <a:gd name="T12" fmla="*/ 492 w 492"/>
                <a:gd name="T13" fmla="*/ 59 h 227"/>
                <a:gd name="T14" fmla="*/ 492 w 492"/>
                <a:gd name="T15" fmla="*/ 36 h 227"/>
                <a:gd name="T16" fmla="*/ 485 w 492"/>
                <a:gd name="T17" fmla="*/ 15 h 227"/>
                <a:gd name="T18" fmla="*/ 466 w 492"/>
                <a:gd name="T19" fmla="*/ 0 h 227"/>
                <a:gd name="T20" fmla="*/ 439 w 492"/>
                <a:gd name="T21" fmla="*/ 0 h 227"/>
                <a:gd name="T22" fmla="*/ 400 w 492"/>
                <a:gd name="T23" fmla="*/ 7 h 227"/>
                <a:gd name="T24" fmla="*/ 314 w 492"/>
                <a:gd name="T25" fmla="*/ 29 h 227"/>
                <a:gd name="T26" fmla="*/ 209 w 492"/>
                <a:gd name="T27" fmla="*/ 51 h 227"/>
                <a:gd name="T28" fmla="*/ 118 w 492"/>
                <a:gd name="T29" fmla="*/ 65 h 227"/>
                <a:gd name="T30" fmla="*/ 58 w 492"/>
                <a:gd name="T31" fmla="*/ 80 h 227"/>
                <a:gd name="T32" fmla="*/ 45 w 492"/>
                <a:gd name="T33" fmla="*/ 95 h 227"/>
                <a:gd name="T34" fmla="*/ 26 w 492"/>
                <a:gd name="T35" fmla="*/ 118 h 227"/>
                <a:gd name="T36" fmla="*/ 13 w 492"/>
                <a:gd name="T37" fmla="*/ 147 h 227"/>
                <a:gd name="T38" fmla="*/ 6 w 492"/>
                <a:gd name="T39" fmla="*/ 176 h 227"/>
                <a:gd name="T40" fmla="*/ 0 w 492"/>
                <a:gd name="T41" fmla="*/ 198 h 227"/>
                <a:gd name="T42" fmla="*/ 6 w 492"/>
                <a:gd name="T43" fmla="*/ 221 h 227"/>
                <a:gd name="T44" fmla="*/ 19 w 492"/>
                <a:gd name="T45" fmla="*/ 227 h 227"/>
                <a:gd name="T46" fmla="*/ 52 w 492"/>
                <a:gd name="T47" fmla="*/ 227 h 2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92"/>
                <a:gd name="T73" fmla="*/ 0 h 227"/>
                <a:gd name="T74" fmla="*/ 492 w 492"/>
                <a:gd name="T75" fmla="*/ 227 h 2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92" h="227">
                  <a:moveTo>
                    <a:pt x="52" y="227"/>
                  </a:moveTo>
                  <a:lnTo>
                    <a:pt x="202" y="176"/>
                  </a:lnTo>
                  <a:lnTo>
                    <a:pt x="327" y="139"/>
                  </a:lnTo>
                  <a:lnTo>
                    <a:pt x="426" y="110"/>
                  </a:lnTo>
                  <a:lnTo>
                    <a:pt x="458" y="95"/>
                  </a:lnTo>
                  <a:lnTo>
                    <a:pt x="479" y="80"/>
                  </a:lnTo>
                  <a:lnTo>
                    <a:pt x="492" y="59"/>
                  </a:lnTo>
                  <a:lnTo>
                    <a:pt x="492" y="36"/>
                  </a:lnTo>
                  <a:lnTo>
                    <a:pt x="485" y="15"/>
                  </a:lnTo>
                  <a:lnTo>
                    <a:pt x="466" y="0"/>
                  </a:lnTo>
                  <a:lnTo>
                    <a:pt x="439" y="0"/>
                  </a:lnTo>
                  <a:lnTo>
                    <a:pt x="400" y="7"/>
                  </a:lnTo>
                  <a:lnTo>
                    <a:pt x="314" y="29"/>
                  </a:lnTo>
                  <a:lnTo>
                    <a:pt x="209" y="51"/>
                  </a:lnTo>
                  <a:lnTo>
                    <a:pt x="118" y="65"/>
                  </a:lnTo>
                  <a:lnTo>
                    <a:pt x="58" y="80"/>
                  </a:lnTo>
                  <a:lnTo>
                    <a:pt x="45" y="95"/>
                  </a:lnTo>
                  <a:lnTo>
                    <a:pt x="26" y="118"/>
                  </a:lnTo>
                  <a:lnTo>
                    <a:pt x="13" y="147"/>
                  </a:lnTo>
                  <a:lnTo>
                    <a:pt x="6" y="176"/>
                  </a:lnTo>
                  <a:lnTo>
                    <a:pt x="0" y="198"/>
                  </a:lnTo>
                  <a:lnTo>
                    <a:pt x="6" y="221"/>
                  </a:lnTo>
                  <a:lnTo>
                    <a:pt x="19" y="227"/>
                  </a:lnTo>
                  <a:lnTo>
                    <a:pt x="52" y="227"/>
                  </a:lnTo>
                  <a:close/>
                </a:path>
              </a:pathLst>
            </a:custGeom>
            <a:solidFill>
              <a:srgbClr val="4026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7" name="Freeform 77"/>
            <p:cNvSpPr>
              <a:spLocks/>
            </p:cNvSpPr>
            <p:nvPr/>
          </p:nvSpPr>
          <p:spPr bwMode="auto">
            <a:xfrm>
              <a:off x="2452" y="3237"/>
              <a:ext cx="176" cy="114"/>
            </a:xfrm>
            <a:custGeom>
              <a:avLst/>
              <a:gdLst>
                <a:gd name="T0" fmla="*/ 7 w 1233"/>
                <a:gd name="T1" fmla="*/ 368 h 796"/>
                <a:gd name="T2" fmla="*/ 0 w 1233"/>
                <a:gd name="T3" fmla="*/ 406 h 796"/>
                <a:gd name="T4" fmla="*/ 0 w 1233"/>
                <a:gd name="T5" fmla="*/ 456 h 796"/>
                <a:gd name="T6" fmla="*/ 0 w 1233"/>
                <a:gd name="T7" fmla="*/ 515 h 796"/>
                <a:gd name="T8" fmla="*/ 7 w 1233"/>
                <a:gd name="T9" fmla="*/ 582 h 796"/>
                <a:gd name="T10" fmla="*/ 26 w 1233"/>
                <a:gd name="T11" fmla="*/ 656 h 796"/>
                <a:gd name="T12" fmla="*/ 59 w 1233"/>
                <a:gd name="T13" fmla="*/ 721 h 796"/>
                <a:gd name="T14" fmla="*/ 78 w 1233"/>
                <a:gd name="T15" fmla="*/ 759 h 796"/>
                <a:gd name="T16" fmla="*/ 105 w 1233"/>
                <a:gd name="T17" fmla="*/ 796 h 796"/>
                <a:gd name="T18" fmla="*/ 584 w 1233"/>
                <a:gd name="T19" fmla="*/ 692 h 796"/>
                <a:gd name="T20" fmla="*/ 761 w 1233"/>
                <a:gd name="T21" fmla="*/ 656 h 796"/>
                <a:gd name="T22" fmla="*/ 898 w 1233"/>
                <a:gd name="T23" fmla="*/ 612 h 796"/>
                <a:gd name="T24" fmla="*/ 1010 w 1233"/>
                <a:gd name="T25" fmla="*/ 574 h 796"/>
                <a:gd name="T26" fmla="*/ 1096 w 1233"/>
                <a:gd name="T27" fmla="*/ 538 h 796"/>
                <a:gd name="T28" fmla="*/ 1161 w 1233"/>
                <a:gd name="T29" fmla="*/ 509 h 796"/>
                <a:gd name="T30" fmla="*/ 1200 w 1233"/>
                <a:gd name="T31" fmla="*/ 479 h 796"/>
                <a:gd name="T32" fmla="*/ 1227 w 1233"/>
                <a:gd name="T33" fmla="*/ 456 h 796"/>
                <a:gd name="T34" fmla="*/ 1233 w 1233"/>
                <a:gd name="T35" fmla="*/ 391 h 796"/>
                <a:gd name="T36" fmla="*/ 1227 w 1233"/>
                <a:gd name="T37" fmla="*/ 324 h 796"/>
                <a:gd name="T38" fmla="*/ 1214 w 1233"/>
                <a:gd name="T39" fmla="*/ 250 h 796"/>
                <a:gd name="T40" fmla="*/ 1200 w 1233"/>
                <a:gd name="T41" fmla="*/ 214 h 796"/>
                <a:gd name="T42" fmla="*/ 1180 w 1233"/>
                <a:gd name="T43" fmla="*/ 177 h 796"/>
                <a:gd name="T44" fmla="*/ 1161 w 1233"/>
                <a:gd name="T45" fmla="*/ 141 h 796"/>
                <a:gd name="T46" fmla="*/ 1135 w 1233"/>
                <a:gd name="T47" fmla="*/ 111 h 796"/>
                <a:gd name="T48" fmla="*/ 1096 w 1233"/>
                <a:gd name="T49" fmla="*/ 89 h 796"/>
                <a:gd name="T50" fmla="*/ 1056 w 1233"/>
                <a:gd name="T51" fmla="*/ 74 h 796"/>
                <a:gd name="T52" fmla="*/ 1003 w 1233"/>
                <a:gd name="T53" fmla="*/ 67 h 796"/>
                <a:gd name="T54" fmla="*/ 944 w 1233"/>
                <a:gd name="T55" fmla="*/ 67 h 796"/>
                <a:gd name="T56" fmla="*/ 826 w 1233"/>
                <a:gd name="T57" fmla="*/ 74 h 796"/>
                <a:gd name="T58" fmla="*/ 722 w 1233"/>
                <a:gd name="T59" fmla="*/ 74 h 796"/>
                <a:gd name="T60" fmla="*/ 630 w 1233"/>
                <a:gd name="T61" fmla="*/ 59 h 796"/>
                <a:gd name="T62" fmla="*/ 551 w 1233"/>
                <a:gd name="T63" fmla="*/ 52 h 796"/>
                <a:gd name="T64" fmla="*/ 446 w 1233"/>
                <a:gd name="T65" fmla="*/ 15 h 796"/>
                <a:gd name="T66" fmla="*/ 413 w 1233"/>
                <a:gd name="T67" fmla="*/ 0 h 796"/>
                <a:gd name="T68" fmla="*/ 7 w 1233"/>
                <a:gd name="T69" fmla="*/ 368 h 7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3"/>
                <a:gd name="T106" fmla="*/ 0 h 796"/>
                <a:gd name="T107" fmla="*/ 1233 w 1233"/>
                <a:gd name="T108" fmla="*/ 796 h 7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3" h="796">
                  <a:moveTo>
                    <a:pt x="7" y="368"/>
                  </a:moveTo>
                  <a:lnTo>
                    <a:pt x="0" y="406"/>
                  </a:lnTo>
                  <a:lnTo>
                    <a:pt x="0" y="456"/>
                  </a:lnTo>
                  <a:lnTo>
                    <a:pt x="0" y="515"/>
                  </a:lnTo>
                  <a:lnTo>
                    <a:pt x="7" y="582"/>
                  </a:lnTo>
                  <a:lnTo>
                    <a:pt x="26" y="656"/>
                  </a:lnTo>
                  <a:lnTo>
                    <a:pt x="59" y="721"/>
                  </a:lnTo>
                  <a:lnTo>
                    <a:pt x="78" y="759"/>
                  </a:lnTo>
                  <a:lnTo>
                    <a:pt x="105" y="796"/>
                  </a:lnTo>
                  <a:lnTo>
                    <a:pt x="584" y="692"/>
                  </a:lnTo>
                  <a:lnTo>
                    <a:pt x="761" y="656"/>
                  </a:lnTo>
                  <a:lnTo>
                    <a:pt x="898" y="612"/>
                  </a:lnTo>
                  <a:lnTo>
                    <a:pt x="1010" y="574"/>
                  </a:lnTo>
                  <a:lnTo>
                    <a:pt x="1096" y="538"/>
                  </a:lnTo>
                  <a:lnTo>
                    <a:pt x="1161" y="509"/>
                  </a:lnTo>
                  <a:lnTo>
                    <a:pt x="1200" y="479"/>
                  </a:lnTo>
                  <a:lnTo>
                    <a:pt x="1227" y="456"/>
                  </a:lnTo>
                  <a:lnTo>
                    <a:pt x="1233" y="391"/>
                  </a:lnTo>
                  <a:lnTo>
                    <a:pt x="1227" y="324"/>
                  </a:lnTo>
                  <a:lnTo>
                    <a:pt x="1214" y="250"/>
                  </a:lnTo>
                  <a:lnTo>
                    <a:pt x="1200" y="214"/>
                  </a:lnTo>
                  <a:lnTo>
                    <a:pt x="1180" y="177"/>
                  </a:lnTo>
                  <a:lnTo>
                    <a:pt x="1161" y="141"/>
                  </a:lnTo>
                  <a:lnTo>
                    <a:pt x="1135" y="111"/>
                  </a:lnTo>
                  <a:lnTo>
                    <a:pt x="1096" y="89"/>
                  </a:lnTo>
                  <a:lnTo>
                    <a:pt x="1056" y="74"/>
                  </a:lnTo>
                  <a:lnTo>
                    <a:pt x="1003" y="67"/>
                  </a:lnTo>
                  <a:lnTo>
                    <a:pt x="944" y="67"/>
                  </a:lnTo>
                  <a:lnTo>
                    <a:pt x="826" y="74"/>
                  </a:lnTo>
                  <a:lnTo>
                    <a:pt x="722" y="74"/>
                  </a:lnTo>
                  <a:lnTo>
                    <a:pt x="630" y="59"/>
                  </a:lnTo>
                  <a:lnTo>
                    <a:pt x="551" y="52"/>
                  </a:lnTo>
                  <a:lnTo>
                    <a:pt x="446" y="15"/>
                  </a:lnTo>
                  <a:lnTo>
                    <a:pt x="413" y="0"/>
                  </a:lnTo>
                  <a:lnTo>
                    <a:pt x="7" y="368"/>
                  </a:lnTo>
                  <a:close/>
                </a:path>
              </a:pathLst>
            </a:custGeom>
            <a:solidFill>
              <a:srgbClr val="2427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8" name="Freeform 78"/>
            <p:cNvSpPr>
              <a:spLocks/>
            </p:cNvSpPr>
            <p:nvPr/>
          </p:nvSpPr>
          <p:spPr bwMode="auto">
            <a:xfrm>
              <a:off x="2042" y="3006"/>
              <a:ext cx="529" cy="295"/>
            </a:xfrm>
            <a:custGeom>
              <a:avLst/>
              <a:gdLst>
                <a:gd name="T0" fmla="*/ 1271 w 3703"/>
                <a:gd name="T1" fmla="*/ 53 h 2070"/>
                <a:gd name="T2" fmla="*/ 1428 w 3703"/>
                <a:gd name="T3" fmla="*/ 177 h 2070"/>
                <a:gd name="T4" fmla="*/ 1600 w 3703"/>
                <a:gd name="T5" fmla="*/ 265 h 2070"/>
                <a:gd name="T6" fmla="*/ 1724 w 3703"/>
                <a:gd name="T7" fmla="*/ 309 h 2070"/>
                <a:gd name="T8" fmla="*/ 1862 w 3703"/>
                <a:gd name="T9" fmla="*/ 324 h 2070"/>
                <a:gd name="T10" fmla="*/ 2085 w 3703"/>
                <a:gd name="T11" fmla="*/ 303 h 2070"/>
                <a:gd name="T12" fmla="*/ 2412 w 3703"/>
                <a:gd name="T13" fmla="*/ 288 h 2070"/>
                <a:gd name="T14" fmla="*/ 2577 w 3703"/>
                <a:gd name="T15" fmla="*/ 303 h 2070"/>
                <a:gd name="T16" fmla="*/ 2734 w 3703"/>
                <a:gd name="T17" fmla="*/ 339 h 2070"/>
                <a:gd name="T18" fmla="*/ 2884 w 3703"/>
                <a:gd name="T19" fmla="*/ 398 h 2070"/>
                <a:gd name="T20" fmla="*/ 3009 w 3703"/>
                <a:gd name="T21" fmla="*/ 479 h 2070"/>
                <a:gd name="T22" fmla="*/ 3107 w 3703"/>
                <a:gd name="T23" fmla="*/ 605 h 2070"/>
                <a:gd name="T24" fmla="*/ 3297 w 3703"/>
                <a:gd name="T25" fmla="*/ 929 h 2070"/>
                <a:gd name="T26" fmla="*/ 3703 w 3703"/>
                <a:gd name="T27" fmla="*/ 1687 h 2070"/>
                <a:gd name="T28" fmla="*/ 3553 w 3703"/>
                <a:gd name="T29" fmla="*/ 1805 h 2070"/>
                <a:gd name="T30" fmla="*/ 3317 w 3703"/>
                <a:gd name="T31" fmla="*/ 1937 h 2070"/>
                <a:gd name="T32" fmla="*/ 3166 w 3703"/>
                <a:gd name="T33" fmla="*/ 2003 h 2070"/>
                <a:gd name="T34" fmla="*/ 2996 w 3703"/>
                <a:gd name="T35" fmla="*/ 2047 h 2070"/>
                <a:gd name="T36" fmla="*/ 2812 w 3703"/>
                <a:gd name="T37" fmla="*/ 2070 h 2070"/>
                <a:gd name="T38" fmla="*/ 2328 w 3703"/>
                <a:gd name="T39" fmla="*/ 1274 h 2070"/>
                <a:gd name="T40" fmla="*/ 2072 w 3703"/>
                <a:gd name="T41" fmla="*/ 1377 h 2070"/>
                <a:gd name="T42" fmla="*/ 1809 w 3703"/>
                <a:gd name="T43" fmla="*/ 1444 h 2070"/>
                <a:gd name="T44" fmla="*/ 1495 w 3703"/>
                <a:gd name="T45" fmla="*/ 1481 h 2070"/>
                <a:gd name="T46" fmla="*/ 1239 w 3703"/>
                <a:gd name="T47" fmla="*/ 1473 h 2070"/>
                <a:gd name="T48" fmla="*/ 1055 w 3703"/>
                <a:gd name="T49" fmla="*/ 1444 h 2070"/>
                <a:gd name="T50" fmla="*/ 878 w 3703"/>
                <a:gd name="T51" fmla="*/ 1392 h 2070"/>
                <a:gd name="T52" fmla="*/ 695 w 3703"/>
                <a:gd name="T53" fmla="*/ 1318 h 2070"/>
                <a:gd name="T54" fmla="*/ 511 w 3703"/>
                <a:gd name="T55" fmla="*/ 1215 h 2070"/>
                <a:gd name="T56" fmla="*/ 334 w 3703"/>
                <a:gd name="T57" fmla="*/ 1076 h 2070"/>
                <a:gd name="T58" fmla="*/ 170 w 3703"/>
                <a:gd name="T59" fmla="*/ 914 h 2070"/>
                <a:gd name="T60" fmla="*/ 66 w 3703"/>
                <a:gd name="T61" fmla="*/ 759 h 2070"/>
                <a:gd name="T62" fmla="*/ 6 w 3703"/>
                <a:gd name="T63" fmla="*/ 626 h 2070"/>
                <a:gd name="T64" fmla="*/ 6 w 3703"/>
                <a:gd name="T65" fmla="*/ 509 h 2070"/>
                <a:gd name="T66" fmla="*/ 39 w 3703"/>
                <a:gd name="T67" fmla="*/ 406 h 2070"/>
                <a:gd name="T68" fmla="*/ 111 w 3703"/>
                <a:gd name="T69" fmla="*/ 317 h 2070"/>
                <a:gd name="T70" fmla="*/ 210 w 3703"/>
                <a:gd name="T71" fmla="*/ 244 h 2070"/>
                <a:gd name="T72" fmla="*/ 393 w 3703"/>
                <a:gd name="T73" fmla="*/ 156 h 2070"/>
                <a:gd name="T74" fmla="*/ 668 w 3703"/>
                <a:gd name="T75" fmla="*/ 74 h 2070"/>
                <a:gd name="T76" fmla="*/ 938 w 3703"/>
                <a:gd name="T77" fmla="*/ 23 h 2070"/>
                <a:gd name="T78" fmla="*/ 1219 w 3703"/>
                <a:gd name="T79" fmla="*/ 0 h 20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3"/>
                <a:gd name="T121" fmla="*/ 0 h 2070"/>
                <a:gd name="T122" fmla="*/ 3703 w 3703"/>
                <a:gd name="T123" fmla="*/ 2070 h 20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3" h="2070">
                  <a:moveTo>
                    <a:pt x="1219" y="0"/>
                  </a:moveTo>
                  <a:lnTo>
                    <a:pt x="1271" y="53"/>
                  </a:lnTo>
                  <a:lnTo>
                    <a:pt x="1344" y="111"/>
                  </a:lnTo>
                  <a:lnTo>
                    <a:pt x="1428" y="177"/>
                  </a:lnTo>
                  <a:lnTo>
                    <a:pt x="1540" y="244"/>
                  </a:lnTo>
                  <a:lnTo>
                    <a:pt x="1600" y="265"/>
                  </a:lnTo>
                  <a:lnTo>
                    <a:pt x="1658" y="288"/>
                  </a:lnTo>
                  <a:lnTo>
                    <a:pt x="1724" y="309"/>
                  </a:lnTo>
                  <a:lnTo>
                    <a:pt x="1789" y="317"/>
                  </a:lnTo>
                  <a:lnTo>
                    <a:pt x="1862" y="324"/>
                  </a:lnTo>
                  <a:lnTo>
                    <a:pt x="1933" y="317"/>
                  </a:lnTo>
                  <a:lnTo>
                    <a:pt x="2085" y="303"/>
                  </a:lnTo>
                  <a:lnTo>
                    <a:pt x="2248" y="288"/>
                  </a:lnTo>
                  <a:lnTo>
                    <a:pt x="2412" y="288"/>
                  </a:lnTo>
                  <a:lnTo>
                    <a:pt x="2498" y="295"/>
                  </a:lnTo>
                  <a:lnTo>
                    <a:pt x="2577" y="303"/>
                  </a:lnTo>
                  <a:lnTo>
                    <a:pt x="2661" y="317"/>
                  </a:lnTo>
                  <a:lnTo>
                    <a:pt x="2734" y="339"/>
                  </a:lnTo>
                  <a:lnTo>
                    <a:pt x="2812" y="362"/>
                  </a:lnTo>
                  <a:lnTo>
                    <a:pt x="2884" y="398"/>
                  </a:lnTo>
                  <a:lnTo>
                    <a:pt x="2949" y="435"/>
                  </a:lnTo>
                  <a:lnTo>
                    <a:pt x="3009" y="479"/>
                  </a:lnTo>
                  <a:lnTo>
                    <a:pt x="3061" y="538"/>
                  </a:lnTo>
                  <a:lnTo>
                    <a:pt x="3107" y="605"/>
                  </a:lnTo>
                  <a:lnTo>
                    <a:pt x="3199" y="752"/>
                  </a:lnTo>
                  <a:lnTo>
                    <a:pt x="3297" y="929"/>
                  </a:lnTo>
                  <a:lnTo>
                    <a:pt x="3494" y="1282"/>
                  </a:lnTo>
                  <a:lnTo>
                    <a:pt x="3703" y="1687"/>
                  </a:lnTo>
                  <a:lnTo>
                    <a:pt x="3638" y="1746"/>
                  </a:lnTo>
                  <a:lnTo>
                    <a:pt x="3553" y="1805"/>
                  </a:lnTo>
                  <a:lnTo>
                    <a:pt x="3448" y="1870"/>
                  </a:lnTo>
                  <a:lnTo>
                    <a:pt x="3317" y="1937"/>
                  </a:lnTo>
                  <a:lnTo>
                    <a:pt x="3245" y="1973"/>
                  </a:lnTo>
                  <a:lnTo>
                    <a:pt x="3166" y="2003"/>
                  </a:lnTo>
                  <a:lnTo>
                    <a:pt x="3082" y="2026"/>
                  </a:lnTo>
                  <a:lnTo>
                    <a:pt x="2996" y="2047"/>
                  </a:lnTo>
                  <a:lnTo>
                    <a:pt x="2904" y="2062"/>
                  </a:lnTo>
                  <a:lnTo>
                    <a:pt x="2812" y="2070"/>
                  </a:lnTo>
                  <a:lnTo>
                    <a:pt x="2380" y="1244"/>
                  </a:lnTo>
                  <a:lnTo>
                    <a:pt x="2328" y="1274"/>
                  </a:lnTo>
                  <a:lnTo>
                    <a:pt x="2176" y="1341"/>
                  </a:lnTo>
                  <a:lnTo>
                    <a:pt x="2072" y="1377"/>
                  </a:lnTo>
                  <a:lnTo>
                    <a:pt x="1947" y="1406"/>
                  </a:lnTo>
                  <a:lnTo>
                    <a:pt x="1809" y="1444"/>
                  </a:lnTo>
                  <a:lnTo>
                    <a:pt x="1658" y="1465"/>
                  </a:lnTo>
                  <a:lnTo>
                    <a:pt x="1495" y="1481"/>
                  </a:lnTo>
                  <a:lnTo>
                    <a:pt x="1324" y="1481"/>
                  </a:lnTo>
                  <a:lnTo>
                    <a:pt x="1239" y="1473"/>
                  </a:lnTo>
                  <a:lnTo>
                    <a:pt x="1147" y="1458"/>
                  </a:lnTo>
                  <a:lnTo>
                    <a:pt x="1055" y="1444"/>
                  </a:lnTo>
                  <a:lnTo>
                    <a:pt x="970" y="1421"/>
                  </a:lnTo>
                  <a:lnTo>
                    <a:pt x="878" y="1392"/>
                  </a:lnTo>
                  <a:lnTo>
                    <a:pt x="786" y="1362"/>
                  </a:lnTo>
                  <a:lnTo>
                    <a:pt x="695" y="1318"/>
                  </a:lnTo>
                  <a:lnTo>
                    <a:pt x="603" y="1274"/>
                  </a:lnTo>
                  <a:lnTo>
                    <a:pt x="511" y="1215"/>
                  </a:lnTo>
                  <a:lnTo>
                    <a:pt x="425" y="1149"/>
                  </a:lnTo>
                  <a:lnTo>
                    <a:pt x="334" y="1076"/>
                  </a:lnTo>
                  <a:lnTo>
                    <a:pt x="249" y="994"/>
                  </a:lnTo>
                  <a:lnTo>
                    <a:pt x="170" y="914"/>
                  </a:lnTo>
                  <a:lnTo>
                    <a:pt x="111" y="832"/>
                  </a:lnTo>
                  <a:lnTo>
                    <a:pt x="66" y="759"/>
                  </a:lnTo>
                  <a:lnTo>
                    <a:pt x="32" y="693"/>
                  </a:lnTo>
                  <a:lnTo>
                    <a:pt x="6" y="626"/>
                  </a:lnTo>
                  <a:lnTo>
                    <a:pt x="0" y="568"/>
                  </a:lnTo>
                  <a:lnTo>
                    <a:pt x="6" y="509"/>
                  </a:lnTo>
                  <a:lnTo>
                    <a:pt x="19" y="457"/>
                  </a:lnTo>
                  <a:lnTo>
                    <a:pt x="39" y="406"/>
                  </a:lnTo>
                  <a:lnTo>
                    <a:pt x="72" y="362"/>
                  </a:lnTo>
                  <a:lnTo>
                    <a:pt x="111" y="317"/>
                  </a:lnTo>
                  <a:lnTo>
                    <a:pt x="157" y="280"/>
                  </a:lnTo>
                  <a:lnTo>
                    <a:pt x="210" y="244"/>
                  </a:lnTo>
                  <a:lnTo>
                    <a:pt x="262" y="206"/>
                  </a:lnTo>
                  <a:lnTo>
                    <a:pt x="393" y="156"/>
                  </a:lnTo>
                  <a:lnTo>
                    <a:pt x="530" y="111"/>
                  </a:lnTo>
                  <a:lnTo>
                    <a:pt x="668" y="74"/>
                  </a:lnTo>
                  <a:lnTo>
                    <a:pt x="806" y="45"/>
                  </a:lnTo>
                  <a:lnTo>
                    <a:pt x="938" y="23"/>
                  </a:lnTo>
                  <a:lnTo>
                    <a:pt x="1140" y="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2C3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9" name="Freeform 79"/>
            <p:cNvSpPr>
              <a:spLocks/>
            </p:cNvSpPr>
            <p:nvPr/>
          </p:nvSpPr>
          <p:spPr bwMode="auto">
            <a:xfrm>
              <a:off x="2042" y="3006"/>
              <a:ext cx="464" cy="295"/>
            </a:xfrm>
            <a:custGeom>
              <a:avLst/>
              <a:gdLst>
                <a:gd name="T0" fmla="*/ 2884 w 3252"/>
                <a:gd name="T1" fmla="*/ 1002 h 2070"/>
                <a:gd name="T2" fmla="*/ 2511 w 3252"/>
                <a:gd name="T3" fmla="*/ 1091 h 2070"/>
                <a:gd name="T4" fmla="*/ 2130 w 3252"/>
                <a:gd name="T5" fmla="*/ 1149 h 2070"/>
                <a:gd name="T6" fmla="*/ 1940 w 3252"/>
                <a:gd name="T7" fmla="*/ 1156 h 2070"/>
                <a:gd name="T8" fmla="*/ 1744 w 3252"/>
                <a:gd name="T9" fmla="*/ 1135 h 2070"/>
                <a:gd name="T10" fmla="*/ 1540 w 3252"/>
                <a:gd name="T11" fmla="*/ 1083 h 2070"/>
                <a:gd name="T12" fmla="*/ 1363 w 3252"/>
                <a:gd name="T13" fmla="*/ 994 h 2070"/>
                <a:gd name="T14" fmla="*/ 1245 w 3252"/>
                <a:gd name="T15" fmla="*/ 885 h 2070"/>
                <a:gd name="T16" fmla="*/ 1173 w 3252"/>
                <a:gd name="T17" fmla="*/ 767 h 2070"/>
                <a:gd name="T18" fmla="*/ 1147 w 3252"/>
                <a:gd name="T19" fmla="*/ 641 h 2070"/>
                <a:gd name="T20" fmla="*/ 1166 w 3252"/>
                <a:gd name="T21" fmla="*/ 516 h 2070"/>
                <a:gd name="T22" fmla="*/ 1213 w 3252"/>
                <a:gd name="T23" fmla="*/ 383 h 2070"/>
                <a:gd name="T24" fmla="*/ 1291 w 3252"/>
                <a:gd name="T25" fmla="*/ 265 h 2070"/>
                <a:gd name="T26" fmla="*/ 1389 w 3252"/>
                <a:gd name="T27" fmla="*/ 148 h 2070"/>
                <a:gd name="T28" fmla="*/ 1265 w 3252"/>
                <a:gd name="T29" fmla="*/ 45 h 2070"/>
                <a:gd name="T30" fmla="*/ 1140 w 3252"/>
                <a:gd name="T31" fmla="*/ 0 h 2070"/>
                <a:gd name="T32" fmla="*/ 806 w 3252"/>
                <a:gd name="T33" fmla="*/ 45 h 2070"/>
                <a:gd name="T34" fmla="*/ 530 w 3252"/>
                <a:gd name="T35" fmla="*/ 111 h 2070"/>
                <a:gd name="T36" fmla="*/ 262 w 3252"/>
                <a:gd name="T37" fmla="*/ 206 h 2070"/>
                <a:gd name="T38" fmla="*/ 157 w 3252"/>
                <a:gd name="T39" fmla="*/ 280 h 2070"/>
                <a:gd name="T40" fmla="*/ 72 w 3252"/>
                <a:gd name="T41" fmla="*/ 362 h 2070"/>
                <a:gd name="T42" fmla="*/ 19 w 3252"/>
                <a:gd name="T43" fmla="*/ 457 h 2070"/>
                <a:gd name="T44" fmla="*/ 0 w 3252"/>
                <a:gd name="T45" fmla="*/ 568 h 2070"/>
                <a:gd name="T46" fmla="*/ 32 w 3252"/>
                <a:gd name="T47" fmla="*/ 693 h 2070"/>
                <a:gd name="T48" fmla="*/ 111 w 3252"/>
                <a:gd name="T49" fmla="*/ 832 h 2070"/>
                <a:gd name="T50" fmla="*/ 249 w 3252"/>
                <a:gd name="T51" fmla="*/ 994 h 2070"/>
                <a:gd name="T52" fmla="*/ 425 w 3252"/>
                <a:gd name="T53" fmla="*/ 1149 h 2070"/>
                <a:gd name="T54" fmla="*/ 603 w 3252"/>
                <a:gd name="T55" fmla="*/ 1274 h 2070"/>
                <a:gd name="T56" fmla="*/ 786 w 3252"/>
                <a:gd name="T57" fmla="*/ 1362 h 2070"/>
                <a:gd name="T58" fmla="*/ 970 w 3252"/>
                <a:gd name="T59" fmla="*/ 1421 h 2070"/>
                <a:gd name="T60" fmla="*/ 1147 w 3252"/>
                <a:gd name="T61" fmla="*/ 1458 h 2070"/>
                <a:gd name="T62" fmla="*/ 1324 w 3252"/>
                <a:gd name="T63" fmla="*/ 1481 h 2070"/>
                <a:gd name="T64" fmla="*/ 1658 w 3252"/>
                <a:gd name="T65" fmla="*/ 1465 h 2070"/>
                <a:gd name="T66" fmla="*/ 1947 w 3252"/>
                <a:gd name="T67" fmla="*/ 1406 h 2070"/>
                <a:gd name="T68" fmla="*/ 2176 w 3252"/>
                <a:gd name="T69" fmla="*/ 1341 h 2070"/>
                <a:gd name="T70" fmla="*/ 2380 w 3252"/>
                <a:gd name="T71" fmla="*/ 1244 h 2070"/>
                <a:gd name="T72" fmla="*/ 2930 w 3252"/>
                <a:gd name="T73" fmla="*/ 2062 h 2070"/>
                <a:gd name="T74" fmla="*/ 3153 w 3252"/>
                <a:gd name="T75" fmla="*/ 2003 h 2070"/>
                <a:gd name="T76" fmla="*/ 3088 w 3252"/>
                <a:gd name="T77" fmla="*/ 1775 h 2070"/>
                <a:gd name="T78" fmla="*/ 2936 w 3252"/>
                <a:gd name="T79" fmla="*/ 1576 h 2070"/>
                <a:gd name="T80" fmla="*/ 2818 w 3252"/>
                <a:gd name="T81" fmla="*/ 1362 h 2070"/>
                <a:gd name="T82" fmla="*/ 2766 w 3252"/>
                <a:gd name="T83" fmla="*/ 1186 h 2070"/>
                <a:gd name="T84" fmla="*/ 2792 w 3252"/>
                <a:gd name="T85" fmla="*/ 1127 h 2070"/>
                <a:gd name="T86" fmla="*/ 2891 w 3252"/>
                <a:gd name="T87" fmla="*/ 1120 h 2070"/>
                <a:gd name="T88" fmla="*/ 2996 w 3252"/>
                <a:gd name="T89" fmla="*/ 1076 h 2070"/>
                <a:gd name="T90" fmla="*/ 3041 w 3252"/>
                <a:gd name="T91" fmla="*/ 1032 h 2070"/>
                <a:gd name="T92" fmla="*/ 3067 w 3252"/>
                <a:gd name="T93" fmla="*/ 965 h 20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52"/>
                <a:gd name="T142" fmla="*/ 0 h 2070"/>
                <a:gd name="T143" fmla="*/ 3252 w 3252"/>
                <a:gd name="T144" fmla="*/ 2070 h 20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52" h="2070">
                  <a:moveTo>
                    <a:pt x="3067" y="965"/>
                  </a:moveTo>
                  <a:lnTo>
                    <a:pt x="2884" y="1002"/>
                  </a:lnTo>
                  <a:lnTo>
                    <a:pt x="2694" y="1053"/>
                  </a:lnTo>
                  <a:lnTo>
                    <a:pt x="2511" y="1091"/>
                  </a:lnTo>
                  <a:lnTo>
                    <a:pt x="2321" y="1127"/>
                  </a:lnTo>
                  <a:lnTo>
                    <a:pt x="2130" y="1149"/>
                  </a:lnTo>
                  <a:lnTo>
                    <a:pt x="2038" y="1156"/>
                  </a:lnTo>
                  <a:lnTo>
                    <a:pt x="1940" y="1156"/>
                  </a:lnTo>
                  <a:lnTo>
                    <a:pt x="1842" y="1149"/>
                  </a:lnTo>
                  <a:lnTo>
                    <a:pt x="1744" y="1135"/>
                  </a:lnTo>
                  <a:lnTo>
                    <a:pt x="1645" y="1112"/>
                  </a:lnTo>
                  <a:lnTo>
                    <a:pt x="1540" y="1083"/>
                  </a:lnTo>
                  <a:lnTo>
                    <a:pt x="1442" y="1038"/>
                  </a:lnTo>
                  <a:lnTo>
                    <a:pt x="1363" y="994"/>
                  </a:lnTo>
                  <a:lnTo>
                    <a:pt x="1297" y="943"/>
                  </a:lnTo>
                  <a:lnTo>
                    <a:pt x="1245" y="885"/>
                  </a:lnTo>
                  <a:lnTo>
                    <a:pt x="1200" y="826"/>
                  </a:lnTo>
                  <a:lnTo>
                    <a:pt x="1173" y="767"/>
                  </a:lnTo>
                  <a:lnTo>
                    <a:pt x="1153" y="708"/>
                  </a:lnTo>
                  <a:lnTo>
                    <a:pt x="1147" y="641"/>
                  </a:lnTo>
                  <a:lnTo>
                    <a:pt x="1153" y="582"/>
                  </a:lnTo>
                  <a:lnTo>
                    <a:pt x="1166" y="516"/>
                  </a:lnTo>
                  <a:lnTo>
                    <a:pt x="1187" y="450"/>
                  </a:lnTo>
                  <a:lnTo>
                    <a:pt x="1213" y="383"/>
                  </a:lnTo>
                  <a:lnTo>
                    <a:pt x="1245" y="324"/>
                  </a:lnTo>
                  <a:lnTo>
                    <a:pt x="1291" y="265"/>
                  </a:lnTo>
                  <a:lnTo>
                    <a:pt x="1337" y="206"/>
                  </a:lnTo>
                  <a:lnTo>
                    <a:pt x="1389" y="148"/>
                  </a:lnTo>
                  <a:lnTo>
                    <a:pt x="1318" y="97"/>
                  </a:lnTo>
                  <a:lnTo>
                    <a:pt x="1265" y="45"/>
                  </a:lnTo>
                  <a:lnTo>
                    <a:pt x="1219" y="0"/>
                  </a:lnTo>
                  <a:lnTo>
                    <a:pt x="1140" y="0"/>
                  </a:lnTo>
                  <a:lnTo>
                    <a:pt x="938" y="23"/>
                  </a:lnTo>
                  <a:lnTo>
                    <a:pt x="806" y="45"/>
                  </a:lnTo>
                  <a:lnTo>
                    <a:pt x="668" y="74"/>
                  </a:lnTo>
                  <a:lnTo>
                    <a:pt x="530" y="111"/>
                  </a:lnTo>
                  <a:lnTo>
                    <a:pt x="393" y="156"/>
                  </a:lnTo>
                  <a:lnTo>
                    <a:pt x="262" y="206"/>
                  </a:lnTo>
                  <a:lnTo>
                    <a:pt x="210" y="244"/>
                  </a:lnTo>
                  <a:lnTo>
                    <a:pt x="157" y="280"/>
                  </a:lnTo>
                  <a:lnTo>
                    <a:pt x="111" y="317"/>
                  </a:lnTo>
                  <a:lnTo>
                    <a:pt x="72" y="362"/>
                  </a:lnTo>
                  <a:lnTo>
                    <a:pt x="39" y="406"/>
                  </a:lnTo>
                  <a:lnTo>
                    <a:pt x="19" y="457"/>
                  </a:lnTo>
                  <a:lnTo>
                    <a:pt x="6" y="509"/>
                  </a:lnTo>
                  <a:lnTo>
                    <a:pt x="0" y="568"/>
                  </a:lnTo>
                  <a:lnTo>
                    <a:pt x="6" y="626"/>
                  </a:lnTo>
                  <a:lnTo>
                    <a:pt x="32" y="693"/>
                  </a:lnTo>
                  <a:lnTo>
                    <a:pt x="66" y="759"/>
                  </a:lnTo>
                  <a:lnTo>
                    <a:pt x="111" y="832"/>
                  </a:lnTo>
                  <a:lnTo>
                    <a:pt x="170" y="914"/>
                  </a:lnTo>
                  <a:lnTo>
                    <a:pt x="249" y="994"/>
                  </a:lnTo>
                  <a:lnTo>
                    <a:pt x="334" y="1076"/>
                  </a:lnTo>
                  <a:lnTo>
                    <a:pt x="425" y="1149"/>
                  </a:lnTo>
                  <a:lnTo>
                    <a:pt x="511" y="1215"/>
                  </a:lnTo>
                  <a:lnTo>
                    <a:pt x="603" y="1274"/>
                  </a:lnTo>
                  <a:lnTo>
                    <a:pt x="695" y="1318"/>
                  </a:lnTo>
                  <a:lnTo>
                    <a:pt x="786" y="1362"/>
                  </a:lnTo>
                  <a:lnTo>
                    <a:pt x="878" y="1392"/>
                  </a:lnTo>
                  <a:lnTo>
                    <a:pt x="970" y="1421"/>
                  </a:lnTo>
                  <a:lnTo>
                    <a:pt x="1055" y="1444"/>
                  </a:lnTo>
                  <a:lnTo>
                    <a:pt x="1147" y="1458"/>
                  </a:lnTo>
                  <a:lnTo>
                    <a:pt x="1239" y="1473"/>
                  </a:lnTo>
                  <a:lnTo>
                    <a:pt x="1324" y="1481"/>
                  </a:lnTo>
                  <a:lnTo>
                    <a:pt x="1495" y="1481"/>
                  </a:lnTo>
                  <a:lnTo>
                    <a:pt x="1658" y="1465"/>
                  </a:lnTo>
                  <a:lnTo>
                    <a:pt x="1809" y="1444"/>
                  </a:lnTo>
                  <a:lnTo>
                    <a:pt x="1947" y="1406"/>
                  </a:lnTo>
                  <a:lnTo>
                    <a:pt x="2072" y="1377"/>
                  </a:lnTo>
                  <a:lnTo>
                    <a:pt x="2176" y="1341"/>
                  </a:lnTo>
                  <a:lnTo>
                    <a:pt x="2328" y="1274"/>
                  </a:lnTo>
                  <a:lnTo>
                    <a:pt x="2380" y="1244"/>
                  </a:lnTo>
                  <a:lnTo>
                    <a:pt x="2812" y="2070"/>
                  </a:lnTo>
                  <a:lnTo>
                    <a:pt x="2930" y="2062"/>
                  </a:lnTo>
                  <a:lnTo>
                    <a:pt x="3041" y="2040"/>
                  </a:lnTo>
                  <a:lnTo>
                    <a:pt x="3153" y="2003"/>
                  </a:lnTo>
                  <a:lnTo>
                    <a:pt x="3252" y="1967"/>
                  </a:lnTo>
                  <a:lnTo>
                    <a:pt x="3088" y="1775"/>
                  </a:lnTo>
                  <a:lnTo>
                    <a:pt x="3009" y="1679"/>
                  </a:lnTo>
                  <a:lnTo>
                    <a:pt x="2936" y="1576"/>
                  </a:lnTo>
                  <a:lnTo>
                    <a:pt x="2878" y="1473"/>
                  </a:lnTo>
                  <a:lnTo>
                    <a:pt x="2818" y="1362"/>
                  </a:lnTo>
                  <a:lnTo>
                    <a:pt x="2779" y="1244"/>
                  </a:lnTo>
                  <a:lnTo>
                    <a:pt x="2766" y="1186"/>
                  </a:lnTo>
                  <a:lnTo>
                    <a:pt x="2753" y="1127"/>
                  </a:lnTo>
                  <a:lnTo>
                    <a:pt x="2792" y="1127"/>
                  </a:lnTo>
                  <a:lnTo>
                    <a:pt x="2839" y="1127"/>
                  </a:lnTo>
                  <a:lnTo>
                    <a:pt x="2891" y="1120"/>
                  </a:lnTo>
                  <a:lnTo>
                    <a:pt x="2943" y="1105"/>
                  </a:lnTo>
                  <a:lnTo>
                    <a:pt x="2996" y="1076"/>
                  </a:lnTo>
                  <a:lnTo>
                    <a:pt x="3022" y="1053"/>
                  </a:lnTo>
                  <a:lnTo>
                    <a:pt x="3041" y="1032"/>
                  </a:lnTo>
                  <a:lnTo>
                    <a:pt x="3054" y="994"/>
                  </a:lnTo>
                  <a:lnTo>
                    <a:pt x="3067" y="965"/>
                  </a:lnTo>
                  <a:close/>
                </a:path>
              </a:pathLst>
            </a:custGeom>
            <a:solidFill>
              <a:srgbClr val="2427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50" name="Freeform 80"/>
            <p:cNvSpPr>
              <a:spLocks/>
            </p:cNvSpPr>
            <p:nvPr/>
          </p:nvSpPr>
          <p:spPr bwMode="auto">
            <a:xfrm>
              <a:off x="1841" y="2638"/>
              <a:ext cx="388" cy="436"/>
            </a:xfrm>
            <a:custGeom>
              <a:avLst/>
              <a:gdLst>
                <a:gd name="T0" fmla="*/ 328 w 2713"/>
                <a:gd name="T1" fmla="*/ 183 h 3055"/>
                <a:gd name="T2" fmla="*/ 210 w 2713"/>
                <a:gd name="T3" fmla="*/ 508 h 3055"/>
                <a:gd name="T4" fmla="*/ 137 w 2713"/>
                <a:gd name="T5" fmla="*/ 773 h 3055"/>
                <a:gd name="T6" fmla="*/ 72 w 2713"/>
                <a:gd name="T7" fmla="*/ 1097 h 3055"/>
                <a:gd name="T8" fmla="*/ 19 w 2713"/>
                <a:gd name="T9" fmla="*/ 1473 h 3055"/>
                <a:gd name="T10" fmla="*/ 0 w 2713"/>
                <a:gd name="T11" fmla="*/ 1885 h 3055"/>
                <a:gd name="T12" fmla="*/ 19 w 2713"/>
                <a:gd name="T13" fmla="*/ 2334 h 3055"/>
                <a:gd name="T14" fmla="*/ 58 w 2713"/>
                <a:gd name="T15" fmla="*/ 2540 h 3055"/>
                <a:gd name="T16" fmla="*/ 137 w 2713"/>
                <a:gd name="T17" fmla="*/ 2709 h 3055"/>
                <a:gd name="T18" fmla="*/ 255 w 2713"/>
                <a:gd name="T19" fmla="*/ 2841 h 3055"/>
                <a:gd name="T20" fmla="*/ 399 w 2713"/>
                <a:gd name="T21" fmla="*/ 2938 h 3055"/>
                <a:gd name="T22" fmla="*/ 570 w 2713"/>
                <a:gd name="T23" fmla="*/ 3003 h 3055"/>
                <a:gd name="T24" fmla="*/ 754 w 2713"/>
                <a:gd name="T25" fmla="*/ 3041 h 3055"/>
                <a:gd name="T26" fmla="*/ 957 w 2713"/>
                <a:gd name="T27" fmla="*/ 3055 h 3055"/>
                <a:gd name="T28" fmla="*/ 1173 w 2713"/>
                <a:gd name="T29" fmla="*/ 3055 h 3055"/>
                <a:gd name="T30" fmla="*/ 1613 w 2713"/>
                <a:gd name="T31" fmla="*/ 2996 h 3055"/>
                <a:gd name="T32" fmla="*/ 2045 w 2713"/>
                <a:gd name="T33" fmla="*/ 2893 h 3055"/>
                <a:gd name="T34" fmla="*/ 2419 w 2713"/>
                <a:gd name="T35" fmla="*/ 2782 h 3055"/>
                <a:gd name="T36" fmla="*/ 2674 w 2713"/>
                <a:gd name="T37" fmla="*/ 2555 h 3055"/>
                <a:gd name="T38" fmla="*/ 2582 w 2713"/>
                <a:gd name="T39" fmla="*/ 2209 h 3055"/>
                <a:gd name="T40" fmla="*/ 2478 w 2713"/>
                <a:gd name="T41" fmla="*/ 1708 h 3055"/>
                <a:gd name="T42" fmla="*/ 2393 w 2713"/>
                <a:gd name="T43" fmla="*/ 1104 h 3055"/>
                <a:gd name="T44" fmla="*/ 2354 w 2713"/>
                <a:gd name="T45" fmla="*/ 803 h 3055"/>
                <a:gd name="T46" fmla="*/ 2275 w 2713"/>
                <a:gd name="T47" fmla="*/ 538 h 3055"/>
                <a:gd name="T48" fmla="*/ 2216 w 2713"/>
                <a:gd name="T49" fmla="*/ 420 h 3055"/>
                <a:gd name="T50" fmla="*/ 2150 w 2713"/>
                <a:gd name="T51" fmla="*/ 317 h 3055"/>
                <a:gd name="T52" fmla="*/ 2064 w 2713"/>
                <a:gd name="T53" fmla="*/ 228 h 3055"/>
                <a:gd name="T54" fmla="*/ 1960 w 2713"/>
                <a:gd name="T55" fmla="*/ 147 h 3055"/>
                <a:gd name="T56" fmla="*/ 1842 w 2713"/>
                <a:gd name="T57" fmla="*/ 88 h 3055"/>
                <a:gd name="T58" fmla="*/ 1697 w 2713"/>
                <a:gd name="T59" fmla="*/ 44 h 3055"/>
                <a:gd name="T60" fmla="*/ 1540 w 2713"/>
                <a:gd name="T61" fmla="*/ 15 h 3055"/>
                <a:gd name="T62" fmla="*/ 1351 w 2713"/>
                <a:gd name="T63" fmla="*/ 0 h 3055"/>
                <a:gd name="T64" fmla="*/ 1140 w 2713"/>
                <a:gd name="T65" fmla="*/ 7 h 3055"/>
                <a:gd name="T66" fmla="*/ 642 w 2713"/>
                <a:gd name="T67" fmla="*/ 74 h 30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3"/>
                <a:gd name="T103" fmla="*/ 0 h 3055"/>
                <a:gd name="T104" fmla="*/ 2713 w 2713"/>
                <a:gd name="T105" fmla="*/ 3055 h 30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3" h="3055">
                  <a:moveTo>
                    <a:pt x="347" y="139"/>
                  </a:moveTo>
                  <a:lnTo>
                    <a:pt x="328" y="183"/>
                  </a:lnTo>
                  <a:lnTo>
                    <a:pt x="281" y="309"/>
                  </a:lnTo>
                  <a:lnTo>
                    <a:pt x="210" y="508"/>
                  </a:lnTo>
                  <a:lnTo>
                    <a:pt x="176" y="633"/>
                  </a:lnTo>
                  <a:lnTo>
                    <a:pt x="137" y="773"/>
                  </a:lnTo>
                  <a:lnTo>
                    <a:pt x="105" y="927"/>
                  </a:lnTo>
                  <a:lnTo>
                    <a:pt x="72" y="1097"/>
                  </a:lnTo>
                  <a:lnTo>
                    <a:pt x="45" y="1280"/>
                  </a:lnTo>
                  <a:lnTo>
                    <a:pt x="19" y="1473"/>
                  </a:lnTo>
                  <a:lnTo>
                    <a:pt x="6" y="1671"/>
                  </a:lnTo>
                  <a:lnTo>
                    <a:pt x="0" y="1885"/>
                  </a:lnTo>
                  <a:lnTo>
                    <a:pt x="0" y="2106"/>
                  </a:lnTo>
                  <a:lnTo>
                    <a:pt x="19" y="2334"/>
                  </a:lnTo>
                  <a:lnTo>
                    <a:pt x="32" y="2444"/>
                  </a:lnTo>
                  <a:lnTo>
                    <a:pt x="58" y="2540"/>
                  </a:lnTo>
                  <a:lnTo>
                    <a:pt x="98" y="2629"/>
                  </a:lnTo>
                  <a:lnTo>
                    <a:pt x="137" y="2709"/>
                  </a:lnTo>
                  <a:lnTo>
                    <a:pt x="197" y="2782"/>
                  </a:lnTo>
                  <a:lnTo>
                    <a:pt x="255" y="2841"/>
                  </a:lnTo>
                  <a:lnTo>
                    <a:pt x="320" y="2893"/>
                  </a:lnTo>
                  <a:lnTo>
                    <a:pt x="399" y="2938"/>
                  </a:lnTo>
                  <a:lnTo>
                    <a:pt x="478" y="2974"/>
                  </a:lnTo>
                  <a:lnTo>
                    <a:pt x="570" y="3003"/>
                  </a:lnTo>
                  <a:lnTo>
                    <a:pt x="662" y="3026"/>
                  </a:lnTo>
                  <a:lnTo>
                    <a:pt x="754" y="3041"/>
                  </a:lnTo>
                  <a:lnTo>
                    <a:pt x="859" y="3055"/>
                  </a:lnTo>
                  <a:lnTo>
                    <a:pt x="957" y="3055"/>
                  </a:lnTo>
                  <a:lnTo>
                    <a:pt x="1068" y="3055"/>
                  </a:lnTo>
                  <a:lnTo>
                    <a:pt x="1173" y="3055"/>
                  </a:lnTo>
                  <a:lnTo>
                    <a:pt x="1396" y="3033"/>
                  </a:lnTo>
                  <a:lnTo>
                    <a:pt x="1613" y="2996"/>
                  </a:lnTo>
                  <a:lnTo>
                    <a:pt x="1836" y="2944"/>
                  </a:lnTo>
                  <a:lnTo>
                    <a:pt x="2045" y="2893"/>
                  </a:lnTo>
                  <a:lnTo>
                    <a:pt x="2242" y="2835"/>
                  </a:lnTo>
                  <a:lnTo>
                    <a:pt x="2419" y="2782"/>
                  </a:lnTo>
                  <a:lnTo>
                    <a:pt x="2713" y="2679"/>
                  </a:lnTo>
                  <a:lnTo>
                    <a:pt x="2674" y="2555"/>
                  </a:lnTo>
                  <a:lnTo>
                    <a:pt x="2635" y="2408"/>
                  </a:lnTo>
                  <a:lnTo>
                    <a:pt x="2582" y="2209"/>
                  </a:lnTo>
                  <a:lnTo>
                    <a:pt x="2530" y="1973"/>
                  </a:lnTo>
                  <a:lnTo>
                    <a:pt x="2478" y="1708"/>
                  </a:lnTo>
                  <a:lnTo>
                    <a:pt x="2432" y="1414"/>
                  </a:lnTo>
                  <a:lnTo>
                    <a:pt x="2393" y="1104"/>
                  </a:lnTo>
                  <a:lnTo>
                    <a:pt x="2380" y="950"/>
                  </a:lnTo>
                  <a:lnTo>
                    <a:pt x="2354" y="803"/>
                  </a:lnTo>
                  <a:lnTo>
                    <a:pt x="2320" y="662"/>
                  </a:lnTo>
                  <a:lnTo>
                    <a:pt x="2275" y="538"/>
                  </a:lnTo>
                  <a:lnTo>
                    <a:pt x="2249" y="479"/>
                  </a:lnTo>
                  <a:lnTo>
                    <a:pt x="2216" y="420"/>
                  </a:lnTo>
                  <a:lnTo>
                    <a:pt x="2183" y="368"/>
                  </a:lnTo>
                  <a:lnTo>
                    <a:pt x="2150" y="317"/>
                  </a:lnTo>
                  <a:lnTo>
                    <a:pt x="2104" y="272"/>
                  </a:lnTo>
                  <a:lnTo>
                    <a:pt x="2064" y="228"/>
                  </a:lnTo>
                  <a:lnTo>
                    <a:pt x="2012" y="183"/>
                  </a:lnTo>
                  <a:lnTo>
                    <a:pt x="1960" y="147"/>
                  </a:lnTo>
                  <a:lnTo>
                    <a:pt x="1901" y="118"/>
                  </a:lnTo>
                  <a:lnTo>
                    <a:pt x="1842" y="88"/>
                  </a:lnTo>
                  <a:lnTo>
                    <a:pt x="1770" y="66"/>
                  </a:lnTo>
                  <a:lnTo>
                    <a:pt x="1697" y="44"/>
                  </a:lnTo>
                  <a:lnTo>
                    <a:pt x="1619" y="22"/>
                  </a:lnTo>
                  <a:lnTo>
                    <a:pt x="1540" y="15"/>
                  </a:lnTo>
                  <a:lnTo>
                    <a:pt x="1448" y="7"/>
                  </a:lnTo>
                  <a:lnTo>
                    <a:pt x="1351" y="0"/>
                  </a:lnTo>
                  <a:lnTo>
                    <a:pt x="1252" y="0"/>
                  </a:lnTo>
                  <a:lnTo>
                    <a:pt x="1140" y="7"/>
                  </a:lnTo>
                  <a:lnTo>
                    <a:pt x="904" y="30"/>
                  </a:lnTo>
                  <a:lnTo>
                    <a:pt x="642" y="74"/>
                  </a:lnTo>
                  <a:lnTo>
                    <a:pt x="347" y="139"/>
                  </a:lnTo>
                  <a:close/>
                </a:path>
              </a:pathLst>
            </a:custGeom>
            <a:solidFill>
              <a:srgbClr val="DDDE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51" name="Freeform 81"/>
            <p:cNvSpPr>
              <a:spLocks/>
            </p:cNvSpPr>
            <p:nvPr/>
          </p:nvSpPr>
          <p:spPr bwMode="auto">
            <a:xfrm>
              <a:off x="1901" y="2638"/>
              <a:ext cx="328" cy="417"/>
            </a:xfrm>
            <a:custGeom>
              <a:avLst/>
              <a:gdLst>
                <a:gd name="T0" fmla="*/ 1961 w 2294"/>
                <a:gd name="T1" fmla="*/ 950 h 2923"/>
                <a:gd name="T2" fmla="*/ 1901 w 2294"/>
                <a:gd name="T3" fmla="*/ 670 h 2923"/>
                <a:gd name="T4" fmla="*/ 1830 w 2294"/>
                <a:gd name="T5" fmla="*/ 486 h 2923"/>
                <a:gd name="T6" fmla="*/ 1770 w 2294"/>
                <a:gd name="T7" fmla="*/ 376 h 2923"/>
                <a:gd name="T8" fmla="*/ 1699 w 2294"/>
                <a:gd name="T9" fmla="*/ 280 h 2923"/>
                <a:gd name="T10" fmla="*/ 1606 w 2294"/>
                <a:gd name="T11" fmla="*/ 198 h 2923"/>
                <a:gd name="T12" fmla="*/ 1501 w 2294"/>
                <a:gd name="T13" fmla="*/ 125 h 2923"/>
                <a:gd name="T14" fmla="*/ 1377 w 2294"/>
                <a:gd name="T15" fmla="*/ 74 h 2923"/>
                <a:gd name="T16" fmla="*/ 1233 w 2294"/>
                <a:gd name="T17" fmla="*/ 30 h 2923"/>
                <a:gd name="T18" fmla="*/ 1063 w 2294"/>
                <a:gd name="T19" fmla="*/ 7 h 2923"/>
                <a:gd name="T20" fmla="*/ 872 w 2294"/>
                <a:gd name="T21" fmla="*/ 0 h 2923"/>
                <a:gd name="T22" fmla="*/ 545 w 2294"/>
                <a:gd name="T23" fmla="*/ 22 h 2923"/>
                <a:gd name="T24" fmla="*/ 6 w 2294"/>
                <a:gd name="T25" fmla="*/ 125 h 2923"/>
                <a:gd name="T26" fmla="*/ 6 w 2294"/>
                <a:gd name="T27" fmla="*/ 265 h 2923"/>
                <a:gd name="T28" fmla="*/ 34 w 2294"/>
                <a:gd name="T29" fmla="*/ 317 h 2923"/>
                <a:gd name="T30" fmla="*/ 105 w 2294"/>
                <a:gd name="T31" fmla="*/ 383 h 2923"/>
                <a:gd name="T32" fmla="*/ 210 w 2294"/>
                <a:gd name="T33" fmla="*/ 412 h 2923"/>
                <a:gd name="T34" fmla="*/ 407 w 2294"/>
                <a:gd name="T35" fmla="*/ 420 h 2923"/>
                <a:gd name="T36" fmla="*/ 655 w 2294"/>
                <a:gd name="T37" fmla="*/ 405 h 2923"/>
                <a:gd name="T38" fmla="*/ 747 w 2294"/>
                <a:gd name="T39" fmla="*/ 420 h 2923"/>
                <a:gd name="T40" fmla="*/ 879 w 2294"/>
                <a:gd name="T41" fmla="*/ 464 h 2923"/>
                <a:gd name="T42" fmla="*/ 990 w 2294"/>
                <a:gd name="T43" fmla="*/ 530 h 2923"/>
                <a:gd name="T44" fmla="*/ 1089 w 2294"/>
                <a:gd name="T45" fmla="*/ 611 h 2923"/>
                <a:gd name="T46" fmla="*/ 1168 w 2294"/>
                <a:gd name="T47" fmla="*/ 721 h 2923"/>
                <a:gd name="T48" fmla="*/ 1226 w 2294"/>
                <a:gd name="T49" fmla="*/ 847 h 2923"/>
                <a:gd name="T50" fmla="*/ 1278 w 2294"/>
                <a:gd name="T51" fmla="*/ 986 h 2923"/>
                <a:gd name="T52" fmla="*/ 1351 w 2294"/>
                <a:gd name="T53" fmla="*/ 1303 h 2923"/>
                <a:gd name="T54" fmla="*/ 1390 w 2294"/>
                <a:gd name="T55" fmla="*/ 1671 h 2923"/>
                <a:gd name="T56" fmla="*/ 1456 w 2294"/>
                <a:gd name="T57" fmla="*/ 2496 h 2923"/>
                <a:gd name="T58" fmla="*/ 1514 w 2294"/>
                <a:gd name="T59" fmla="*/ 2923 h 2923"/>
                <a:gd name="T60" fmla="*/ 1954 w 2294"/>
                <a:gd name="T61" fmla="*/ 2797 h 2923"/>
                <a:gd name="T62" fmla="*/ 2255 w 2294"/>
                <a:gd name="T63" fmla="*/ 2555 h 2923"/>
                <a:gd name="T64" fmla="*/ 2163 w 2294"/>
                <a:gd name="T65" fmla="*/ 2209 h 2923"/>
                <a:gd name="T66" fmla="*/ 2059 w 2294"/>
                <a:gd name="T67" fmla="*/ 1708 h 2923"/>
                <a:gd name="T68" fmla="*/ 1974 w 2294"/>
                <a:gd name="T69" fmla="*/ 1104 h 29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94"/>
                <a:gd name="T106" fmla="*/ 0 h 2923"/>
                <a:gd name="T107" fmla="*/ 2294 w 2294"/>
                <a:gd name="T108" fmla="*/ 2923 h 29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94" h="2923">
                  <a:moveTo>
                    <a:pt x="1974" y="1104"/>
                  </a:moveTo>
                  <a:lnTo>
                    <a:pt x="1961" y="950"/>
                  </a:lnTo>
                  <a:lnTo>
                    <a:pt x="1935" y="803"/>
                  </a:lnTo>
                  <a:lnTo>
                    <a:pt x="1901" y="670"/>
                  </a:lnTo>
                  <a:lnTo>
                    <a:pt x="1856" y="545"/>
                  </a:lnTo>
                  <a:lnTo>
                    <a:pt x="1830" y="486"/>
                  </a:lnTo>
                  <a:lnTo>
                    <a:pt x="1804" y="427"/>
                  </a:lnTo>
                  <a:lnTo>
                    <a:pt x="1770" y="376"/>
                  </a:lnTo>
                  <a:lnTo>
                    <a:pt x="1738" y="324"/>
                  </a:lnTo>
                  <a:lnTo>
                    <a:pt x="1699" y="280"/>
                  </a:lnTo>
                  <a:lnTo>
                    <a:pt x="1652" y="236"/>
                  </a:lnTo>
                  <a:lnTo>
                    <a:pt x="1606" y="198"/>
                  </a:lnTo>
                  <a:lnTo>
                    <a:pt x="1554" y="162"/>
                  </a:lnTo>
                  <a:lnTo>
                    <a:pt x="1501" y="125"/>
                  </a:lnTo>
                  <a:lnTo>
                    <a:pt x="1443" y="95"/>
                  </a:lnTo>
                  <a:lnTo>
                    <a:pt x="1377" y="74"/>
                  </a:lnTo>
                  <a:lnTo>
                    <a:pt x="1305" y="51"/>
                  </a:lnTo>
                  <a:lnTo>
                    <a:pt x="1233" y="30"/>
                  </a:lnTo>
                  <a:lnTo>
                    <a:pt x="1147" y="15"/>
                  </a:lnTo>
                  <a:lnTo>
                    <a:pt x="1063" y="7"/>
                  </a:lnTo>
                  <a:lnTo>
                    <a:pt x="971" y="0"/>
                  </a:lnTo>
                  <a:lnTo>
                    <a:pt x="872" y="0"/>
                  </a:lnTo>
                  <a:lnTo>
                    <a:pt x="767" y="7"/>
                  </a:lnTo>
                  <a:lnTo>
                    <a:pt x="545" y="22"/>
                  </a:lnTo>
                  <a:lnTo>
                    <a:pt x="289" y="66"/>
                  </a:lnTo>
                  <a:lnTo>
                    <a:pt x="6" y="125"/>
                  </a:lnTo>
                  <a:lnTo>
                    <a:pt x="0" y="198"/>
                  </a:lnTo>
                  <a:lnTo>
                    <a:pt x="6" y="265"/>
                  </a:lnTo>
                  <a:lnTo>
                    <a:pt x="19" y="294"/>
                  </a:lnTo>
                  <a:lnTo>
                    <a:pt x="34" y="317"/>
                  </a:lnTo>
                  <a:lnTo>
                    <a:pt x="66" y="353"/>
                  </a:lnTo>
                  <a:lnTo>
                    <a:pt x="105" y="383"/>
                  </a:lnTo>
                  <a:lnTo>
                    <a:pt x="158" y="405"/>
                  </a:lnTo>
                  <a:lnTo>
                    <a:pt x="210" y="412"/>
                  </a:lnTo>
                  <a:lnTo>
                    <a:pt x="275" y="420"/>
                  </a:lnTo>
                  <a:lnTo>
                    <a:pt x="407" y="420"/>
                  </a:lnTo>
                  <a:lnTo>
                    <a:pt x="538" y="412"/>
                  </a:lnTo>
                  <a:lnTo>
                    <a:pt x="655" y="405"/>
                  </a:lnTo>
                  <a:lnTo>
                    <a:pt x="702" y="412"/>
                  </a:lnTo>
                  <a:lnTo>
                    <a:pt x="747" y="420"/>
                  </a:lnTo>
                  <a:lnTo>
                    <a:pt x="820" y="435"/>
                  </a:lnTo>
                  <a:lnTo>
                    <a:pt x="879" y="464"/>
                  </a:lnTo>
                  <a:lnTo>
                    <a:pt x="938" y="494"/>
                  </a:lnTo>
                  <a:lnTo>
                    <a:pt x="990" y="530"/>
                  </a:lnTo>
                  <a:lnTo>
                    <a:pt x="1043" y="567"/>
                  </a:lnTo>
                  <a:lnTo>
                    <a:pt x="1089" y="611"/>
                  </a:lnTo>
                  <a:lnTo>
                    <a:pt x="1128" y="662"/>
                  </a:lnTo>
                  <a:lnTo>
                    <a:pt x="1168" y="721"/>
                  </a:lnTo>
                  <a:lnTo>
                    <a:pt x="1200" y="780"/>
                  </a:lnTo>
                  <a:lnTo>
                    <a:pt x="1226" y="847"/>
                  </a:lnTo>
                  <a:lnTo>
                    <a:pt x="1252" y="912"/>
                  </a:lnTo>
                  <a:lnTo>
                    <a:pt x="1278" y="986"/>
                  </a:lnTo>
                  <a:lnTo>
                    <a:pt x="1318" y="1141"/>
                  </a:lnTo>
                  <a:lnTo>
                    <a:pt x="1351" y="1303"/>
                  </a:lnTo>
                  <a:lnTo>
                    <a:pt x="1370" y="1488"/>
                  </a:lnTo>
                  <a:lnTo>
                    <a:pt x="1390" y="1671"/>
                  </a:lnTo>
                  <a:lnTo>
                    <a:pt x="1423" y="2068"/>
                  </a:lnTo>
                  <a:lnTo>
                    <a:pt x="1456" y="2496"/>
                  </a:lnTo>
                  <a:lnTo>
                    <a:pt x="1482" y="2709"/>
                  </a:lnTo>
                  <a:lnTo>
                    <a:pt x="1514" y="2923"/>
                  </a:lnTo>
                  <a:lnTo>
                    <a:pt x="1744" y="2856"/>
                  </a:lnTo>
                  <a:lnTo>
                    <a:pt x="1954" y="2797"/>
                  </a:lnTo>
                  <a:lnTo>
                    <a:pt x="2294" y="2679"/>
                  </a:lnTo>
                  <a:lnTo>
                    <a:pt x="2255" y="2555"/>
                  </a:lnTo>
                  <a:lnTo>
                    <a:pt x="2216" y="2408"/>
                  </a:lnTo>
                  <a:lnTo>
                    <a:pt x="2163" y="2209"/>
                  </a:lnTo>
                  <a:lnTo>
                    <a:pt x="2111" y="1973"/>
                  </a:lnTo>
                  <a:lnTo>
                    <a:pt x="2059" y="1708"/>
                  </a:lnTo>
                  <a:lnTo>
                    <a:pt x="2013" y="1414"/>
                  </a:lnTo>
                  <a:lnTo>
                    <a:pt x="1974" y="1104"/>
                  </a:lnTo>
                  <a:close/>
                </a:path>
              </a:pathLst>
            </a:custGeom>
            <a:solidFill>
              <a:srgbClr val="C7C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52" name="Freeform 82"/>
            <p:cNvSpPr>
              <a:spLocks/>
            </p:cNvSpPr>
            <p:nvPr/>
          </p:nvSpPr>
          <p:spPr bwMode="auto">
            <a:xfrm>
              <a:off x="1806" y="2201"/>
              <a:ext cx="378" cy="463"/>
            </a:xfrm>
            <a:custGeom>
              <a:avLst/>
              <a:gdLst>
                <a:gd name="T0" fmla="*/ 2406 w 2642"/>
                <a:gd name="T1" fmla="*/ 227 h 3238"/>
                <a:gd name="T2" fmla="*/ 2511 w 2642"/>
                <a:gd name="T3" fmla="*/ 478 h 3238"/>
                <a:gd name="T4" fmla="*/ 2590 w 2642"/>
                <a:gd name="T5" fmla="*/ 729 h 3238"/>
                <a:gd name="T6" fmla="*/ 2629 w 2642"/>
                <a:gd name="T7" fmla="*/ 912 h 3238"/>
                <a:gd name="T8" fmla="*/ 2642 w 2642"/>
                <a:gd name="T9" fmla="*/ 1104 h 3238"/>
                <a:gd name="T10" fmla="*/ 2636 w 2642"/>
                <a:gd name="T11" fmla="*/ 1295 h 3238"/>
                <a:gd name="T12" fmla="*/ 2642 w 2642"/>
                <a:gd name="T13" fmla="*/ 1635 h 3238"/>
                <a:gd name="T14" fmla="*/ 2636 w 2642"/>
                <a:gd name="T15" fmla="*/ 1891 h 3238"/>
                <a:gd name="T16" fmla="*/ 2597 w 2642"/>
                <a:gd name="T17" fmla="*/ 2164 h 3238"/>
                <a:gd name="T18" fmla="*/ 2511 w 2642"/>
                <a:gd name="T19" fmla="*/ 2429 h 3238"/>
                <a:gd name="T20" fmla="*/ 2445 w 2642"/>
                <a:gd name="T21" fmla="*/ 2562 h 3238"/>
                <a:gd name="T22" fmla="*/ 2361 w 2642"/>
                <a:gd name="T23" fmla="*/ 2694 h 3238"/>
                <a:gd name="T24" fmla="*/ 2255 w 2642"/>
                <a:gd name="T25" fmla="*/ 2820 h 3238"/>
                <a:gd name="T26" fmla="*/ 2124 w 2642"/>
                <a:gd name="T27" fmla="*/ 2929 h 3238"/>
                <a:gd name="T28" fmla="*/ 1967 w 2642"/>
                <a:gd name="T29" fmla="*/ 3040 h 3238"/>
                <a:gd name="T30" fmla="*/ 1783 w 2642"/>
                <a:gd name="T31" fmla="*/ 3143 h 3238"/>
                <a:gd name="T32" fmla="*/ 1587 w 2642"/>
                <a:gd name="T33" fmla="*/ 3217 h 3238"/>
                <a:gd name="T34" fmla="*/ 1403 w 2642"/>
                <a:gd name="T35" fmla="*/ 3238 h 3238"/>
                <a:gd name="T36" fmla="*/ 1226 w 2642"/>
                <a:gd name="T37" fmla="*/ 3232 h 3238"/>
                <a:gd name="T38" fmla="*/ 1055 w 2642"/>
                <a:gd name="T39" fmla="*/ 3188 h 3238"/>
                <a:gd name="T40" fmla="*/ 898 w 2642"/>
                <a:gd name="T41" fmla="*/ 3114 h 3238"/>
                <a:gd name="T42" fmla="*/ 754 w 2642"/>
                <a:gd name="T43" fmla="*/ 3026 h 3238"/>
                <a:gd name="T44" fmla="*/ 616 w 2642"/>
                <a:gd name="T45" fmla="*/ 2915 h 3238"/>
                <a:gd name="T46" fmla="*/ 387 w 2642"/>
                <a:gd name="T47" fmla="*/ 2665 h 3238"/>
                <a:gd name="T48" fmla="*/ 204 w 2642"/>
                <a:gd name="T49" fmla="*/ 2414 h 3238"/>
                <a:gd name="T50" fmla="*/ 33 w 2642"/>
                <a:gd name="T51" fmla="*/ 2127 h 3238"/>
                <a:gd name="T52" fmla="*/ 86 w 2642"/>
                <a:gd name="T53" fmla="*/ 1950 h 3238"/>
                <a:gd name="T54" fmla="*/ 459 w 2642"/>
                <a:gd name="T55" fmla="*/ 1465 h 3238"/>
                <a:gd name="T56" fmla="*/ 820 w 2642"/>
                <a:gd name="T57" fmla="*/ 1030 h 3238"/>
                <a:gd name="T58" fmla="*/ 1213 w 2642"/>
                <a:gd name="T59" fmla="*/ 603 h 3238"/>
                <a:gd name="T60" fmla="*/ 1515 w 2642"/>
                <a:gd name="T61" fmla="*/ 324 h 3238"/>
                <a:gd name="T62" fmla="*/ 1712 w 2642"/>
                <a:gd name="T63" fmla="*/ 177 h 3238"/>
                <a:gd name="T64" fmla="*/ 1888 w 2642"/>
                <a:gd name="T65" fmla="*/ 66 h 3238"/>
                <a:gd name="T66" fmla="*/ 2052 w 2642"/>
                <a:gd name="T67" fmla="*/ 7 h 3238"/>
                <a:gd name="T68" fmla="*/ 2196 w 2642"/>
                <a:gd name="T69" fmla="*/ 7 h 3238"/>
                <a:gd name="T70" fmla="*/ 2255 w 2642"/>
                <a:gd name="T71" fmla="*/ 29 h 3238"/>
                <a:gd name="T72" fmla="*/ 2307 w 2642"/>
                <a:gd name="T73" fmla="*/ 66 h 3238"/>
                <a:gd name="T74" fmla="*/ 2354 w 2642"/>
                <a:gd name="T75" fmla="*/ 124 h 32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2"/>
                <a:gd name="T115" fmla="*/ 0 h 3238"/>
                <a:gd name="T116" fmla="*/ 2642 w 2642"/>
                <a:gd name="T117" fmla="*/ 3238 h 32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2" h="3238">
                  <a:moveTo>
                    <a:pt x="2354" y="124"/>
                  </a:moveTo>
                  <a:lnTo>
                    <a:pt x="2406" y="227"/>
                  </a:lnTo>
                  <a:lnTo>
                    <a:pt x="2452" y="338"/>
                  </a:lnTo>
                  <a:lnTo>
                    <a:pt x="2511" y="478"/>
                  </a:lnTo>
                  <a:lnTo>
                    <a:pt x="2563" y="641"/>
                  </a:lnTo>
                  <a:lnTo>
                    <a:pt x="2590" y="729"/>
                  </a:lnTo>
                  <a:lnTo>
                    <a:pt x="2610" y="824"/>
                  </a:lnTo>
                  <a:lnTo>
                    <a:pt x="2629" y="912"/>
                  </a:lnTo>
                  <a:lnTo>
                    <a:pt x="2642" y="1009"/>
                  </a:lnTo>
                  <a:lnTo>
                    <a:pt x="2642" y="1104"/>
                  </a:lnTo>
                  <a:lnTo>
                    <a:pt x="2642" y="1192"/>
                  </a:lnTo>
                  <a:lnTo>
                    <a:pt x="2636" y="1295"/>
                  </a:lnTo>
                  <a:lnTo>
                    <a:pt x="2636" y="1398"/>
                  </a:lnTo>
                  <a:lnTo>
                    <a:pt x="2642" y="1635"/>
                  </a:lnTo>
                  <a:lnTo>
                    <a:pt x="2642" y="1759"/>
                  </a:lnTo>
                  <a:lnTo>
                    <a:pt x="2636" y="1891"/>
                  </a:lnTo>
                  <a:lnTo>
                    <a:pt x="2623" y="2024"/>
                  </a:lnTo>
                  <a:lnTo>
                    <a:pt x="2597" y="2164"/>
                  </a:lnTo>
                  <a:lnTo>
                    <a:pt x="2563" y="2297"/>
                  </a:lnTo>
                  <a:lnTo>
                    <a:pt x="2511" y="2429"/>
                  </a:lnTo>
                  <a:lnTo>
                    <a:pt x="2485" y="2496"/>
                  </a:lnTo>
                  <a:lnTo>
                    <a:pt x="2445" y="2562"/>
                  </a:lnTo>
                  <a:lnTo>
                    <a:pt x="2406" y="2628"/>
                  </a:lnTo>
                  <a:lnTo>
                    <a:pt x="2361" y="2694"/>
                  </a:lnTo>
                  <a:lnTo>
                    <a:pt x="2314" y="2753"/>
                  </a:lnTo>
                  <a:lnTo>
                    <a:pt x="2255" y="2820"/>
                  </a:lnTo>
                  <a:lnTo>
                    <a:pt x="2196" y="2879"/>
                  </a:lnTo>
                  <a:lnTo>
                    <a:pt x="2124" y="2929"/>
                  </a:lnTo>
                  <a:lnTo>
                    <a:pt x="2052" y="2988"/>
                  </a:lnTo>
                  <a:lnTo>
                    <a:pt x="1967" y="3040"/>
                  </a:lnTo>
                  <a:lnTo>
                    <a:pt x="1882" y="3091"/>
                  </a:lnTo>
                  <a:lnTo>
                    <a:pt x="1783" y="3143"/>
                  </a:lnTo>
                  <a:lnTo>
                    <a:pt x="1685" y="3188"/>
                  </a:lnTo>
                  <a:lnTo>
                    <a:pt x="1587" y="3217"/>
                  </a:lnTo>
                  <a:lnTo>
                    <a:pt x="1495" y="3232"/>
                  </a:lnTo>
                  <a:lnTo>
                    <a:pt x="1403" y="3238"/>
                  </a:lnTo>
                  <a:lnTo>
                    <a:pt x="1311" y="3238"/>
                  </a:lnTo>
                  <a:lnTo>
                    <a:pt x="1226" y="3232"/>
                  </a:lnTo>
                  <a:lnTo>
                    <a:pt x="1141" y="3217"/>
                  </a:lnTo>
                  <a:lnTo>
                    <a:pt x="1055" y="3188"/>
                  </a:lnTo>
                  <a:lnTo>
                    <a:pt x="977" y="3158"/>
                  </a:lnTo>
                  <a:lnTo>
                    <a:pt x="898" y="3114"/>
                  </a:lnTo>
                  <a:lnTo>
                    <a:pt x="827" y="3070"/>
                  </a:lnTo>
                  <a:lnTo>
                    <a:pt x="754" y="3026"/>
                  </a:lnTo>
                  <a:lnTo>
                    <a:pt x="681" y="2974"/>
                  </a:lnTo>
                  <a:lnTo>
                    <a:pt x="616" y="2915"/>
                  </a:lnTo>
                  <a:lnTo>
                    <a:pt x="498" y="2790"/>
                  </a:lnTo>
                  <a:lnTo>
                    <a:pt x="387" y="2665"/>
                  </a:lnTo>
                  <a:lnTo>
                    <a:pt x="288" y="2540"/>
                  </a:lnTo>
                  <a:lnTo>
                    <a:pt x="204" y="2414"/>
                  </a:lnTo>
                  <a:lnTo>
                    <a:pt x="131" y="2303"/>
                  </a:lnTo>
                  <a:lnTo>
                    <a:pt x="33" y="2127"/>
                  </a:lnTo>
                  <a:lnTo>
                    <a:pt x="0" y="2061"/>
                  </a:lnTo>
                  <a:lnTo>
                    <a:pt x="86" y="1950"/>
                  </a:lnTo>
                  <a:lnTo>
                    <a:pt x="308" y="1656"/>
                  </a:lnTo>
                  <a:lnTo>
                    <a:pt x="459" y="1465"/>
                  </a:lnTo>
                  <a:lnTo>
                    <a:pt x="629" y="1251"/>
                  </a:lnTo>
                  <a:lnTo>
                    <a:pt x="820" y="1030"/>
                  </a:lnTo>
                  <a:lnTo>
                    <a:pt x="1016" y="817"/>
                  </a:lnTo>
                  <a:lnTo>
                    <a:pt x="1213" y="603"/>
                  </a:lnTo>
                  <a:lnTo>
                    <a:pt x="1416" y="412"/>
                  </a:lnTo>
                  <a:lnTo>
                    <a:pt x="1515" y="324"/>
                  </a:lnTo>
                  <a:lnTo>
                    <a:pt x="1613" y="242"/>
                  </a:lnTo>
                  <a:lnTo>
                    <a:pt x="1712" y="177"/>
                  </a:lnTo>
                  <a:lnTo>
                    <a:pt x="1803" y="118"/>
                  </a:lnTo>
                  <a:lnTo>
                    <a:pt x="1888" y="66"/>
                  </a:lnTo>
                  <a:lnTo>
                    <a:pt x="1974" y="29"/>
                  </a:lnTo>
                  <a:lnTo>
                    <a:pt x="2052" y="7"/>
                  </a:lnTo>
                  <a:lnTo>
                    <a:pt x="2124" y="0"/>
                  </a:lnTo>
                  <a:lnTo>
                    <a:pt x="2196" y="7"/>
                  </a:lnTo>
                  <a:lnTo>
                    <a:pt x="2223" y="15"/>
                  </a:lnTo>
                  <a:lnTo>
                    <a:pt x="2255" y="29"/>
                  </a:lnTo>
                  <a:lnTo>
                    <a:pt x="2281" y="44"/>
                  </a:lnTo>
                  <a:lnTo>
                    <a:pt x="2307" y="66"/>
                  </a:lnTo>
                  <a:lnTo>
                    <a:pt x="2334" y="95"/>
                  </a:lnTo>
                  <a:lnTo>
                    <a:pt x="2354" y="124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53" name="Freeform 83"/>
            <p:cNvSpPr>
              <a:spLocks/>
            </p:cNvSpPr>
            <p:nvPr/>
          </p:nvSpPr>
          <p:spPr bwMode="auto">
            <a:xfrm>
              <a:off x="1806" y="2201"/>
              <a:ext cx="364" cy="463"/>
            </a:xfrm>
            <a:custGeom>
              <a:avLst/>
              <a:gdLst>
                <a:gd name="T0" fmla="*/ 2229 w 2544"/>
                <a:gd name="T1" fmla="*/ 2746 h 3238"/>
                <a:gd name="T2" fmla="*/ 2196 w 2544"/>
                <a:gd name="T3" fmla="*/ 2731 h 3238"/>
                <a:gd name="T4" fmla="*/ 2183 w 2544"/>
                <a:gd name="T5" fmla="*/ 2702 h 3238"/>
                <a:gd name="T6" fmla="*/ 2189 w 2544"/>
                <a:gd name="T7" fmla="*/ 2591 h 3238"/>
                <a:gd name="T8" fmla="*/ 2268 w 2544"/>
                <a:gd name="T9" fmla="*/ 2289 h 3238"/>
                <a:gd name="T10" fmla="*/ 2387 w 2544"/>
                <a:gd name="T11" fmla="*/ 1803 h 3238"/>
                <a:gd name="T12" fmla="*/ 2466 w 2544"/>
                <a:gd name="T13" fmla="*/ 1376 h 3238"/>
                <a:gd name="T14" fmla="*/ 2524 w 2544"/>
                <a:gd name="T15" fmla="*/ 861 h 3238"/>
                <a:gd name="T16" fmla="*/ 2479 w 2544"/>
                <a:gd name="T17" fmla="*/ 389 h 3238"/>
                <a:gd name="T18" fmla="*/ 2354 w 2544"/>
                <a:gd name="T19" fmla="*/ 124 h 3238"/>
                <a:gd name="T20" fmla="*/ 2307 w 2544"/>
                <a:gd name="T21" fmla="*/ 66 h 3238"/>
                <a:gd name="T22" fmla="*/ 2255 w 2544"/>
                <a:gd name="T23" fmla="*/ 29 h 3238"/>
                <a:gd name="T24" fmla="*/ 2196 w 2544"/>
                <a:gd name="T25" fmla="*/ 7 h 3238"/>
                <a:gd name="T26" fmla="*/ 2052 w 2544"/>
                <a:gd name="T27" fmla="*/ 7 h 3238"/>
                <a:gd name="T28" fmla="*/ 1888 w 2544"/>
                <a:gd name="T29" fmla="*/ 66 h 3238"/>
                <a:gd name="T30" fmla="*/ 1712 w 2544"/>
                <a:gd name="T31" fmla="*/ 177 h 3238"/>
                <a:gd name="T32" fmla="*/ 1515 w 2544"/>
                <a:gd name="T33" fmla="*/ 324 h 3238"/>
                <a:gd name="T34" fmla="*/ 1213 w 2544"/>
                <a:gd name="T35" fmla="*/ 603 h 3238"/>
                <a:gd name="T36" fmla="*/ 820 w 2544"/>
                <a:gd name="T37" fmla="*/ 1030 h 3238"/>
                <a:gd name="T38" fmla="*/ 459 w 2544"/>
                <a:gd name="T39" fmla="*/ 1465 h 3238"/>
                <a:gd name="T40" fmla="*/ 86 w 2544"/>
                <a:gd name="T41" fmla="*/ 1950 h 3238"/>
                <a:gd name="T42" fmla="*/ 33 w 2544"/>
                <a:gd name="T43" fmla="*/ 2127 h 3238"/>
                <a:gd name="T44" fmla="*/ 204 w 2544"/>
                <a:gd name="T45" fmla="*/ 2414 h 3238"/>
                <a:gd name="T46" fmla="*/ 387 w 2544"/>
                <a:gd name="T47" fmla="*/ 2665 h 3238"/>
                <a:gd name="T48" fmla="*/ 616 w 2544"/>
                <a:gd name="T49" fmla="*/ 2915 h 3238"/>
                <a:gd name="T50" fmla="*/ 754 w 2544"/>
                <a:gd name="T51" fmla="*/ 3026 h 3238"/>
                <a:gd name="T52" fmla="*/ 898 w 2544"/>
                <a:gd name="T53" fmla="*/ 3114 h 3238"/>
                <a:gd name="T54" fmla="*/ 1055 w 2544"/>
                <a:gd name="T55" fmla="*/ 3188 h 3238"/>
                <a:gd name="T56" fmla="*/ 1226 w 2544"/>
                <a:gd name="T57" fmla="*/ 3232 h 3238"/>
                <a:gd name="T58" fmla="*/ 1403 w 2544"/>
                <a:gd name="T59" fmla="*/ 3238 h 3238"/>
                <a:gd name="T60" fmla="*/ 1587 w 2544"/>
                <a:gd name="T61" fmla="*/ 3217 h 3238"/>
                <a:gd name="T62" fmla="*/ 1783 w 2544"/>
                <a:gd name="T63" fmla="*/ 3143 h 3238"/>
                <a:gd name="T64" fmla="*/ 1980 w 2544"/>
                <a:gd name="T65" fmla="*/ 3032 h 3238"/>
                <a:gd name="T66" fmla="*/ 2144 w 2544"/>
                <a:gd name="T67" fmla="*/ 2915 h 3238"/>
                <a:gd name="T68" fmla="*/ 2281 w 2544"/>
                <a:gd name="T69" fmla="*/ 2790 h 3238"/>
                <a:gd name="T70" fmla="*/ 2387 w 2544"/>
                <a:gd name="T71" fmla="*/ 2658 h 3238"/>
                <a:gd name="T72" fmla="*/ 2361 w 2544"/>
                <a:gd name="T73" fmla="*/ 2679 h 3238"/>
                <a:gd name="T74" fmla="*/ 2307 w 2544"/>
                <a:gd name="T75" fmla="*/ 2738 h 3238"/>
                <a:gd name="T76" fmla="*/ 2281 w 2544"/>
                <a:gd name="T77" fmla="*/ 2738 h 32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44"/>
                <a:gd name="T118" fmla="*/ 0 h 3238"/>
                <a:gd name="T119" fmla="*/ 2544 w 2544"/>
                <a:gd name="T120" fmla="*/ 3238 h 32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44" h="3238">
                  <a:moveTo>
                    <a:pt x="2281" y="2738"/>
                  </a:moveTo>
                  <a:lnTo>
                    <a:pt x="2229" y="2746"/>
                  </a:lnTo>
                  <a:lnTo>
                    <a:pt x="2210" y="2738"/>
                  </a:lnTo>
                  <a:lnTo>
                    <a:pt x="2196" y="2731"/>
                  </a:lnTo>
                  <a:lnTo>
                    <a:pt x="2189" y="2717"/>
                  </a:lnTo>
                  <a:lnTo>
                    <a:pt x="2183" y="2702"/>
                  </a:lnTo>
                  <a:lnTo>
                    <a:pt x="2176" y="2658"/>
                  </a:lnTo>
                  <a:lnTo>
                    <a:pt x="2189" y="2591"/>
                  </a:lnTo>
                  <a:lnTo>
                    <a:pt x="2210" y="2511"/>
                  </a:lnTo>
                  <a:lnTo>
                    <a:pt x="2268" y="2289"/>
                  </a:lnTo>
                  <a:lnTo>
                    <a:pt x="2347" y="1988"/>
                  </a:lnTo>
                  <a:lnTo>
                    <a:pt x="2387" y="1803"/>
                  </a:lnTo>
                  <a:lnTo>
                    <a:pt x="2426" y="1605"/>
                  </a:lnTo>
                  <a:lnTo>
                    <a:pt x="2466" y="1376"/>
                  </a:lnTo>
                  <a:lnTo>
                    <a:pt x="2498" y="1133"/>
                  </a:lnTo>
                  <a:lnTo>
                    <a:pt x="2524" y="861"/>
                  </a:lnTo>
                  <a:lnTo>
                    <a:pt x="2544" y="567"/>
                  </a:lnTo>
                  <a:lnTo>
                    <a:pt x="2479" y="389"/>
                  </a:lnTo>
                  <a:lnTo>
                    <a:pt x="2419" y="257"/>
                  </a:lnTo>
                  <a:lnTo>
                    <a:pt x="2354" y="124"/>
                  </a:lnTo>
                  <a:lnTo>
                    <a:pt x="2334" y="95"/>
                  </a:lnTo>
                  <a:lnTo>
                    <a:pt x="2307" y="66"/>
                  </a:lnTo>
                  <a:lnTo>
                    <a:pt x="2281" y="44"/>
                  </a:lnTo>
                  <a:lnTo>
                    <a:pt x="2255" y="29"/>
                  </a:lnTo>
                  <a:lnTo>
                    <a:pt x="2223" y="15"/>
                  </a:lnTo>
                  <a:lnTo>
                    <a:pt x="2196" y="7"/>
                  </a:lnTo>
                  <a:lnTo>
                    <a:pt x="2124" y="0"/>
                  </a:lnTo>
                  <a:lnTo>
                    <a:pt x="2052" y="7"/>
                  </a:lnTo>
                  <a:lnTo>
                    <a:pt x="1974" y="29"/>
                  </a:lnTo>
                  <a:lnTo>
                    <a:pt x="1888" y="66"/>
                  </a:lnTo>
                  <a:lnTo>
                    <a:pt x="1803" y="118"/>
                  </a:lnTo>
                  <a:lnTo>
                    <a:pt x="1712" y="177"/>
                  </a:lnTo>
                  <a:lnTo>
                    <a:pt x="1613" y="242"/>
                  </a:lnTo>
                  <a:lnTo>
                    <a:pt x="1515" y="324"/>
                  </a:lnTo>
                  <a:lnTo>
                    <a:pt x="1416" y="412"/>
                  </a:lnTo>
                  <a:lnTo>
                    <a:pt x="1213" y="603"/>
                  </a:lnTo>
                  <a:lnTo>
                    <a:pt x="1016" y="817"/>
                  </a:lnTo>
                  <a:lnTo>
                    <a:pt x="820" y="1030"/>
                  </a:lnTo>
                  <a:lnTo>
                    <a:pt x="629" y="1251"/>
                  </a:lnTo>
                  <a:lnTo>
                    <a:pt x="459" y="1465"/>
                  </a:lnTo>
                  <a:lnTo>
                    <a:pt x="308" y="1656"/>
                  </a:lnTo>
                  <a:lnTo>
                    <a:pt x="86" y="1950"/>
                  </a:lnTo>
                  <a:lnTo>
                    <a:pt x="0" y="2061"/>
                  </a:lnTo>
                  <a:lnTo>
                    <a:pt x="33" y="2127"/>
                  </a:lnTo>
                  <a:lnTo>
                    <a:pt x="131" y="2303"/>
                  </a:lnTo>
                  <a:lnTo>
                    <a:pt x="204" y="2414"/>
                  </a:lnTo>
                  <a:lnTo>
                    <a:pt x="288" y="2540"/>
                  </a:lnTo>
                  <a:lnTo>
                    <a:pt x="387" y="2665"/>
                  </a:lnTo>
                  <a:lnTo>
                    <a:pt x="498" y="2790"/>
                  </a:lnTo>
                  <a:lnTo>
                    <a:pt x="616" y="2915"/>
                  </a:lnTo>
                  <a:lnTo>
                    <a:pt x="681" y="2974"/>
                  </a:lnTo>
                  <a:lnTo>
                    <a:pt x="754" y="3026"/>
                  </a:lnTo>
                  <a:lnTo>
                    <a:pt x="827" y="3070"/>
                  </a:lnTo>
                  <a:lnTo>
                    <a:pt x="898" y="3114"/>
                  </a:lnTo>
                  <a:lnTo>
                    <a:pt x="977" y="3158"/>
                  </a:lnTo>
                  <a:lnTo>
                    <a:pt x="1055" y="3188"/>
                  </a:lnTo>
                  <a:lnTo>
                    <a:pt x="1141" y="3217"/>
                  </a:lnTo>
                  <a:lnTo>
                    <a:pt x="1226" y="3232"/>
                  </a:lnTo>
                  <a:lnTo>
                    <a:pt x="1311" y="3238"/>
                  </a:lnTo>
                  <a:lnTo>
                    <a:pt x="1403" y="3238"/>
                  </a:lnTo>
                  <a:lnTo>
                    <a:pt x="1495" y="3232"/>
                  </a:lnTo>
                  <a:lnTo>
                    <a:pt x="1587" y="3217"/>
                  </a:lnTo>
                  <a:lnTo>
                    <a:pt x="1685" y="3188"/>
                  </a:lnTo>
                  <a:lnTo>
                    <a:pt x="1783" y="3143"/>
                  </a:lnTo>
                  <a:lnTo>
                    <a:pt x="1888" y="3091"/>
                  </a:lnTo>
                  <a:lnTo>
                    <a:pt x="1980" y="3032"/>
                  </a:lnTo>
                  <a:lnTo>
                    <a:pt x="2065" y="2974"/>
                  </a:lnTo>
                  <a:lnTo>
                    <a:pt x="2144" y="2915"/>
                  </a:lnTo>
                  <a:lnTo>
                    <a:pt x="2216" y="2856"/>
                  </a:lnTo>
                  <a:lnTo>
                    <a:pt x="2281" y="2790"/>
                  </a:lnTo>
                  <a:lnTo>
                    <a:pt x="2334" y="2723"/>
                  </a:lnTo>
                  <a:lnTo>
                    <a:pt x="2387" y="2658"/>
                  </a:lnTo>
                  <a:lnTo>
                    <a:pt x="2374" y="2665"/>
                  </a:lnTo>
                  <a:lnTo>
                    <a:pt x="2361" y="2679"/>
                  </a:lnTo>
                  <a:lnTo>
                    <a:pt x="2334" y="2709"/>
                  </a:lnTo>
                  <a:lnTo>
                    <a:pt x="2307" y="2738"/>
                  </a:lnTo>
                  <a:lnTo>
                    <a:pt x="2295" y="2738"/>
                  </a:lnTo>
                  <a:lnTo>
                    <a:pt x="2281" y="2738"/>
                  </a:lnTo>
                  <a:close/>
                </a:path>
              </a:pathLst>
            </a:custGeom>
            <a:solidFill>
              <a:srgbClr val="E8A0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54" name="Freeform 84"/>
            <p:cNvSpPr>
              <a:spLocks/>
            </p:cNvSpPr>
            <p:nvPr/>
          </p:nvSpPr>
          <p:spPr bwMode="auto">
            <a:xfrm>
              <a:off x="1680" y="2035"/>
              <a:ext cx="487" cy="645"/>
            </a:xfrm>
            <a:custGeom>
              <a:avLst/>
              <a:gdLst>
                <a:gd name="T0" fmla="*/ 46 w 3409"/>
                <a:gd name="T1" fmla="*/ 1805 h 4513"/>
                <a:gd name="T2" fmla="*/ 118 w 3409"/>
                <a:gd name="T3" fmla="*/ 1517 h 4513"/>
                <a:gd name="T4" fmla="*/ 210 w 3409"/>
                <a:gd name="T5" fmla="*/ 1252 h 4513"/>
                <a:gd name="T6" fmla="*/ 335 w 3409"/>
                <a:gd name="T7" fmla="*/ 1002 h 4513"/>
                <a:gd name="T8" fmla="*/ 485 w 3409"/>
                <a:gd name="T9" fmla="*/ 773 h 4513"/>
                <a:gd name="T10" fmla="*/ 668 w 3409"/>
                <a:gd name="T11" fmla="*/ 574 h 4513"/>
                <a:gd name="T12" fmla="*/ 872 w 3409"/>
                <a:gd name="T13" fmla="*/ 406 h 4513"/>
                <a:gd name="T14" fmla="*/ 1102 w 3409"/>
                <a:gd name="T15" fmla="*/ 273 h 4513"/>
                <a:gd name="T16" fmla="*/ 1370 w 3409"/>
                <a:gd name="T17" fmla="*/ 170 h 4513"/>
                <a:gd name="T18" fmla="*/ 1685 w 3409"/>
                <a:gd name="T19" fmla="*/ 82 h 4513"/>
                <a:gd name="T20" fmla="*/ 2013 w 3409"/>
                <a:gd name="T21" fmla="*/ 15 h 4513"/>
                <a:gd name="T22" fmla="*/ 2341 w 3409"/>
                <a:gd name="T23" fmla="*/ 0 h 4513"/>
                <a:gd name="T24" fmla="*/ 2570 w 3409"/>
                <a:gd name="T25" fmla="*/ 23 h 4513"/>
                <a:gd name="T26" fmla="*/ 2721 w 3409"/>
                <a:gd name="T27" fmla="*/ 59 h 4513"/>
                <a:gd name="T28" fmla="*/ 2859 w 3409"/>
                <a:gd name="T29" fmla="*/ 118 h 4513"/>
                <a:gd name="T30" fmla="*/ 2983 w 3409"/>
                <a:gd name="T31" fmla="*/ 200 h 4513"/>
                <a:gd name="T32" fmla="*/ 3095 w 3409"/>
                <a:gd name="T33" fmla="*/ 303 h 4513"/>
                <a:gd name="T34" fmla="*/ 3186 w 3409"/>
                <a:gd name="T35" fmla="*/ 435 h 4513"/>
                <a:gd name="T36" fmla="*/ 3265 w 3409"/>
                <a:gd name="T37" fmla="*/ 597 h 4513"/>
                <a:gd name="T38" fmla="*/ 3317 w 3409"/>
                <a:gd name="T39" fmla="*/ 788 h 4513"/>
                <a:gd name="T40" fmla="*/ 3370 w 3409"/>
                <a:gd name="T41" fmla="*/ 1149 h 4513"/>
                <a:gd name="T42" fmla="*/ 3409 w 3409"/>
                <a:gd name="T43" fmla="*/ 1612 h 4513"/>
                <a:gd name="T44" fmla="*/ 3403 w 3409"/>
                <a:gd name="T45" fmla="*/ 1826 h 4513"/>
                <a:gd name="T46" fmla="*/ 3377 w 3409"/>
                <a:gd name="T47" fmla="*/ 2032 h 4513"/>
                <a:gd name="T48" fmla="*/ 3324 w 3409"/>
                <a:gd name="T49" fmla="*/ 2217 h 4513"/>
                <a:gd name="T50" fmla="*/ 3246 w 3409"/>
                <a:gd name="T51" fmla="*/ 2393 h 4513"/>
                <a:gd name="T52" fmla="*/ 3134 w 3409"/>
                <a:gd name="T53" fmla="*/ 2555 h 4513"/>
                <a:gd name="T54" fmla="*/ 3055 w 3409"/>
                <a:gd name="T55" fmla="*/ 2681 h 4513"/>
                <a:gd name="T56" fmla="*/ 2996 w 3409"/>
                <a:gd name="T57" fmla="*/ 2828 h 4513"/>
                <a:gd name="T58" fmla="*/ 2950 w 3409"/>
                <a:gd name="T59" fmla="*/ 2990 h 4513"/>
                <a:gd name="T60" fmla="*/ 2878 w 3409"/>
                <a:gd name="T61" fmla="*/ 3497 h 4513"/>
                <a:gd name="T62" fmla="*/ 2839 w 3409"/>
                <a:gd name="T63" fmla="*/ 3719 h 4513"/>
                <a:gd name="T64" fmla="*/ 2799 w 3409"/>
                <a:gd name="T65" fmla="*/ 3843 h 4513"/>
                <a:gd name="T66" fmla="*/ 2741 w 3409"/>
                <a:gd name="T67" fmla="*/ 3976 h 4513"/>
                <a:gd name="T68" fmla="*/ 2668 w 3409"/>
                <a:gd name="T69" fmla="*/ 4087 h 4513"/>
                <a:gd name="T70" fmla="*/ 2584 w 3409"/>
                <a:gd name="T71" fmla="*/ 4182 h 4513"/>
                <a:gd name="T72" fmla="*/ 2438 w 3409"/>
                <a:gd name="T73" fmla="*/ 4307 h 4513"/>
                <a:gd name="T74" fmla="*/ 2223 w 3409"/>
                <a:gd name="T75" fmla="*/ 4417 h 4513"/>
                <a:gd name="T76" fmla="*/ 1980 w 3409"/>
                <a:gd name="T77" fmla="*/ 4491 h 4513"/>
                <a:gd name="T78" fmla="*/ 1731 w 3409"/>
                <a:gd name="T79" fmla="*/ 4513 h 4513"/>
                <a:gd name="T80" fmla="*/ 1482 w 3409"/>
                <a:gd name="T81" fmla="*/ 4491 h 4513"/>
                <a:gd name="T82" fmla="*/ 1239 w 3409"/>
                <a:gd name="T83" fmla="*/ 4432 h 4513"/>
                <a:gd name="T84" fmla="*/ 1055 w 3409"/>
                <a:gd name="T85" fmla="*/ 4352 h 4513"/>
                <a:gd name="T86" fmla="*/ 918 w 3409"/>
                <a:gd name="T87" fmla="*/ 4270 h 4513"/>
                <a:gd name="T88" fmla="*/ 780 w 3409"/>
                <a:gd name="T89" fmla="*/ 4167 h 4513"/>
                <a:gd name="T90" fmla="*/ 603 w 3409"/>
                <a:gd name="T91" fmla="*/ 3984 h 4513"/>
                <a:gd name="T92" fmla="*/ 393 w 3409"/>
                <a:gd name="T93" fmla="*/ 3696 h 4513"/>
                <a:gd name="T94" fmla="*/ 230 w 3409"/>
                <a:gd name="T95" fmla="*/ 3372 h 4513"/>
                <a:gd name="T96" fmla="*/ 105 w 3409"/>
                <a:gd name="T97" fmla="*/ 3019 h 4513"/>
                <a:gd name="T98" fmla="*/ 26 w 3409"/>
                <a:gd name="T99" fmla="*/ 2658 h 4513"/>
                <a:gd name="T100" fmla="*/ 0 w 3409"/>
                <a:gd name="T101" fmla="*/ 2297 h 4513"/>
                <a:gd name="T102" fmla="*/ 20 w 3409"/>
                <a:gd name="T103" fmla="*/ 1944 h 45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09"/>
                <a:gd name="T157" fmla="*/ 0 h 4513"/>
                <a:gd name="T158" fmla="*/ 3409 w 3409"/>
                <a:gd name="T159" fmla="*/ 4513 h 45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09" h="4513">
                  <a:moveTo>
                    <a:pt x="20" y="1944"/>
                  </a:moveTo>
                  <a:lnTo>
                    <a:pt x="46" y="1805"/>
                  </a:lnTo>
                  <a:lnTo>
                    <a:pt x="79" y="1656"/>
                  </a:lnTo>
                  <a:lnTo>
                    <a:pt x="118" y="1517"/>
                  </a:lnTo>
                  <a:lnTo>
                    <a:pt x="164" y="1385"/>
                  </a:lnTo>
                  <a:lnTo>
                    <a:pt x="210" y="1252"/>
                  </a:lnTo>
                  <a:lnTo>
                    <a:pt x="269" y="1120"/>
                  </a:lnTo>
                  <a:lnTo>
                    <a:pt x="335" y="1002"/>
                  </a:lnTo>
                  <a:lnTo>
                    <a:pt x="406" y="884"/>
                  </a:lnTo>
                  <a:lnTo>
                    <a:pt x="485" y="773"/>
                  </a:lnTo>
                  <a:lnTo>
                    <a:pt x="571" y="670"/>
                  </a:lnTo>
                  <a:lnTo>
                    <a:pt x="668" y="574"/>
                  </a:lnTo>
                  <a:lnTo>
                    <a:pt x="767" y="479"/>
                  </a:lnTo>
                  <a:lnTo>
                    <a:pt x="872" y="406"/>
                  </a:lnTo>
                  <a:lnTo>
                    <a:pt x="984" y="332"/>
                  </a:lnTo>
                  <a:lnTo>
                    <a:pt x="1102" y="273"/>
                  </a:lnTo>
                  <a:lnTo>
                    <a:pt x="1226" y="221"/>
                  </a:lnTo>
                  <a:lnTo>
                    <a:pt x="1370" y="170"/>
                  </a:lnTo>
                  <a:lnTo>
                    <a:pt x="1527" y="126"/>
                  </a:lnTo>
                  <a:lnTo>
                    <a:pt x="1685" y="82"/>
                  </a:lnTo>
                  <a:lnTo>
                    <a:pt x="1849" y="44"/>
                  </a:lnTo>
                  <a:lnTo>
                    <a:pt x="2013" y="15"/>
                  </a:lnTo>
                  <a:lnTo>
                    <a:pt x="2176" y="0"/>
                  </a:lnTo>
                  <a:lnTo>
                    <a:pt x="2341" y="0"/>
                  </a:lnTo>
                  <a:lnTo>
                    <a:pt x="2498" y="8"/>
                  </a:lnTo>
                  <a:lnTo>
                    <a:pt x="2570" y="23"/>
                  </a:lnTo>
                  <a:lnTo>
                    <a:pt x="2649" y="38"/>
                  </a:lnTo>
                  <a:lnTo>
                    <a:pt x="2721" y="59"/>
                  </a:lnTo>
                  <a:lnTo>
                    <a:pt x="2793" y="82"/>
                  </a:lnTo>
                  <a:lnTo>
                    <a:pt x="2859" y="118"/>
                  </a:lnTo>
                  <a:lnTo>
                    <a:pt x="2924" y="155"/>
                  </a:lnTo>
                  <a:lnTo>
                    <a:pt x="2983" y="200"/>
                  </a:lnTo>
                  <a:lnTo>
                    <a:pt x="3042" y="244"/>
                  </a:lnTo>
                  <a:lnTo>
                    <a:pt x="3095" y="303"/>
                  </a:lnTo>
                  <a:lnTo>
                    <a:pt x="3140" y="361"/>
                  </a:lnTo>
                  <a:lnTo>
                    <a:pt x="3186" y="435"/>
                  </a:lnTo>
                  <a:lnTo>
                    <a:pt x="3232" y="509"/>
                  </a:lnTo>
                  <a:lnTo>
                    <a:pt x="3265" y="597"/>
                  </a:lnTo>
                  <a:lnTo>
                    <a:pt x="3298" y="685"/>
                  </a:lnTo>
                  <a:lnTo>
                    <a:pt x="3317" y="788"/>
                  </a:lnTo>
                  <a:lnTo>
                    <a:pt x="3337" y="899"/>
                  </a:lnTo>
                  <a:lnTo>
                    <a:pt x="3370" y="1149"/>
                  </a:lnTo>
                  <a:lnTo>
                    <a:pt x="3396" y="1385"/>
                  </a:lnTo>
                  <a:lnTo>
                    <a:pt x="3409" y="1612"/>
                  </a:lnTo>
                  <a:lnTo>
                    <a:pt x="3409" y="1723"/>
                  </a:lnTo>
                  <a:lnTo>
                    <a:pt x="3403" y="1826"/>
                  </a:lnTo>
                  <a:lnTo>
                    <a:pt x="3390" y="1929"/>
                  </a:lnTo>
                  <a:lnTo>
                    <a:pt x="3377" y="2032"/>
                  </a:lnTo>
                  <a:lnTo>
                    <a:pt x="3357" y="2128"/>
                  </a:lnTo>
                  <a:lnTo>
                    <a:pt x="3324" y="2217"/>
                  </a:lnTo>
                  <a:lnTo>
                    <a:pt x="3291" y="2305"/>
                  </a:lnTo>
                  <a:lnTo>
                    <a:pt x="3246" y="2393"/>
                  </a:lnTo>
                  <a:lnTo>
                    <a:pt x="3199" y="2474"/>
                  </a:lnTo>
                  <a:lnTo>
                    <a:pt x="3134" y="2555"/>
                  </a:lnTo>
                  <a:lnTo>
                    <a:pt x="3095" y="2614"/>
                  </a:lnTo>
                  <a:lnTo>
                    <a:pt x="3055" y="2681"/>
                  </a:lnTo>
                  <a:lnTo>
                    <a:pt x="3022" y="2754"/>
                  </a:lnTo>
                  <a:lnTo>
                    <a:pt x="2996" y="2828"/>
                  </a:lnTo>
                  <a:lnTo>
                    <a:pt x="2970" y="2908"/>
                  </a:lnTo>
                  <a:lnTo>
                    <a:pt x="2950" y="2990"/>
                  </a:lnTo>
                  <a:lnTo>
                    <a:pt x="2924" y="3166"/>
                  </a:lnTo>
                  <a:lnTo>
                    <a:pt x="2878" y="3497"/>
                  </a:lnTo>
                  <a:lnTo>
                    <a:pt x="2852" y="3652"/>
                  </a:lnTo>
                  <a:lnTo>
                    <a:pt x="2839" y="3719"/>
                  </a:lnTo>
                  <a:lnTo>
                    <a:pt x="2819" y="3778"/>
                  </a:lnTo>
                  <a:lnTo>
                    <a:pt x="2799" y="3843"/>
                  </a:lnTo>
                  <a:lnTo>
                    <a:pt x="2767" y="3910"/>
                  </a:lnTo>
                  <a:lnTo>
                    <a:pt x="2741" y="3976"/>
                  </a:lnTo>
                  <a:lnTo>
                    <a:pt x="2701" y="4028"/>
                  </a:lnTo>
                  <a:lnTo>
                    <a:pt x="2668" y="4087"/>
                  </a:lnTo>
                  <a:lnTo>
                    <a:pt x="2623" y="4138"/>
                  </a:lnTo>
                  <a:lnTo>
                    <a:pt x="2584" y="4182"/>
                  </a:lnTo>
                  <a:lnTo>
                    <a:pt x="2537" y="4226"/>
                  </a:lnTo>
                  <a:lnTo>
                    <a:pt x="2438" y="4307"/>
                  </a:lnTo>
                  <a:lnTo>
                    <a:pt x="2334" y="4366"/>
                  </a:lnTo>
                  <a:lnTo>
                    <a:pt x="2223" y="4417"/>
                  </a:lnTo>
                  <a:lnTo>
                    <a:pt x="2105" y="4461"/>
                  </a:lnTo>
                  <a:lnTo>
                    <a:pt x="1980" y="4491"/>
                  </a:lnTo>
                  <a:lnTo>
                    <a:pt x="1856" y="4506"/>
                  </a:lnTo>
                  <a:lnTo>
                    <a:pt x="1731" y="4513"/>
                  </a:lnTo>
                  <a:lnTo>
                    <a:pt x="1606" y="4506"/>
                  </a:lnTo>
                  <a:lnTo>
                    <a:pt x="1482" y="4491"/>
                  </a:lnTo>
                  <a:lnTo>
                    <a:pt x="1357" y="4461"/>
                  </a:lnTo>
                  <a:lnTo>
                    <a:pt x="1239" y="4432"/>
                  </a:lnTo>
                  <a:lnTo>
                    <a:pt x="1128" y="4388"/>
                  </a:lnTo>
                  <a:lnTo>
                    <a:pt x="1055" y="4352"/>
                  </a:lnTo>
                  <a:lnTo>
                    <a:pt x="984" y="4314"/>
                  </a:lnTo>
                  <a:lnTo>
                    <a:pt x="918" y="4270"/>
                  </a:lnTo>
                  <a:lnTo>
                    <a:pt x="846" y="4219"/>
                  </a:lnTo>
                  <a:lnTo>
                    <a:pt x="780" y="4167"/>
                  </a:lnTo>
                  <a:lnTo>
                    <a:pt x="721" y="4108"/>
                  </a:lnTo>
                  <a:lnTo>
                    <a:pt x="603" y="3984"/>
                  </a:lnTo>
                  <a:lnTo>
                    <a:pt x="492" y="3851"/>
                  </a:lnTo>
                  <a:lnTo>
                    <a:pt x="393" y="3696"/>
                  </a:lnTo>
                  <a:lnTo>
                    <a:pt x="308" y="3541"/>
                  </a:lnTo>
                  <a:lnTo>
                    <a:pt x="230" y="3372"/>
                  </a:lnTo>
                  <a:lnTo>
                    <a:pt x="157" y="3203"/>
                  </a:lnTo>
                  <a:lnTo>
                    <a:pt x="105" y="3019"/>
                  </a:lnTo>
                  <a:lnTo>
                    <a:pt x="59" y="2843"/>
                  </a:lnTo>
                  <a:lnTo>
                    <a:pt x="26" y="2658"/>
                  </a:lnTo>
                  <a:lnTo>
                    <a:pt x="6" y="2474"/>
                  </a:lnTo>
                  <a:lnTo>
                    <a:pt x="0" y="2297"/>
                  </a:lnTo>
                  <a:lnTo>
                    <a:pt x="0" y="2120"/>
                  </a:lnTo>
                  <a:lnTo>
                    <a:pt x="20" y="1944"/>
                  </a:lnTo>
                  <a:close/>
                </a:path>
              </a:pathLst>
            </a:custGeom>
            <a:solidFill>
              <a:srgbClr val="5D32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55" name="Freeform 85"/>
            <p:cNvSpPr>
              <a:spLocks/>
            </p:cNvSpPr>
            <p:nvPr/>
          </p:nvSpPr>
          <p:spPr bwMode="auto">
            <a:xfrm>
              <a:off x="1704" y="2142"/>
              <a:ext cx="463" cy="538"/>
            </a:xfrm>
            <a:custGeom>
              <a:avLst/>
              <a:gdLst>
                <a:gd name="T0" fmla="*/ 1980 w 3239"/>
                <a:gd name="T1" fmla="*/ 2716 h 3762"/>
                <a:gd name="T2" fmla="*/ 2079 w 3239"/>
                <a:gd name="T3" fmla="*/ 2613 h 3762"/>
                <a:gd name="T4" fmla="*/ 2203 w 3239"/>
                <a:gd name="T5" fmla="*/ 2437 h 3762"/>
                <a:gd name="T6" fmla="*/ 2341 w 3239"/>
                <a:gd name="T7" fmla="*/ 2172 h 3762"/>
                <a:gd name="T8" fmla="*/ 2440 w 3239"/>
                <a:gd name="T9" fmla="*/ 1892 h 3762"/>
                <a:gd name="T10" fmla="*/ 2564 w 3239"/>
                <a:gd name="T11" fmla="*/ 1466 h 3762"/>
                <a:gd name="T12" fmla="*/ 2682 w 3239"/>
                <a:gd name="T13" fmla="*/ 1083 h 3762"/>
                <a:gd name="T14" fmla="*/ 2780 w 3239"/>
                <a:gd name="T15" fmla="*/ 884 h 3762"/>
                <a:gd name="T16" fmla="*/ 2990 w 3239"/>
                <a:gd name="T17" fmla="*/ 626 h 3762"/>
                <a:gd name="T18" fmla="*/ 3108 w 3239"/>
                <a:gd name="T19" fmla="*/ 457 h 3762"/>
                <a:gd name="T20" fmla="*/ 3141 w 3239"/>
                <a:gd name="T21" fmla="*/ 361 h 3762"/>
                <a:gd name="T22" fmla="*/ 3160 w 3239"/>
                <a:gd name="T23" fmla="*/ 258 h 3762"/>
                <a:gd name="T24" fmla="*/ 3167 w 3239"/>
                <a:gd name="T25" fmla="*/ 140 h 3762"/>
                <a:gd name="T26" fmla="*/ 3141 w 3239"/>
                <a:gd name="T27" fmla="*/ 0 h 3762"/>
                <a:gd name="T28" fmla="*/ 3200 w 3239"/>
                <a:gd name="T29" fmla="*/ 398 h 3762"/>
                <a:gd name="T30" fmla="*/ 3239 w 3239"/>
                <a:gd name="T31" fmla="*/ 861 h 3762"/>
                <a:gd name="T32" fmla="*/ 3233 w 3239"/>
                <a:gd name="T33" fmla="*/ 1075 h 3762"/>
                <a:gd name="T34" fmla="*/ 3207 w 3239"/>
                <a:gd name="T35" fmla="*/ 1281 h 3762"/>
                <a:gd name="T36" fmla="*/ 3154 w 3239"/>
                <a:gd name="T37" fmla="*/ 1466 h 3762"/>
                <a:gd name="T38" fmla="*/ 3076 w 3239"/>
                <a:gd name="T39" fmla="*/ 1642 h 3762"/>
                <a:gd name="T40" fmla="*/ 2964 w 3239"/>
                <a:gd name="T41" fmla="*/ 1804 h 3762"/>
                <a:gd name="T42" fmla="*/ 2885 w 3239"/>
                <a:gd name="T43" fmla="*/ 1930 h 3762"/>
                <a:gd name="T44" fmla="*/ 2826 w 3239"/>
                <a:gd name="T45" fmla="*/ 2077 h 3762"/>
                <a:gd name="T46" fmla="*/ 2780 w 3239"/>
                <a:gd name="T47" fmla="*/ 2239 h 3762"/>
                <a:gd name="T48" fmla="*/ 2708 w 3239"/>
                <a:gd name="T49" fmla="*/ 2746 h 3762"/>
                <a:gd name="T50" fmla="*/ 2669 w 3239"/>
                <a:gd name="T51" fmla="*/ 2968 h 3762"/>
                <a:gd name="T52" fmla="*/ 2629 w 3239"/>
                <a:gd name="T53" fmla="*/ 3092 h 3762"/>
                <a:gd name="T54" fmla="*/ 2571 w 3239"/>
                <a:gd name="T55" fmla="*/ 3225 h 3762"/>
                <a:gd name="T56" fmla="*/ 2498 w 3239"/>
                <a:gd name="T57" fmla="*/ 3336 h 3762"/>
                <a:gd name="T58" fmla="*/ 2414 w 3239"/>
                <a:gd name="T59" fmla="*/ 3431 h 3762"/>
                <a:gd name="T60" fmla="*/ 2268 w 3239"/>
                <a:gd name="T61" fmla="*/ 3556 h 3762"/>
                <a:gd name="T62" fmla="*/ 2053 w 3239"/>
                <a:gd name="T63" fmla="*/ 3666 h 3762"/>
                <a:gd name="T64" fmla="*/ 1810 w 3239"/>
                <a:gd name="T65" fmla="*/ 3740 h 3762"/>
                <a:gd name="T66" fmla="*/ 1561 w 3239"/>
                <a:gd name="T67" fmla="*/ 3762 h 3762"/>
                <a:gd name="T68" fmla="*/ 1312 w 3239"/>
                <a:gd name="T69" fmla="*/ 3740 h 3762"/>
                <a:gd name="T70" fmla="*/ 1069 w 3239"/>
                <a:gd name="T71" fmla="*/ 3681 h 3762"/>
                <a:gd name="T72" fmla="*/ 879 w 3239"/>
                <a:gd name="T73" fmla="*/ 3593 h 3762"/>
                <a:gd name="T74" fmla="*/ 715 w 3239"/>
                <a:gd name="T75" fmla="*/ 3498 h 3762"/>
                <a:gd name="T76" fmla="*/ 571 w 3239"/>
                <a:gd name="T77" fmla="*/ 3380 h 3762"/>
                <a:gd name="T78" fmla="*/ 433 w 3239"/>
                <a:gd name="T79" fmla="*/ 3239 h 3762"/>
                <a:gd name="T80" fmla="*/ 309 w 3239"/>
                <a:gd name="T81" fmla="*/ 3078 h 3762"/>
                <a:gd name="T82" fmla="*/ 197 w 3239"/>
                <a:gd name="T83" fmla="*/ 2916 h 3762"/>
                <a:gd name="T84" fmla="*/ 105 w 3239"/>
                <a:gd name="T85" fmla="*/ 2731 h 3762"/>
                <a:gd name="T86" fmla="*/ 27 w 3239"/>
                <a:gd name="T87" fmla="*/ 2548 h 3762"/>
                <a:gd name="T88" fmla="*/ 40 w 3239"/>
                <a:gd name="T89" fmla="*/ 2525 h 3762"/>
                <a:gd name="T90" fmla="*/ 131 w 3239"/>
                <a:gd name="T91" fmla="*/ 2651 h 3762"/>
                <a:gd name="T92" fmla="*/ 236 w 3239"/>
                <a:gd name="T93" fmla="*/ 2761 h 3762"/>
                <a:gd name="T94" fmla="*/ 348 w 3239"/>
                <a:gd name="T95" fmla="*/ 2849 h 3762"/>
                <a:gd name="T96" fmla="*/ 466 w 3239"/>
                <a:gd name="T97" fmla="*/ 2924 h 3762"/>
                <a:gd name="T98" fmla="*/ 656 w 3239"/>
                <a:gd name="T99" fmla="*/ 3004 h 3762"/>
                <a:gd name="T100" fmla="*/ 919 w 3239"/>
                <a:gd name="T101" fmla="*/ 3063 h 3762"/>
                <a:gd name="T102" fmla="*/ 1194 w 3239"/>
                <a:gd name="T103" fmla="*/ 3063 h 3762"/>
                <a:gd name="T104" fmla="*/ 1456 w 3239"/>
                <a:gd name="T105" fmla="*/ 3004 h 3762"/>
                <a:gd name="T106" fmla="*/ 1705 w 3239"/>
                <a:gd name="T107" fmla="*/ 2909 h 3762"/>
                <a:gd name="T108" fmla="*/ 1928 w 3239"/>
                <a:gd name="T109" fmla="*/ 2761 h 37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39"/>
                <a:gd name="T166" fmla="*/ 0 h 3762"/>
                <a:gd name="T167" fmla="*/ 3239 w 3239"/>
                <a:gd name="T168" fmla="*/ 3762 h 37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39" h="3762">
                  <a:moveTo>
                    <a:pt x="1928" y="2761"/>
                  </a:moveTo>
                  <a:lnTo>
                    <a:pt x="1980" y="2716"/>
                  </a:lnTo>
                  <a:lnTo>
                    <a:pt x="2032" y="2666"/>
                  </a:lnTo>
                  <a:lnTo>
                    <a:pt x="2079" y="2613"/>
                  </a:lnTo>
                  <a:lnTo>
                    <a:pt x="2124" y="2555"/>
                  </a:lnTo>
                  <a:lnTo>
                    <a:pt x="2203" y="2437"/>
                  </a:lnTo>
                  <a:lnTo>
                    <a:pt x="2275" y="2312"/>
                  </a:lnTo>
                  <a:lnTo>
                    <a:pt x="2341" y="2172"/>
                  </a:lnTo>
                  <a:lnTo>
                    <a:pt x="2393" y="2033"/>
                  </a:lnTo>
                  <a:lnTo>
                    <a:pt x="2440" y="1892"/>
                  </a:lnTo>
                  <a:lnTo>
                    <a:pt x="2485" y="1745"/>
                  </a:lnTo>
                  <a:lnTo>
                    <a:pt x="2564" y="1466"/>
                  </a:lnTo>
                  <a:lnTo>
                    <a:pt x="2642" y="1208"/>
                  </a:lnTo>
                  <a:lnTo>
                    <a:pt x="2682" y="1083"/>
                  </a:lnTo>
                  <a:lnTo>
                    <a:pt x="2728" y="980"/>
                  </a:lnTo>
                  <a:lnTo>
                    <a:pt x="2780" y="884"/>
                  </a:lnTo>
                  <a:lnTo>
                    <a:pt x="2839" y="802"/>
                  </a:lnTo>
                  <a:lnTo>
                    <a:pt x="2990" y="626"/>
                  </a:lnTo>
                  <a:lnTo>
                    <a:pt x="3056" y="537"/>
                  </a:lnTo>
                  <a:lnTo>
                    <a:pt x="3108" y="457"/>
                  </a:lnTo>
                  <a:lnTo>
                    <a:pt x="3128" y="413"/>
                  </a:lnTo>
                  <a:lnTo>
                    <a:pt x="3141" y="361"/>
                  </a:lnTo>
                  <a:lnTo>
                    <a:pt x="3154" y="310"/>
                  </a:lnTo>
                  <a:lnTo>
                    <a:pt x="3160" y="258"/>
                  </a:lnTo>
                  <a:lnTo>
                    <a:pt x="3167" y="199"/>
                  </a:lnTo>
                  <a:lnTo>
                    <a:pt x="3167" y="140"/>
                  </a:lnTo>
                  <a:lnTo>
                    <a:pt x="3154" y="74"/>
                  </a:lnTo>
                  <a:lnTo>
                    <a:pt x="3141" y="0"/>
                  </a:lnTo>
                  <a:lnTo>
                    <a:pt x="3167" y="148"/>
                  </a:lnTo>
                  <a:lnTo>
                    <a:pt x="3200" y="398"/>
                  </a:lnTo>
                  <a:lnTo>
                    <a:pt x="3226" y="634"/>
                  </a:lnTo>
                  <a:lnTo>
                    <a:pt x="3239" y="861"/>
                  </a:lnTo>
                  <a:lnTo>
                    <a:pt x="3239" y="972"/>
                  </a:lnTo>
                  <a:lnTo>
                    <a:pt x="3233" y="1075"/>
                  </a:lnTo>
                  <a:lnTo>
                    <a:pt x="3220" y="1178"/>
                  </a:lnTo>
                  <a:lnTo>
                    <a:pt x="3207" y="1281"/>
                  </a:lnTo>
                  <a:lnTo>
                    <a:pt x="3187" y="1377"/>
                  </a:lnTo>
                  <a:lnTo>
                    <a:pt x="3154" y="1466"/>
                  </a:lnTo>
                  <a:lnTo>
                    <a:pt x="3121" y="1554"/>
                  </a:lnTo>
                  <a:lnTo>
                    <a:pt x="3076" y="1642"/>
                  </a:lnTo>
                  <a:lnTo>
                    <a:pt x="3029" y="1723"/>
                  </a:lnTo>
                  <a:lnTo>
                    <a:pt x="2964" y="1804"/>
                  </a:lnTo>
                  <a:lnTo>
                    <a:pt x="2925" y="1863"/>
                  </a:lnTo>
                  <a:lnTo>
                    <a:pt x="2885" y="1930"/>
                  </a:lnTo>
                  <a:lnTo>
                    <a:pt x="2852" y="2003"/>
                  </a:lnTo>
                  <a:lnTo>
                    <a:pt x="2826" y="2077"/>
                  </a:lnTo>
                  <a:lnTo>
                    <a:pt x="2800" y="2157"/>
                  </a:lnTo>
                  <a:lnTo>
                    <a:pt x="2780" y="2239"/>
                  </a:lnTo>
                  <a:lnTo>
                    <a:pt x="2754" y="2415"/>
                  </a:lnTo>
                  <a:lnTo>
                    <a:pt x="2708" y="2746"/>
                  </a:lnTo>
                  <a:lnTo>
                    <a:pt x="2682" y="2901"/>
                  </a:lnTo>
                  <a:lnTo>
                    <a:pt x="2669" y="2968"/>
                  </a:lnTo>
                  <a:lnTo>
                    <a:pt x="2649" y="3027"/>
                  </a:lnTo>
                  <a:lnTo>
                    <a:pt x="2629" y="3092"/>
                  </a:lnTo>
                  <a:lnTo>
                    <a:pt x="2597" y="3159"/>
                  </a:lnTo>
                  <a:lnTo>
                    <a:pt x="2571" y="3225"/>
                  </a:lnTo>
                  <a:lnTo>
                    <a:pt x="2531" y="3277"/>
                  </a:lnTo>
                  <a:lnTo>
                    <a:pt x="2498" y="3336"/>
                  </a:lnTo>
                  <a:lnTo>
                    <a:pt x="2453" y="3387"/>
                  </a:lnTo>
                  <a:lnTo>
                    <a:pt x="2414" y="3431"/>
                  </a:lnTo>
                  <a:lnTo>
                    <a:pt x="2367" y="3475"/>
                  </a:lnTo>
                  <a:lnTo>
                    <a:pt x="2268" y="3556"/>
                  </a:lnTo>
                  <a:lnTo>
                    <a:pt x="2164" y="3615"/>
                  </a:lnTo>
                  <a:lnTo>
                    <a:pt x="2053" y="3666"/>
                  </a:lnTo>
                  <a:lnTo>
                    <a:pt x="1935" y="3710"/>
                  </a:lnTo>
                  <a:lnTo>
                    <a:pt x="1810" y="3740"/>
                  </a:lnTo>
                  <a:lnTo>
                    <a:pt x="1686" y="3755"/>
                  </a:lnTo>
                  <a:lnTo>
                    <a:pt x="1561" y="3762"/>
                  </a:lnTo>
                  <a:lnTo>
                    <a:pt x="1436" y="3755"/>
                  </a:lnTo>
                  <a:lnTo>
                    <a:pt x="1312" y="3740"/>
                  </a:lnTo>
                  <a:lnTo>
                    <a:pt x="1187" y="3710"/>
                  </a:lnTo>
                  <a:lnTo>
                    <a:pt x="1069" y="3681"/>
                  </a:lnTo>
                  <a:lnTo>
                    <a:pt x="958" y="3637"/>
                  </a:lnTo>
                  <a:lnTo>
                    <a:pt x="879" y="3593"/>
                  </a:lnTo>
                  <a:lnTo>
                    <a:pt x="794" y="3548"/>
                  </a:lnTo>
                  <a:lnTo>
                    <a:pt x="715" y="3498"/>
                  </a:lnTo>
                  <a:lnTo>
                    <a:pt x="642" y="3439"/>
                  </a:lnTo>
                  <a:lnTo>
                    <a:pt x="571" y="3380"/>
                  </a:lnTo>
                  <a:lnTo>
                    <a:pt x="498" y="3306"/>
                  </a:lnTo>
                  <a:lnTo>
                    <a:pt x="433" y="3239"/>
                  </a:lnTo>
                  <a:lnTo>
                    <a:pt x="367" y="3159"/>
                  </a:lnTo>
                  <a:lnTo>
                    <a:pt x="309" y="3078"/>
                  </a:lnTo>
                  <a:lnTo>
                    <a:pt x="249" y="2997"/>
                  </a:lnTo>
                  <a:lnTo>
                    <a:pt x="197" y="2916"/>
                  </a:lnTo>
                  <a:lnTo>
                    <a:pt x="152" y="2827"/>
                  </a:lnTo>
                  <a:lnTo>
                    <a:pt x="105" y="2731"/>
                  </a:lnTo>
                  <a:lnTo>
                    <a:pt x="66" y="2643"/>
                  </a:lnTo>
                  <a:lnTo>
                    <a:pt x="27" y="2548"/>
                  </a:lnTo>
                  <a:lnTo>
                    <a:pt x="0" y="2452"/>
                  </a:lnTo>
                  <a:lnTo>
                    <a:pt x="40" y="2525"/>
                  </a:lnTo>
                  <a:lnTo>
                    <a:pt x="86" y="2592"/>
                  </a:lnTo>
                  <a:lnTo>
                    <a:pt x="131" y="2651"/>
                  </a:lnTo>
                  <a:lnTo>
                    <a:pt x="184" y="2710"/>
                  </a:lnTo>
                  <a:lnTo>
                    <a:pt x="236" y="2761"/>
                  </a:lnTo>
                  <a:lnTo>
                    <a:pt x="289" y="2805"/>
                  </a:lnTo>
                  <a:lnTo>
                    <a:pt x="348" y="2849"/>
                  </a:lnTo>
                  <a:lnTo>
                    <a:pt x="407" y="2886"/>
                  </a:lnTo>
                  <a:lnTo>
                    <a:pt x="466" y="2924"/>
                  </a:lnTo>
                  <a:lnTo>
                    <a:pt x="525" y="2953"/>
                  </a:lnTo>
                  <a:lnTo>
                    <a:pt x="656" y="3004"/>
                  </a:lnTo>
                  <a:lnTo>
                    <a:pt x="788" y="3041"/>
                  </a:lnTo>
                  <a:lnTo>
                    <a:pt x="919" y="3063"/>
                  </a:lnTo>
                  <a:lnTo>
                    <a:pt x="1056" y="3071"/>
                  </a:lnTo>
                  <a:lnTo>
                    <a:pt x="1194" y="3063"/>
                  </a:lnTo>
                  <a:lnTo>
                    <a:pt x="1325" y="3041"/>
                  </a:lnTo>
                  <a:lnTo>
                    <a:pt x="1456" y="3004"/>
                  </a:lnTo>
                  <a:lnTo>
                    <a:pt x="1587" y="2960"/>
                  </a:lnTo>
                  <a:lnTo>
                    <a:pt x="1705" y="2909"/>
                  </a:lnTo>
                  <a:lnTo>
                    <a:pt x="1823" y="2842"/>
                  </a:lnTo>
                  <a:lnTo>
                    <a:pt x="1928" y="2761"/>
                  </a:lnTo>
                  <a:close/>
                </a:path>
              </a:pathLst>
            </a:custGeom>
            <a:solidFill>
              <a:srgbClr val="4C28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56" name="Freeform 86"/>
            <p:cNvSpPr>
              <a:spLocks/>
            </p:cNvSpPr>
            <p:nvPr/>
          </p:nvSpPr>
          <p:spPr bwMode="auto">
            <a:xfrm>
              <a:off x="2115" y="2367"/>
              <a:ext cx="37" cy="143"/>
            </a:xfrm>
            <a:custGeom>
              <a:avLst/>
              <a:gdLst>
                <a:gd name="T0" fmla="*/ 210 w 262"/>
                <a:gd name="T1" fmla="*/ 988 h 1002"/>
                <a:gd name="T2" fmla="*/ 223 w 262"/>
                <a:gd name="T3" fmla="*/ 973 h 1002"/>
                <a:gd name="T4" fmla="*/ 236 w 262"/>
                <a:gd name="T5" fmla="*/ 943 h 1002"/>
                <a:gd name="T6" fmla="*/ 249 w 262"/>
                <a:gd name="T7" fmla="*/ 840 h 1002"/>
                <a:gd name="T8" fmla="*/ 256 w 262"/>
                <a:gd name="T9" fmla="*/ 693 h 1002"/>
                <a:gd name="T10" fmla="*/ 256 w 262"/>
                <a:gd name="T11" fmla="*/ 531 h 1002"/>
                <a:gd name="T12" fmla="*/ 256 w 262"/>
                <a:gd name="T13" fmla="*/ 206 h 1002"/>
                <a:gd name="T14" fmla="*/ 256 w 262"/>
                <a:gd name="T15" fmla="*/ 82 h 1002"/>
                <a:gd name="T16" fmla="*/ 262 w 262"/>
                <a:gd name="T17" fmla="*/ 0 h 1002"/>
                <a:gd name="T18" fmla="*/ 210 w 262"/>
                <a:gd name="T19" fmla="*/ 0 h 1002"/>
                <a:gd name="T20" fmla="*/ 163 w 262"/>
                <a:gd name="T21" fmla="*/ 8 h 1002"/>
                <a:gd name="T22" fmla="*/ 124 w 262"/>
                <a:gd name="T23" fmla="*/ 30 h 1002"/>
                <a:gd name="T24" fmla="*/ 92 w 262"/>
                <a:gd name="T25" fmla="*/ 59 h 1002"/>
                <a:gd name="T26" fmla="*/ 66 w 262"/>
                <a:gd name="T27" fmla="*/ 97 h 1002"/>
                <a:gd name="T28" fmla="*/ 46 w 262"/>
                <a:gd name="T29" fmla="*/ 141 h 1002"/>
                <a:gd name="T30" fmla="*/ 26 w 262"/>
                <a:gd name="T31" fmla="*/ 192 h 1002"/>
                <a:gd name="T32" fmla="*/ 13 w 262"/>
                <a:gd name="T33" fmla="*/ 244 h 1002"/>
                <a:gd name="T34" fmla="*/ 0 w 262"/>
                <a:gd name="T35" fmla="*/ 362 h 1002"/>
                <a:gd name="T36" fmla="*/ 0 w 262"/>
                <a:gd name="T37" fmla="*/ 479 h 1002"/>
                <a:gd name="T38" fmla="*/ 6 w 262"/>
                <a:gd name="T39" fmla="*/ 590 h 1002"/>
                <a:gd name="T40" fmla="*/ 19 w 262"/>
                <a:gd name="T41" fmla="*/ 685 h 1002"/>
                <a:gd name="T42" fmla="*/ 32 w 262"/>
                <a:gd name="T43" fmla="*/ 788 h 1002"/>
                <a:gd name="T44" fmla="*/ 46 w 262"/>
                <a:gd name="T45" fmla="*/ 847 h 1002"/>
                <a:gd name="T46" fmla="*/ 59 w 262"/>
                <a:gd name="T47" fmla="*/ 906 h 1002"/>
                <a:gd name="T48" fmla="*/ 85 w 262"/>
                <a:gd name="T49" fmla="*/ 958 h 1002"/>
                <a:gd name="T50" fmla="*/ 98 w 262"/>
                <a:gd name="T51" fmla="*/ 973 h 1002"/>
                <a:gd name="T52" fmla="*/ 118 w 262"/>
                <a:gd name="T53" fmla="*/ 988 h 1002"/>
                <a:gd name="T54" fmla="*/ 138 w 262"/>
                <a:gd name="T55" fmla="*/ 1002 h 1002"/>
                <a:gd name="T56" fmla="*/ 157 w 262"/>
                <a:gd name="T57" fmla="*/ 1002 h 1002"/>
                <a:gd name="T58" fmla="*/ 184 w 262"/>
                <a:gd name="T59" fmla="*/ 1002 h 1002"/>
                <a:gd name="T60" fmla="*/ 210 w 262"/>
                <a:gd name="T61" fmla="*/ 988 h 10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2"/>
                <a:gd name="T94" fmla="*/ 0 h 1002"/>
                <a:gd name="T95" fmla="*/ 262 w 262"/>
                <a:gd name="T96" fmla="*/ 1002 h 100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2" h="1002">
                  <a:moveTo>
                    <a:pt x="210" y="988"/>
                  </a:moveTo>
                  <a:lnTo>
                    <a:pt x="223" y="973"/>
                  </a:lnTo>
                  <a:lnTo>
                    <a:pt x="236" y="943"/>
                  </a:lnTo>
                  <a:lnTo>
                    <a:pt x="249" y="840"/>
                  </a:lnTo>
                  <a:lnTo>
                    <a:pt x="256" y="693"/>
                  </a:lnTo>
                  <a:lnTo>
                    <a:pt x="256" y="531"/>
                  </a:lnTo>
                  <a:lnTo>
                    <a:pt x="256" y="206"/>
                  </a:lnTo>
                  <a:lnTo>
                    <a:pt x="256" y="82"/>
                  </a:lnTo>
                  <a:lnTo>
                    <a:pt x="262" y="0"/>
                  </a:lnTo>
                  <a:lnTo>
                    <a:pt x="210" y="0"/>
                  </a:lnTo>
                  <a:lnTo>
                    <a:pt x="163" y="8"/>
                  </a:lnTo>
                  <a:lnTo>
                    <a:pt x="124" y="30"/>
                  </a:lnTo>
                  <a:lnTo>
                    <a:pt x="92" y="59"/>
                  </a:lnTo>
                  <a:lnTo>
                    <a:pt x="66" y="97"/>
                  </a:lnTo>
                  <a:lnTo>
                    <a:pt x="46" y="141"/>
                  </a:lnTo>
                  <a:lnTo>
                    <a:pt x="26" y="192"/>
                  </a:lnTo>
                  <a:lnTo>
                    <a:pt x="13" y="244"/>
                  </a:lnTo>
                  <a:lnTo>
                    <a:pt x="0" y="362"/>
                  </a:lnTo>
                  <a:lnTo>
                    <a:pt x="0" y="479"/>
                  </a:lnTo>
                  <a:lnTo>
                    <a:pt x="6" y="590"/>
                  </a:lnTo>
                  <a:lnTo>
                    <a:pt x="19" y="685"/>
                  </a:lnTo>
                  <a:lnTo>
                    <a:pt x="32" y="788"/>
                  </a:lnTo>
                  <a:lnTo>
                    <a:pt x="46" y="847"/>
                  </a:lnTo>
                  <a:lnTo>
                    <a:pt x="59" y="906"/>
                  </a:lnTo>
                  <a:lnTo>
                    <a:pt x="85" y="958"/>
                  </a:lnTo>
                  <a:lnTo>
                    <a:pt x="98" y="973"/>
                  </a:lnTo>
                  <a:lnTo>
                    <a:pt x="118" y="988"/>
                  </a:lnTo>
                  <a:lnTo>
                    <a:pt x="138" y="1002"/>
                  </a:lnTo>
                  <a:lnTo>
                    <a:pt x="157" y="1002"/>
                  </a:lnTo>
                  <a:lnTo>
                    <a:pt x="184" y="1002"/>
                  </a:lnTo>
                  <a:lnTo>
                    <a:pt x="210" y="988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57" name="Freeform 87"/>
            <p:cNvSpPr>
              <a:spLocks/>
            </p:cNvSpPr>
            <p:nvPr/>
          </p:nvSpPr>
          <p:spPr bwMode="auto">
            <a:xfrm>
              <a:off x="2125" y="2367"/>
              <a:ext cx="28" cy="124"/>
            </a:xfrm>
            <a:custGeom>
              <a:avLst/>
              <a:gdLst>
                <a:gd name="T0" fmla="*/ 171 w 197"/>
                <a:gd name="T1" fmla="*/ 862 h 870"/>
                <a:gd name="T2" fmla="*/ 177 w 197"/>
                <a:gd name="T3" fmla="*/ 847 h 870"/>
                <a:gd name="T4" fmla="*/ 184 w 197"/>
                <a:gd name="T5" fmla="*/ 818 h 870"/>
                <a:gd name="T6" fmla="*/ 197 w 197"/>
                <a:gd name="T7" fmla="*/ 729 h 870"/>
                <a:gd name="T8" fmla="*/ 197 w 197"/>
                <a:gd name="T9" fmla="*/ 605 h 870"/>
                <a:gd name="T10" fmla="*/ 197 w 197"/>
                <a:gd name="T11" fmla="*/ 465 h 870"/>
                <a:gd name="T12" fmla="*/ 190 w 197"/>
                <a:gd name="T13" fmla="*/ 185 h 870"/>
                <a:gd name="T14" fmla="*/ 190 w 197"/>
                <a:gd name="T15" fmla="*/ 0 h 870"/>
                <a:gd name="T16" fmla="*/ 151 w 197"/>
                <a:gd name="T17" fmla="*/ 0 h 870"/>
                <a:gd name="T18" fmla="*/ 112 w 197"/>
                <a:gd name="T19" fmla="*/ 8 h 870"/>
                <a:gd name="T20" fmla="*/ 85 w 197"/>
                <a:gd name="T21" fmla="*/ 23 h 870"/>
                <a:gd name="T22" fmla="*/ 59 w 197"/>
                <a:gd name="T23" fmla="*/ 53 h 870"/>
                <a:gd name="T24" fmla="*/ 39 w 197"/>
                <a:gd name="T25" fmla="*/ 82 h 870"/>
                <a:gd name="T26" fmla="*/ 26 w 197"/>
                <a:gd name="T27" fmla="*/ 118 h 870"/>
                <a:gd name="T28" fmla="*/ 13 w 197"/>
                <a:gd name="T29" fmla="*/ 162 h 870"/>
                <a:gd name="T30" fmla="*/ 7 w 197"/>
                <a:gd name="T31" fmla="*/ 206 h 870"/>
                <a:gd name="T32" fmla="*/ 0 w 197"/>
                <a:gd name="T33" fmla="*/ 311 h 870"/>
                <a:gd name="T34" fmla="*/ 0 w 197"/>
                <a:gd name="T35" fmla="*/ 414 h 870"/>
                <a:gd name="T36" fmla="*/ 7 w 197"/>
                <a:gd name="T37" fmla="*/ 509 h 870"/>
                <a:gd name="T38" fmla="*/ 13 w 197"/>
                <a:gd name="T39" fmla="*/ 590 h 870"/>
                <a:gd name="T40" fmla="*/ 26 w 197"/>
                <a:gd name="T41" fmla="*/ 685 h 870"/>
                <a:gd name="T42" fmla="*/ 39 w 197"/>
                <a:gd name="T43" fmla="*/ 737 h 870"/>
                <a:gd name="T44" fmla="*/ 52 w 197"/>
                <a:gd name="T45" fmla="*/ 788 h 870"/>
                <a:gd name="T46" fmla="*/ 72 w 197"/>
                <a:gd name="T47" fmla="*/ 832 h 870"/>
                <a:gd name="T48" fmla="*/ 98 w 197"/>
                <a:gd name="T49" fmla="*/ 862 h 870"/>
                <a:gd name="T50" fmla="*/ 112 w 197"/>
                <a:gd name="T51" fmla="*/ 870 h 870"/>
                <a:gd name="T52" fmla="*/ 132 w 197"/>
                <a:gd name="T53" fmla="*/ 870 h 870"/>
                <a:gd name="T54" fmla="*/ 151 w 197"/>
                <a:gd name="T55" fmla="*/ 870 h 870"/>
                <a:gd name="T56" fmla="*/ 171 w 197"/>
                <a:gd name="T57" fmla="*/ 862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7"/>
                <a:gd name="T88" fmla="*/ 0 h 870"/>
                <a:gd name="T89" fmla="*/ 197 w 197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7" h="870">
                  <a:moveTo>
                    <a:pt x="171" y="862"/>
                  </a:moveTo>
                  <a:lnTo>
                    <a:pt x="177" y="847"/>
                  </a:lnTo>
                  <a:lnTo>
                    <a:pt x="184" y="818"/>
                  </a:lnTo>
                  <a:lnTo>
                    <a:pt x="197" y="729"/>
                  </a:lnTo>
                  <a:lnTo>
                    <a:pt x="197" y="605"/>
                  </a:lnTo>
                  <a:lnTo>
                    <a:pt x="197" y="465"/>
                  </a:lnTo>
                  <a:lnTo>
                    <a:pt x="190" y="185"/>
                  </a:lnTo>
                  <a:lnTo>
                    <a:pt x="190" y="0"/>
                  </a:lnTo>
                  <a:lnTo>
                    <a:pt x="151" y="0"/>
                  </a:lnTo>
                  <a:lnTo>
                    <a:pt x="112" y="8"/>
                  </a:lnTo>
                  <a:lnTo>
                    <a:pt x="85" y="23"/>
                  </a:lnTo>
                  <a:lnTo>
                    <a:pt x="59" y="53"/>
                  </a:lnTo>
                  <a:lnTo>
                    <a:pt x="39" y="82"/>
                  </a:lnTo>
                  <a:lnTo>
                    <a:pt x="26" y="118"/>
                  </a:lnTo>
                  <a:lnTo>
                    <a:pt x="13" y="162"/>
                  </a:lnTo>
                  <a:lnTo>
                    <a:pt x="7" y="206"/>
                  </a:lnTo>
                  <a:lnTo>
                    <a:pt x="0" y="311"/>
                  </a:lnTo>
                  <a:lnTo>
                    <a:pt x="0" y="414"/>
                  </a:lnTo>
                  <a:lnTo>
                    <a:pt x="7" y="509"/>
                  </a:lnTo>
                  <a:lnTo>
                    <a:pt x="13" y="590"/>
                  </a:lnTo>
                  <a:lnTo>
                    <a:pt x="26" y="685"/>
                  </a:lnTo>
                  <a:lnTo>
                    <a:pt x="39" y="737"/>
                  </a:lnTo>
                  <a:lnTo>
                    <a:pt x="52" y="788"/>
                  </a:lnTo>
                  <a:lnTo>
                    <a:pt x="72" y="832"/>
                  </a:lnTo>
                  <a:lnTo>
                    <a:pt x="98" y="862"/>
                  </a:lnTo>
                  <a:lnTo>
                    <a:pt x="112" y="870"/>
                  </a:lnTo>
                  <a:lnTo>
                    <a:pt x="132" y="870"/>
                  </a:lnTo>
                  <a:lnTo>
                    <a:pt x="151" y="870"/>
                  </a:lnTo>
                  <a:lnTo>
                    <a:pt x="171" y="862"/>
                  </a:lnTo>
                  <a:close/>
                </a:path>
              </a:pathLst>
            </a:custGeom>
            <a:solidFill>
              <a:srgbClr val="F3DA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58" name="Freeform 88"/>
            <p:cNvSpPr>
              <a:spLocks/>
            </p:cNvSpPr>
            <p:nvPr/>
          </p:nvSpPr>
          <p:spPr bwMode="auto">
            <a:xfrm>
              <a:off x="2514" y="2680"/>
              <a:ext cx="149" cy="161"/>
            </a:xfrm>
            <a:custGeom>
              <a:avLst/>
              <a:gdLst>
                <a:gd name="T0" fmla="*/ 124 w 1049"/>
                <a:gd name="T1" fmla="*/ 309 h 1127"/>
                <a:gd name="T2" fmla="*/ 268 w 1049"/>
                <a:gd name="T3" fmla="*/ 170 h 1127"/>
                <a:gd name="T4" fmla="*/ 413 w 1049"/>
                <a:gd name="T5" fmla="*/ 74 h 1127"/>
                <a:gd name="T6" fmla="*/ 551 w 1049"/>
                <a:gd name="T7" fmla="*/ 15 h 1127"/>
                <a:gd name="T8" fmla="*/ 629 w 1049"/>
                <a:gd name="T9" fmla="*/ 0 h 1127"/>
                <a:gd name="T10" fmla="*/ 675 w 1049"/>
                <a:gd name="T11" fmla="*/ 7 h 1127"/>
                <a:gd name="T12" fmla="*/ 695 w 1049"/>
                <a:gd name="T13" fmla="*/ 38 h 1127"/>
                <a:gd name="T14" fmla="*/ 689 w 1049"/>
                <a:gd name="T15" fmla="*/ 97 h 1127"/>
                <a:gd name="T16" fmla="*/ 648 w 1049"/>
                <a:gd name="T17" fmla="*/ 177 h 1127"/>
                <a:gd name="T18" fmla="*/ 663 w 1049"/>
                <a:gd name="T19" fmla="*/ 200 h 1127"/>
                <a:gd name="T20" fmla="*/ 689 w 1049"/>
                <a:gd name="T21" fmla="*/ 221 h 1127"/>
                <a:gd name="T22" fmla="*/ 741 w 1049"/>
                <a:gd name="T23" fmla="*/ 206 h 1127"/>
                <a:gd name="T24" fmla="*/ 807 w 1049"/>
                <a:gd name="T25" fmla="*/ 162 h 1127"/>
                <a:gd name="T26" fmla="*/ 859 w 1049"/>
                <a:gd name="T27" fmla="*/ 156 h 1127"/>
                <a:gd name="T28" fmla="*/ 904 w 1049"/>
                <a:gd name="T29" fmla="*/ 177 h 1127"/>
                <a:gd name="T30" fmla="*/ 957 w 1049"/>
                <a:gd name="T31" fmla="*/ 229 h 1127"/>
                <a:gd name="T32" fmla="*/ 983 w 1049"/>
                <a:gd name="T33" fmla="*/ 303 h 1127"/>
                <a:gd name="T34" fmla="*/ 983 w 1049"/>
                <a:gd name="T35" fmla="*/ 354 h 1127"/>
                <a:gd name="T36" fmla="*/ 957 w 1049"/>
                <a:gd name="T37" fmla="*/ 398 h 1127"/>
                <a:gd name="T38" fmla="*/ 964 w 1049"/>
                <a:gd name="T39" fmla="*/ 420 h 1127"/>
                <a:gd name="T40" fmla="*/ 1022 w 1049"/>
                <a:gd name="T41" fmla="*/ 450 h 1127"/>
                <a:gd name="T42" fmla="*/ 1049 w 1049"/>
                <a:gd name="T43" fmla="*/ 509 h 1127"/>
                <a:gd name="T44" fmla="*/ 1016 w 1049"/>
                <a:gd name="T45" fmla="*/ 589 h 1127"/>
                <a:gd name="T46" fmla="*/ 983 w 1049"/>
                <a:gd name="T47" fmla="*/ 648 h 1127"/>
                <a:gd name="T48" fmla="*/ 1009 w 1049"/>
                <a:gd name="T49" fmla="*/ 685 h 1127"/>
                <a:gd name="T50" fmla="*/ 1016 w 1049"/>
                <a:gd name="T51" fmla="*/ 766 h 1127"/>
                <a:gd name="T52" fmla="*/ 983 w 1049"/>
                <a:gd name="T53" fmla="*/ 847 h 1127"/>
                <a:gd name="T54" fmla="*/ 944 w 1049"/>
                <a:gd name="T55" fmla="*/ 877 h 1127"/>
                <a:gd name="T56" fmla="*/ 891 w 1049"/>
                <a:gd name="T57" fmla="*/ 891 h 1127"/>
                <a:gd name="T58" fmla="*/ 904 w 1049"/>
                <a:gd name="T59" fmla="*/ 935 h 1127"/>
                <a:gd name="T60" fmla="*/ 885 w 1049"/>
                <a:gd name="T61" fmla="*/ 986 h 1127"/>
                <a:gd name="T62" fmla="*/ 767 w 1049"/>
                <a:gd name="T63" fmla="*/ 1053 h 1127"/>
                <a:gd name="T64" fmla="*/ 544 w 1049"/>
                <a:gd name="T65" fmla="*/ 1105 h 1127"/>
                <a:gd name="T66" fmla="*/ 282 w 1049"/>
                <a:gd name="T67" fmla="*/ 1127 h 1127"/>
                <a:gd name="T68" fmla="*/ 151 w 1049"/>
                <a:gd name="T69" fmla="*/ 1120 h 1127"/>
                <a:gd name="T70" fmla="*/ 66 w 1049"/>
                <a:gd name="T71" fmla="*/ 950 h 1127"/>
                <a:gd name="T72" fmla="*/ 13 w 1049"/>
                <a:gd name="T73" fmla="*/ 774 h 1127"/>
                <a:gd name="T74" fmla="*/ 0 w 1049"/>
                <a:gd name="T75" fmla="*/ 648 h 1127"/>
                <a:gd name="T76" fmla="*/ 6 w 1049"/>
                <a:gd name="T77" fmla="*/ 515 h 1127"/>
                <a:gd name="T78" fmla="*/ 53 w 1049"/>
                <a:gd name="T79" fmla="*/ 398 h 1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9"/>
                <a:gd name="T121" fmla="*/ 0 h 1127"/>
                <a:gd name="T122" fmla="*/ 1049 w 1049"/>
                <a:gd name="T123" fmla="*/ 1127 h 11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9" h="1127">
                  <a:moveTo>
                    <a:pt x="92" y="347"/>
                  </a:moveTo>
                  <a:lnTo>
                    <a:pt x="124" y="309"/>
                  </a:lnTo>
                  <a:lnTo>
                    <a:pt x="210" y="221"/>
                  </a:lnTo>
                  <a:lnTo>
                    <a:pt x="268" y="170"/>
                  </a:lnTo>
                  <a:lnTo>
                    <a:pt x="341" y="126"/>
                  </a:lnTo>
                  <a:lnTo>
                    <a:pt x="413" y="74"/>
                  </a:lnTo>
                  <a:lnTo>
                    <a:pt x="491" y="38"/>
                  </a:lnTo>
                  <a:lnTo>
                    <a:pt x="551" y="15"/>
                  </a:lnTo>
                  <a:lnTo>
                    <a:pt x="596" y="0"/>
                  </a:lnTo>
                  <a:lnTo>
                    <a:pt x="629" y="0"/>
                  </a:lnTo>
                  <a:lnTo>
                    <a:pt x="656" y="0"/>
                  </a:lnTo>
                  <a:lnTo>
                    <a:pt x="675" y="7"/>
                  </a:lnTo>
                  <a:lnTo>
                    <a:pt x="689" y="23"/>
                  </a:lnTo>
                  <a:lnTo>
                    <a:pt x="695" y="38"/>
                  </a:lnTo>
                  <a:lnTo>
                    <a:pt x="695" y="59"/>
                  </a:lnTo>
                  <a:lnTo>
                    <a:pt x="689" y="97"/>
                  </a:lnTo>
                  <a:lnTo>
                    <a:pt x="669" y="141"/>
                  </a:lnTo>
                  <a:lnTo>
                    <a:pt x="648" y="177"/>
                  </a:lnTo>
                  <a:lnTo>
                    <a:pt x="656" y="192"/>
                  </a:lnTo>
                  <a:lnTo>
                    <a:pt x="663" y="200"/>
                  </a:lnTo>
                  <a:lnTo>
                    <a:pt x="669" y="214"/>
                  </a:lnTo>
                  <a:lnTo>
                    <a:pt x="689" y="221"/>
                  </a:lnTo>
                  <a:lnTo>
                    <a:pt x="715" y="214"/>
                  </a:lnTo>
                  <a:lnTo>
                    <a:pt x="741" y="206"/>
                  </a:lnTo>
                  <a:lnTo>
                    <a:pt x="781" y="177"/>
                  </a:lnTo>
                  <a:lnTo>
                    <a:pt x="807" y="162"/>
                  </a:lnTo>
                  <a:lnTo>
                    <a:pt x="833" y="156"/>
                  </a:lnTo>
                  <a:lnTo>
                    <a:pt x="859" y="156"/>
                  </a:lnTo>
                  <a:lnTo>
                    <a:pt x="878" y="162"/>
                  </a:lnTo>
                  <a:lnTo>
                    <a:pt x="904" y="177"/>
                  </a:lnTo>
                  <a:lnTo>
                    <a:pt x="925" y="185"/>
                  </a:lnTo>
                  <a:lnTo>
                    <a:pt x="957" y="229"/>
                  </a:lnTo>
                  <a:lnTo>
                    <a:pt x="977" y="273"/>
                  </a:lnTo>
                  <a:lnTo>
                    <a:pt x="983" y="303"/>
                  </a:lnTo>
                  <a:lnTo>
                    <a:pt x="983" y="324"/>
                  </a:lnTo>
                  <a:lnTo>
                    <a:pt x="983" y="354"/>
                  </a:lnTo>
                  <a:lnTo>
                    <a:pt x="970" y="376"/>
                  </a:lnTo>
                  <a:lnTo>
                    <a:pt x="957" y="398"/>
                  </a:lnTo>
                  <a:lnTo>
                    <a:pt x="938" y="412"/>
                  </a:lnTo>
                  <a:lnTo>
                    <a:pt x="964" y="420"/>
                  </a:lnTo>
                  <a:lnTo>
                    <a:pt x="996" y="427"/>
                  </a:lnTo>
                  <a:lnTo>
                    <a:pt x="1022" y="450"/>
                  </a:lnTo>
                  <a:lnTo>
                    <a:pt x="1043" y="471"/>
                  </a:lnTo>
                  <a:lnTo>
                    <a:pt x="1049" y="509"/>
                  </a:lnTo>
                  <a:lnTo>
                    <a:pt x="1043" y="545"/>
                  </a:lnTo>
                  <a:lnTo>
                    <a:pt x="1016" y="589"/>
                  </a:lnTo>
                  <a:lnTo>
                    <a:pt x="970" y="648"/>
                  </a:lnTo>
                  <a:lnTo>
                    <a:pt x="983" y="648"/>
                  </a:lnTo>
                  <a:lnTo>
                    <a:pt x="996" y="656"/>
                  </a:lnTo>
                  <a:lnTo>
                    <a:pt x="1009" y="685"/>
                  </a:lnTo>
                  <a:lnTo>
                    <a:pt x="1016" y="721"/>
                  </a:lnTo>
                  <a:lnTo>
                    <a:pt x="1016" y="766"/>
                  </a:lnTo>
                  <a:lnTo>
                    <a:pt x="1003" y="810"/>
                  </a:lnTo>
                  <a:lnTo>
                    <a:pt x="983" y="847"/>
                  </a:lnTo>
                  <a:lnTo>
                    <a:pt x="964" y="862"/>
                  </a:lnTo>
                  <a:lnTo>
                    <a:pt x="944" y="877"/>
                  </a:lnTo>
                  <a:lnTo>
                    <a:pt x="918" y="883"/>
                  </a:lnTo>
                  <a:lnTo>
                    <a:pt x="891" y="891"/>
                  </a:lnTo>
                  <a:lnTo>
                    <a:pt x="904" y="913"/>
                  </a:lnTo>
                  <a:lnTo>
                    <a:pt x="904" y="935"/>
                  </a:lnTo>
                  <a:lnTo>
                    <a:pt x="904" y="958"/>
                  </a:lnTo>
                  <a:lnTo>
                    <a:pt x="885" y="986"/>
                  </a:lnTo>
                  <a:lnTo>
                    <a:pt x="839" y="1024"/>
                  </a:lnTo>
                  <a:lnTo>
                    <a:pt x="767" y="1053"/>
                  </a:lnTo>
                  <a:lnTo>
                    <a:pt x="663" y="1083"/>
                  </a:lnTo>
                  <a:lnTo>
                    <a:pt x="544" y="1105"/>
                  </a:lnTo>
                  <a:lnTo>
                    <a:pt x="446" y="1112"/>
                  </a:lnTo>
                  <a:lnTo>
                    <a:pt x="282" y="1127"/>
                  </a:lnTo>
                  <a:lnTo>
                    <a:pt x="184" y="1120"/>
                  </a:lnTo>
                  <a:lnTo>
                    <a:pt x="151" y="1120"/>
                  </a:lnTo>
                  <a:lnTo>
                    <a:pt x="105" y="1038"/>
                  </a:lnTo>
                  <a:lnTo>
                    <a:pt x="66" y="950"/>
                  </a:lnTo>
                  <a:lnTo>
                    <a:pt x="33" y="832"/>
                  </a:lnTo>
                  <a:lnTo>
                    <a:pt x="13" y="774"/>
                  </a:lnTo>
                  <a:lnTo>
                    <a:pt x="6" y="715"/>
                  </a:lnTo>
                  <a:lnTo>
                    <a:pt x="0" y="648"/>
                  </a:lnTo>
                  <a:lnTo>
                    <a:pt x="0" y="582"/>
                  </a:lnTo>
                  <a:lnTo>
                    <a:pt x="6" y="515"/>
                  </a:lnTo>
                  <a:lnTo>
                    <a:pt x="27" y="457"/>
                  </a:lnTo>
                  <a:lnTo>
                    <a:pt x="53" y="398"/>
                  </a:lnTo>
                  <a:lnTo>
                    <a:pt x="92" y="347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59" name="Freeform 89"/>
            <p:cNvSpPr>
              <a:spLocks/>
            </p:cNvSpPr>
            <p:nvPr/>
          </p:nvSpPr>
          <p:spPr bwMode="auto">
            <a:xfrm>
              <a:off x="2053" y="2688"/>
              <a:ext cx="491" cy="236"/>
            </a:xfrm>
            <a:custGeom>
              <a:avLst/>
              <a:gdLst>
                <a:gd name="T0" fmla="*/ 720 w 3435"/>
                <a:gd name="T1" fmla="*/ 82 h 1650"/>
                <a:gd name="T2" fmla="*/ 898 w 3435"/>
                <a:gd name="T3" fmla="*/ 250 h 1650"/>
                <a:gd name="T4" fmla="*/ 1048 w 3435"/>
                <a:gd name="T5" fmla="*/ 361 h 1650"/>
                <a:gd name="T6" fmla="*/ 1239 w 3435"/>
                <a:gd name="T7" fmla="*/ 464 h 1650"/>
                <a:gd name="T8" fmla="*/ 1468 w 3435"/>
                <a:gd name="T9" fmla="*/ 545 h 1650"/>
                <a:gd name="T10" fmla="*/ 1736 w 3435"/>
                <a:gd name="T11" fmla="*/ 589 h 1650"/>
                <a:gd name="T12" fmla="*/ 2045 w 3435"/>
                <a:gd name="T13" fmla="*/ 582 h 1650"/>
                <a:gd name="T14" fmla="*/ 2333 w 3435"/>
                <a:gd name="T15" fmla="*/ 530 h 1650"/>
                <a:gd name="T16" fmla="*/ 2563 w 3435"/>
                <a:gd name="T17" fmla="*/ 471 h 1650"/>
                <a:gd name="T18" fmla="*/ 2870 w 3435"/>
                <a:gd name="T19" fmla="*/ 361 h 1650"/>
                <a:gd name="T20" fmla="*/ 3028 w 3435"/>
                <a:gd name="T21" fmla="*/ 295 h 1650"/>
                <a:gd name="T22" fmla="*/ 3127 w 3435"/>
                <a:gd name="T23" fmla="*/ 273 h 1650"/>
                <a:gd name="T24" fmla="*/ 3231 w 3435"/>
                <a:gd name="T25" fmla="*/ 280 h 1650"/>
                <a:gd name="T26" fmla="*/ 3323 w 3435"/>
                <a:gd name="T27" fmla="*/ 376 h 1650"/>
                <a:gd name="T28" fmla="*/ 3396 w 3435"/>
                <a:gd name="T29" fmla="*/ 574 h 1650"/>
                <a:gd name="T30" fmla="*/ 3435 w 3435"/>
                <a:gd name="T31" fmla="*/ 759 h 1650"/>
                <a:gd name="T32" fmla="*/ 3435 w 3435"/>
                <a:gd name="T33" fmla="*/ 876 h 1650"/>
                <a:gd name="T34" fmla="*/ 3409 w 3435"/>
                <a:gd name="T35" fmla="*/ 994 h 1650"/>
                <a:gd name="T36" fmla="*/ 3362 w 3435"/>
                <a:gd name="T37" fmla="*/ 1068 h 1650"/>
                <a:gd name="T38" fmla="*/ 3192 w 3435"/>
                <a:gd name="T39" fmla="*/ 1230 h 1650"/>
                <a:gd name="T40" fmla="*/ 3048 w 3435"/>
                <a:gd name="T41" fmla="*/ 1333 h 1650"/>
                <a:gd name="T42" fmla="*/ 2857 w 3435"/>
                <a:gd name="T43" fmla="*/ 1444 h 1650"/>
                <a:gd name="T44" fmla="*/ 2629 w 3435"/>
                <a:gd name="T45" fmla="*/ 1539 h 1650"/>
                <a:gd name="T46" fmla="*/ 2359 w 3435"/>
                <a:gd name="T47" fmla="*/ 1612 h 1650"/>
                <a:gd name="T48" fmla="*/ 2045 w 3435"/>
                <a:gd name="T49" fmla="*/ 1642 h 1650"/>
                <a:gd name="T50" fmla="*/ 1448 w 3435"/>
                <a:gd name="T51" fmla="*/ 1642 h 1650"/>
                <a:gd name="T52" fmla="*/ 1199 w 3435"/>
                <a:gd name="T53" fmla="*/ 1612 h 1650"/>
                <a:gd name="T54" fmla="*/ 969 w 3435"/>
                <a:gd name="T55" fmla="*/ 1576 h 1650"/>
                <a:gd name="T56" fmla="*/ 760 w 3435"/>
                <a:gd name="T57" fmla="*/ 1509 h 1650"/>
                <a:gd name="T58" fmla="*/ 570 w 3435"/>
                <a:gd name="T59" fmla="*/ 1421 h 1650"/>
                <a:gd name="T60" fmla="*/ 386 w 3435"/>
                <a:gd name="T61" fmla="*/ 1303 h 1650"/>
                <a:gd name="T62" fmla="*/ 215 w 3435"/>
                <a:gd name="T63" fmla="*/ 1149 h 1650"/>
                <a:gd name="T64" fmla="*/ 144 w 3435"/>
                <a:gd name="T65" fmla="*/ 1061 h 1650"/>
                <a:gd name="T66" fmla="*/ 84 w 3435"/>
                <a:gd name="T67" fmla="*/ 958 h 1650"/>
                <a:gd name="T68" fmla="*/ 39 w 3435"/>
                <a:gd name="T69" fmla="*/ 854 h 1650"/>
                <a:gd name="T70" fmla="*/ 0 w 3435"/>
                <a:gd name="T71" fmla="*/ 641 h 1650"/>
                <a:gd name="T72" fmla="*/ 19 w 3435"/>
                <a:gd name="T73" fmla="*/ 427 h 1650"/>
                <a:gd name="T74" fmla="*/ 84 w 3435"/>
                <a:gd name="T75" fmla="*/ 236 h 1650"/>
                <a:gd name="T76" fmla="*/ 144 w 3435"/>
                <a:gd name="T77" fmla="*/ 155 h 1650"/>
                <a:gd name="T78" fmla="*/ 209 w 3435"/>
                <a:gd name="T79" fmla="*/ 89 h 1650"/>
                <a:gd name="T80" fmla="*/ 288 w 3435"/>
                <a:gd name="T81" fmla="*/ 44 h 1650"/>
                <a:gd name="T82" fmla="*/ 373 w 3435"/>
                <a:gd name="T83" fmla="*/ 8 h 1650"/>
                <a:gd name="T84" fmla="*/ 471 w 3435"/>
                <a:gd name="T85" fmla="*/ 0 h 1650"/>
                <a:gd name="T86" fmla="*/ 582 w 3435"/>
                <a:gd name="T87" fmla="*/ 15 h 1650"/>
                <a:gd name="T88" fmla="*/ 701 w 3435"/>
                <a:gd name="T89" fmla="*/ 52 h 16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35"/>
                <a:gd name="T136" fmla="*/ 0 h 1650"/>
                <a:gd name="T137" fmla="*/ 3435 w 3435"/>
                <a:gd name="T138" fmla="*/ 1650 h 16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35" h="1650">
                  <a:moveTo>
                    <a:pt x="701" y="52"/>
                  </a:moveTo>
                  <a:lnTo>
                    <a:pt x="720" y="82"/>
                  </a:lnTo>
                  <a:lnTo>
                    <a:pt x="786" y="155"/>
                  </a:lnTo>
                  <a:lnTo>
                    <a:pt x="898" y="250"/>
                  </a:lnTo>
                  <a:lnTo>
                    <a:pt x="963" y="303"/>
                  </a:lnTo>
                  <a:lnTo>
                    <a:pt x="1048" y="361"/>
                  </a:lnTo>
                  <a:lnTo>
                    <a:pt x="1134" y="412"/>
                  </a:lnTo>
                  <a:lnTo>
                    <a:pt x="1239" y="464"/>
                  </a:lnTo>
                  <a:lnTo>
                    <a:pt x="1349" y="509"/>
                  </a:lnTo>
                  <a:lnTo>
                    <a:pt x="1468" y="545"/>
                  </a:lnTo>
                  <a:lnTo>
                    <a:pt x="1599" y="574"/>
                  </a:lnTo>
                  <a:lnTo>
                    <a:pt x="1736" y="589"/>
                  </a:lnTo>
                  <a:lnTo>
                    <a:pt x="1888" y="597"/>
                  </a:lnTo>
                  <a:lnTo>
                    <a:pt x="2045" y="582"/>
                  </a:lnTo>
                  <a:lnTo>
                    <a:pt x="2202" y="559"/>
                  </a:lnTo>
                  <a:lnTo>
                    <a:pt x="2333" y="530"/>
                  </a:lnTo>
                  <a:lnTo>
                    <a:pt x="2458" y="501"/>
                  </a:lnTo>
                  <a:lnTo>
                    <a:pt x="2563" y="471"/>
                  </a:lnTo>
                  <a:lnTo>
                    <a:pt x="2733" y="412"/>
                  </a:lnTo>
                  <a:lnTo>
                    <a:pt x="2870" y="361"/>
                  </a:lnTo>
                  <a:lnTo>
                    <a:pt x="2982" y="309"/>
                  </a:lnTo>
                  <a:lnTo>
                    <a:pt x="3028" y="295"/>
                  </a:lnTo>
                  <a:lnTo>
                    <a:pt x="3081" y="280"/>
                  </a:lnTo>
                  <a:lnTo>
                    <a:pt x="3127" y="273"/>
                  </a:lnTo>
                  <a:lnTo>
                    <a:pt x="3179" y="273"/>
                  </a:lnTo>
                  <a:lnTo>
                    <a:pt x="3231" y="280"/>
                  </a:lnTo>
                  <a:lnTo>
                    <a:pt x="3291" y="295"/>
                  </a:lnTo>
                  <a:lnTo>
                    <a:pt x="3323" y="376"/>
                  </a:lnTo>
                  <a:lnTo>
                    <a:pt x="3362" y="464"/>
                  </a:lnTo>
                  <a:lnTo>
                    <a:pt x="3396" y="574"/>
                  </a:lnTo>
                  <a:lnTo>
                    <a:pt x="3422" y="692"/>
                  </a:lnTo>
                  <a:lnTo>
                    <a:pt x="3435" y="759"/>
                  </a:lnTo>
                  <a:lnTo>
                    <a:pt x="3435" y="818"/>
                  </a:lnTo>
                  <a:lnTo>
                    <a:pt x="3435" y="876"/>
                  </a:lnTo>
                  <a:lnTo>
                    <a:pt x="3422" y="935"/>
                  </a:lnTo>
                  <a:lnTo>
                    <a:pt x="3409" y="994"/>
                  </a:lnTo>
                  <a:lnTo>
                    <a:pt x="3383" y="1046"/>
                  </a:lnTo>
                  <a:lnTo>
                    <a:pt x="3362" y="1068"/>
                  </a:lnTo>
                  <a:lnTo>
                    <a:pt x="3297" y="1135"/>
                  </a:lnTo>
                  <a:lnTo>
                    <a:pt x="3192" y="1230"/>
                  </a:lnTo>
                  <a:lnTo>
                    <a:pt x="3127" y="1282"/>
                  </a:lnTo>
                  <a:lnTo>
                    <a:pt x="3048" y="1333"/>
                  </a:lnTo>
                  <a:lnTo>
                    <a:pt x="2956" y="1391"/>
                  </a:lnTo>
                  <a:lnTo>
                    <a:pt x="2857" y="1444"/>
                  </a:lnTo>
                  <a:lnTo>
                    <a:pt x="2753" y="1494"/>
                  </a:lnTo>
                  <a:lnTo>
                    <a:pt x="2629" y="1539"/>
                  </a:lnTo>
                  <a:lnTo>
                    <a:pt x="2498" y="1576"/>
                  </a:lnTo>
                  <a:lnTo>
                    <a:pt x="2359" y="1612"/>
                  </a:lnTo>
                  <a:lnTo>
                    <a:pt x="2208" y="1635"/>
                  </a:lnTo>
                  <a:lnTo>
                    <a:pt x="2045" y="1642"/>
                  </a:lnTo>
                  <a:lnTo>
                    <a:pt x="1730" y="1650"/>
                  </a:lnTo>
                  <a:lnTo>
                    <a:pt x="1448" y="1642"/>
                  </a:lnTo>
                  <a:lnTo>
                    <a:pt x="1323" y="1627"/>
                  </a:lnTo>
                  <a:lnTo>
                    <a:pt x="1199" y="1612"/>
                  </a:lnTo>
                  <a:lnTo>
                    <a:pt x="1081" y="1597"/>
                  </a:lnTo>
                  <a:lnTo>
                    <a:pt x="969" y="1576"/>
                  </a:lnTo>
                  <a:lnTo>
                    <a:pt x="865" y="1547"/>
                  </a:lnTo>
                  <a:lnTo>
                    <a:pt x="760" y="1509"/>
                  </a:lnTo>
                  <a:lnTo>
                    <a:pt x="662" y="1473"/>
                  </a:lnTo>
                  <a:lnTo>
                    <a:pt x="570" y="1421"/>
                  </a:lnTo>
                  <a:lnTo>
                    <a:pt x="478" y="1370"/>
                  </a:lnTo>
                  <a:lnTo>
                    <a:pt x="386" y="1303"/>
                  </a:lnTo>
                  <a:lnTo>
                    <a:pt x="301" y="1230"/>
                  </a:lnTo>
                  <a:lnTo>
                    <a:pt x="215" y="1149"/>
                  </a:lnTo>
                  <a:lnTo>
                    <a:pt x="176" y="1105"/>
                  </a:lnTo>
                  <a:lnTo>
                    <a:pt x="144" y="1061"/>
                  </a:lnTo>
                  <a:lnTo>
                    <a:pt x="111" y="1009"/>
                  </a:lnTo>
                  <a:lnTo>
                    <a:pt x="84" y="958"/>
                  </a:lnTo>
                  <a:lnTo>
                    <a:pt x="58" y="906"/>
                  </a:lnTo>
                  <a:lnTo>
                    <a:pt x="39" y="854"/>
                  </a:lnTo>
                  <a:lnTo>
                    <a:pt x="13" y="744"/>
                  </a:lnTo>
                  <a:lnTo>
                    <a:pt x="0" y="641"/>
                  </a:lnTo>
                  <a:lnTo>
                    <a:pt x="0" y="530"/>
                  </a:lnTo>
                  <a:lnTo>
                    <a:pt x="19" y="427"/>
                  </a:lnTo>
                  <a:lnTo>
                    <a:pt x="45" y="324"/>
                  </a:lnTo>
                  <a:lnTo>
                    <a:pt x="84" y="236"/>
                  </a:lnTo>
                  <a:lnTo>
                    <a:pt x="111" y="192"/>
                  </a:lnTo>
                  <a:lnTo>
                    <a:pt x="144" y="155"/>
                  </a:lnTo>
                  <a:lnTo>
                    <a:pt x="176" y="126"/>
                  </a:lnTo>
                  <a:lnTo>
                    <a:pt x="209" y="89"/>
                  </a:lnTo>
                  <a:lnTo>
                    <a:pt x="242" y="67"/>
                  </a:lnTo>
                  <a:lnTo>
                    <a:pt x="288" y="44"/>
                  </a:lnTo>
                  <a:lnTo>
                    <a:pt x="327" y="23"/>
                  </a:lnTo>
                  <a:lnTo>
                    <a:pt x="373" y="8"/>
                  </a:lnTo>
                  <a:lnTo>
                    <a:pt x="419" y="0"/>
                  </a:lnTo>
                  <a:lnTo>
                    <a:pt x="471" y="0"/>
                  </a:lnTo>
                  <a:lnTo>
                    <a:pt x="524" y="8"/>
                  </a:lnTo>
                  <a:lnTo>
                    <a:pt x="582" y="15"/>
                  </a:lnTo>
                  <a:lnTo>
                    <a:pt x="636" y="30"/>
                  </a:lnTo>
                  <a:lnTo>
                    <a:pt x="701" y="52"/>
                  </a:lnTo>
                  <a:close/>
                </a:path>
              </a:pathLst>
            </a:custGeom>
            <a:solidFill>
              <a:srgbClr val="DDDE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0" name="Freeform 90"/>
            <p:cNvSpPr>
              <a:spLocks/>
            </p:cNvSpPr>
            <p:nvPr/>
          </p:nvSpPr>
          <p:spPr bwMode="auto">
            <a:xfrm>
              <a:off x="2045" y="2759"/>
              <a:ext cx="499" cy="165"/>
            </a:xfrm>
            <a:custGeom>
              <a:avLst/>
              <a:gdLst>
                <a:gd name="T0" fmla="*/ 46 w 3488"/>
                <a:gd name="T1" fmla="*/ 118 h 1156"/>
                <a:gd name="T2" fmla="*/ 210 w 3488"/>
                <a:gd name="T3" fmla="*/ 538 h 1156"/>
                <a:gd name="T4" fmla="*/ 268 w 3488"/>
                <a:gd name="T5" fmla="*/ 655 h 1156"/>
                <a:gd name="T6" fmla="*/ 439 w 3488"/>
                <a:gd name="T7" fmla="*/ 809 h 1156"/>
                <a:gd name="T8" fmla="*/ 623 w 3488"/>
                <a:gd name="T9" fmla="*/ 927 h 1156"/>
                <a:gd name="T10" fmla="*/ 813 w 3488"/>
                <a:gd name="T11" fmla="*/ 1015 h 1156"/>
                <a:gd name="T12" fmla="*/ 1022 w 3488"/>
                <a:gd name="T13" fmla="*/ 1082 h 1156"/>
                <a:gd name="T14" fmla="*/ 1252 w 3488"/>
                <a:gd name="T15" fmla="*/ 1118 h 1156"/>
                <a:gd name="T16" fmla="*/ 1501 w 3488"/>
                <a:gd name="T17" fmla="*/ 1148 h 1156"/>
                <a:gd name="T18" fmla="*/ 2098 w 3488"/>
                <a:gd name="T19" fmla="*/ 1148 h 1156"/>
                <a:gd name="T20" fmla="*/ 2412 w 3488"/>
                <a:gd name="T21" fmla="*/ 1118 h 1156"/>
                <a:gd name="T22" fmla="*/ 2682 w 3488"/>
                <a:gd name="T23" fmla="*/ 1045 h 1156"/>
                <a:gd name="T24" fmla="*/ 2910 w 3488"/>
                <a:gd name="T25" fmla="*/ 950 h 1156"/>
                <a:gd name="T26" fmla="*/ 3101 w 3488"/>
                <a:gd name="T27" fmla="*/ 839 h 1156"/>
                <a:gd name="T28" fmla="*/ 3245 w 3488"/>
                <a:gd name="T29" fmla="*/ 736 h 1156"/>
                <a:gd name="T30" fmla="*/ 3415 w 3488"/>
                <a:gd name="T31" fmla="*/ 574 h 1156"/>
                <a:gd name="T32" fmla="*/ 3462 w 3488"/>
                <a:gd name="T33" fmla="*/ 500 h 1156"/>
                <a:gd name="T34" fmla="*/ 3488 w 3488"/>
                <a:gd name="T35" fmla="*/ 389 h 1156"/>
                <a:gd name="T36" fmla="*/ 3488 w 3488"/>
                <a:gd name="T37" fmla="*/ 265 h 1156"/>
                <a:gd name="T38" fmla="*/ 3449 w 3488"/>
                <a:gd name="T39" fmla="*/ 80 h 1156"/>
                <a:gd name="T40" fmla="*/ 3331 w 3488"/>
                <a:gd name="T41" fmla="*/ 257 h 1156"/>
                <a:gd name="T42" fmla="*/ 3180 w 3488"/>
                <a:gd name="T43" fmla="*/ 412 h 1156"/>
                <a:gd name="T44" fmla="*/ 3002 w 3488"/>
                <a:gd name="T45" fmla="*/ 559 h 1156"/>
                <a:gd name="T46" fmla="*/ 2800 w 3488"/>
                <a:gd name="T47" fmla="*/ 677 h 1156"/>
                <a:gd name="T48" fmla="*/ 2577 w 3488"/>
                <a:gd name="T49" fmla="*/ 780 h 1156"/>
                <a:gd name="T50" fmla="*/ 2341 w 3488"/>
                <a:gd name="T51" fmla="*/ 861 h 1156"/>
                <a:gd name="T52" fmla="*/ 2091 w 3488"/>
                <a:gd name="T53" fmla="*/ 920 h 1156"/>
                <a:gd name="T54" fmla="*/ 1836 w 3488"/>
                <a:gd name="T55" fmla="*/ 950 h 1156"/>
                <a:gd name="T56" fmla="*/ 1574 w 3488"/>
                <a:gd name="T57" fmla="*/ 950 h 1156"/>
                <a:gd name="T58" fmla="*/ 1318 w 3488"/>
                <a:gd name="T59" fmla="*/ 920 h 1156"/>
                <a:gd name="T60" fmla="*/ 1062 w 3488"/>
                <a:gd name="T61" fmla="*/ 861 h 1156"/>
                <a:gd name="T62" fmla="*/ 820 w 3488"/>
                <a:gd name="T63" fmla="*/ 765 h 1156"/>
                <a:gd name="T64" fmla="*/ 583 w 3488"/>
                <a:gd name="T65" fmla="*/ 633 h 1156"/>
                <a:gd name="T66" fmla="*/ 367 w 3488"/>
                <a:gd name="T67" fmla="*/ 464 h 1156"/>
                <a:gd name="T68" fmla="*/ 171 w 3488"/>
                <a:gd name="T69" fmla="*/ 250 h 1156"/>
                <a:gd name="T70" fmla="*/ 0 w 3488"/>
                <a:gd name="T71" fmla="*/ 0 h 1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8"/>
                <a:gd name="T109" fmla="*/ 0 h 1156"/>
                <a:gd name="T110" fmla="*/ 3488 w 3488"/>
                <a:gd name="T111" fmla="*/ 1156 h 1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8" h="1156">
                  <a:moveTo>
                    <a:pt x="0" y="0"/>
                  </a:moveTo>
                  <a:lnTo>
                    <a:pt x="46" y="118"/>
                  </a:lnTo>
                  <a:lnTo>
                    <a:pt x="124" y="330"/>
                  </a:lnTo>
                  <a:lnTo>
                    <a:pt x="210" y="538"/>
                  </a:lnTo>
                  <a:lnTo>
                    <a:pt x="242" y="611"/>
                  </a:lnTo>
                  <a:lnTo>
                    <a:pt x="268" y="655"/>
                  </a:lnTo>
                  <a:lnTo>
                    <a:pt x="354" y="736"/>
                  </a:lnTo>
                  <a:lnTo>
                    <a:pt x="439" y="809"/>
                  </a:lnTo>
                  <a:lnTo>
                    <a:pt x="531" y="876"/>
                  </a:lnTo>
                  <a:lnTo>
                    <a:pt x="623" y="927"/>
                  </a:lnTo>
                  <a:lnTo>
                    <a:pt x="715" y="979"/>
                  </a:lnTo>
                  <a:lnTo>
                    <a:pt x="813" y="1015"/>
                  </a:lnTo>
                  <a:lnTo>
                    <a:pt x="918" y="1053"/>
                  </a:lnTo>
                  <a:lnTo>
                    <a:pt x="1022" y="1082"/>
                  </a:lnTo>
                  <a:lnTo>
                    <a:pt x="1134" y="1103"/>
                  </a:lnTo>
                  <a:lnTo>
                    <a:pt x="1252" y="1118"/>
                  </a:lnTo>
                  <a:lnTo>
                    <a:pt x="1376" y="1133"/>
                  </a:lnTo>
                  <a:lnTo>
                    <a:pt x="1501" y="1148"/>
                  </a:lnTo>
                  <a:lnTo>
                    <a:pt x="1783" y="1156"/>
                  </a:lnTo>
                  <a:lnTo>
                    <a:pt x="2098" y="1148"/>
                  </a:lnTo>
                  <a:lnTo>
                    <a:pt x="2261" y="1141"/>
                  </a:lnTo>
                  <a:lnTo>
                    <a:pt x="2412" y="1118"/>
                  </a:lnTo>
                  <a:lnTo>
                    <a:pt x="2551" y="1082"/>
                  </a:lnTo>
                  <a:lnTo>
                    <a:pt x="2682" y="1045"/>
                  </a:lnTo>
                  <a:lnTo>
                    <a:pt x="2806" y="1000"/>
                  </a:lnTo>
                  <a:lnTo>
                    <a:pt x="2910" y="950"/>
                  </a:lnTo>
                  <a:lnTo>
                    <a:pt x="3009" y="897"/>
                  </a:lnTo>
                  <a:lnTo>
                    <a:pt x="3101" y="839"/>
                  </a:lnTo>
                  <a:lnTo>
                    <a:pt x="3180" y="788"/>
                  </a:lnTo>
                  <a:lnTo>
                    <a:pt x="3245" y="736"/>
                  </a:lnTo>
                  <a:lnTo>
                    <a:pt x="3350" y="641"/>
                  </a:lnTo>
                  <a:lnTo>
                    <a:pt x="3415" y="574"/>
                  </a:lnTo>
                  <a:lnTo>
                    <a:pt x="3436" y="552"/>
                  </a:lnTo>
                  <a:lnTo>
                    <a:pt x="3462" y="500"/>
                  </a:lnTo>
                  <a:lnTo>
                    <a:pt x="3475" y="449"/>
                  </a:lnTo>
                  <a:lnTo>
                    <a:pt x="3488" y="389"/>
                  </a:lnTo>
                  <a:lnTo>
                    <a:pt x="3488" y="324"/>
                  </a:lnTo>
                  <a:lnTo>
                    <a:pt x="3488" y="265"/>
                  </a:lnTo>
                  <a:lnTo>
                    <a:pt x="3475" y="198"/>
                  </a:lnTo>
                  <a:lnTo>
                    <a:pt x="3449" y="80"/>
                  </a:lnTo>
                  <a:lnTo>
                    <a:pt x="3396" y="168"/>
                  </a:lnTo>
                  <a:lnTo>
                    <a:pt x="3331" y="257"/>
                  </a:lnTo>
                  <a:lnTo>
                    <a:pt x="3258" y="338"/>
                  </a:lnTo>
                  <a:lnTo>
                    <a:pt x="3180" y="412"/>
                  </a:lnTo>
                  <a:lnTo>
                    <a:pt x="3094" y="485"/>
                  </a:lnTo>
                  <a:lnTo>
                    <a:pt x="3002" y="559"/>
                  </a:lnTo>
                  <a:lnTo>
                    <a:pt x="2904" y="618"/>
                  </a:lnTo>
                  <a:lnTo>
                    <a:pt x="2800" y="677"/>
                  </a:lnTo>
                  <a:lnTo>
                    <a:pt x="2688" y="736"/>
                  </a:lnTo>
                  <a:lnTo>
                    <a:pt x="2577" y="780"/>
                  </a:lnTo>
                  <a:lnTo>
                    <a:pt x="2459" y="824"/>
                  </a:lnTo>
                  <a:lnTo>
                    <a:pt x="2341" y="861"/>
                  </a:lnTo>
                  <a:lnTo>
                    <a:pt x="2216" y="897"/>
                  </a:lnTo>
                  <a:lnTo>
                    <a:pt x="2091" y="920"/>
                  </a:lnTo>
                  <a:lnTo>
                    <a:pt x="1967" y="942"/>
                  </a:lnTo>
                  <a:lnTo>
                    <a:pt x="1836" y="950"/>
                  </a:lnTo>
                  <a:lnTo>
                    <a:pt x="1705" y="956"/>
                  </a:lnTo>
                  <a:lnTo>
                    <a:pt x="1574" y="950"/>
                  </a:lnTo>
                  <a:lnTo>
                    <a:pt x="1449" y="942"/>
                  </a:lnTo>
                  <a:lnTo>
                    <a:pt x="1318" y="920"/>
                  </a:lnTo>
                  <a:lnTo>
                    <a:pt x="1193" y="897"/>
                  </a:lnTo>
                  <a:lnTo>
                    <a:pt x="1062" y="861"/>
                  </a:lnTo>
                  <a:lnTo>
                    <a:pt x="938" y="817"/>
                  </a:lnTo>
                  <a:lnTo>
                    <a:pt x="820" y="765"/>
                  </a:lnTo>
                  <a:lnTo>
                    <a:pt x="702" y="706"/>
                  </a:lnTo>
                  <a:lnTo>
                    <a:pt x="583" y="633"/>
                  </a:lnTo>
                  <a:lnTo>
                    <a:pt x="472" y="552"/>
                  </a:lnTo>
                  <a:lnTo>
                    <a:pt x="367" y="464"/>
                  </a:lnTo>
                  <a:lnTo>
                    <a:pt x="268" y="360"/>
                  </a:lnTo>
                  <a:lnTo>
                    <a:pt x="171" y="250"/>
                  </a:lnTo>
                  <a:lnTo>
                    <a:pt x="85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1" name="Freeform 91"/>
            <p:cNvSpPr>
              <a:spLocks/>
            </p:cNvSpPr>
            <p:nvPr/>
          </p:nvSpPr>
          <p:spPr bwMode="auto">
            <a:xfrm>
              <a:off x="2136" y="3468"/>
              <a:ext cx="68" cy="70"/>
            </a:xfrm>
            <a:custGeom>
              <a:avLst/>
              <a:gdLst>
                <a:gd name="T0" fmla="*/ 479 w 479"/>
                <a:gd name="T1" fmla="*/ 191 h 486"/>
                <a:gd name="T2" fmla="*/ 479 w 479"/>
                <a:gd name="T3" fmla="*/ 244 h 486"/>
                <a:gd name="T4" fmla="*/ 473 w 479"/>
                <a:gd name="T5" fmla="*/ 294 h 486"/>
                <a:gd name="T6" fmla="*/ 460 w 479"/>
                <a:gd name="T7" fmla="*/ 339 h 486"/>
                <a:gd name="T8" fmla="*/ 440 w 479"/>
                <a:gd name="T9" fmla="*/ 383 h 486"/>
                <a:gd name="T10" fmla="*/ 408 w 479"/>
                <a:gd name="T11" fmla="*/ 412 h 486"/>
                <a:gd name="T12" fmla="*/ 368 w 479"/>
                <a:gd name="T13" fmla="*/ 450 h 486"/>
                <a:gd name="T14" fmla="*/ 329 w 479"/>
                <a:gd name="T15" fmla="*/ 471 h 486"/>
                <a:gd name="T16" fmla="*/ 283 w 479"/>
                <a:gd name="T17" fmla="*/ 486 h 486"/>
                <a:gd name="T18" fmla="*/ 230 w 479"/>
                <a:gd name="T19" fmla="*/ 486 h 486"/>
                <a:gd name="T20" fmla="*/ 185 w 479"/>
                <a:gd name="T21" fmla="*/ 486 h 486"/>
                <a:gd name="T22" fmla="*/ 138 w 479"/>
                <a:gd name="T23" fmla="*/ 471 h 486"/>
                <a:gd name="T24" fmla="*/ 99 w 479"/>
                <a:gd name="T25" fmla="*/ 450 h 486"/>
                <a:gd name="T26" fmla="*/ 67 w 479"/>
                <a:gd name="T27" fmla="*/ 420 h 486"/>
                <a:gd name="T28" fmla="*/ 40 w 479"/>
                <a:gd name="T29" fmla="*/ 383 h 486"/>
                <a:gd name="T30" fmla="*/ 13 w 479"/>
                <a:gd name="T31" fmla="*/ 339 h 486"/>
                <a:gd name="T32" fmla="*/ 0 w 479"/>
                <a:gd name="T33" fmla="*/ 294 h 486"/>
                <a:gd name="T34" fmla="*/ 0 w 479"/>
                <a:gd name="T35" fmla="*/ 244 h 486"/>
                <a:gd name="T36" fmla="*/ 7 w 479"/>
                <a:gd name="T37" fmla="*/ 199 h 486"/>
                <a:gd name="T38" fmla="*/ 20 w 479"/>
                <a:gd name="T39" fmla="*/ 147 h 486"/>
                <a:gd name="T40" fmla="*/ 47 w 479"/>
                <a:gd name="T41" fmla="*/ 111 h 486"/>
                <a:gd name="T42" fmla="*/ 73 w 479"/>
                <a:gd name="T43" fmla="*/ 74 h 486"/>
                <a:gd name="T44" fmla="*/ 112 w 479"/>
                <a:gd name="T45" fmla="*/ 44 h 486"/>
                <a:gd name="T46" fmla="*/ 159 w 479"/>
                <a:gd name="T47" fmla="*/ 22 h 486"/>
                <a:gd name="T48" fmla="*/ 204 w 479"/>
                <a:gd name="T49" fmla="*/ 7 h 486"/>
                <a:gd name="T50" fmla="*/ 250 w 479"/>
                <a:gd name="T51" fmla="*/ 0 h 486"/>
                <a:gd name="T52" fmla="*/ 296 w 479"/>
                <a:gd name="T53" fmla="*/ 0 h 486"/>
                <a:gd name="T54" fmla="*/ 342 w 479"/>
                <a:gd name="T55" fmla="*/ 15 h 486"/>
                <a:gd name="T56" fmla="*/ 381 w 479"/>
                <a:gd name="T57" fmla="*/ 36 h 486"/>
                <a:gd name="T58" fmla="*/ 414 w 479"/>
                <a:gd name="T59" fmla="*/ 67 h 486"/>
                <a:gd name="T60" fmla="*/ 447 w 479"/>
                <a:gd name="T61" fmla="*/ 103 h 486"/>
                <a:gd name="T62" fmla="*/ 466 w 479"/>
                <a:gd name="T63" fmla="*/ 147 h 486"/>
                <a:gd name="T64" fmla="*/ 479 w 479"/>
                <a:gd name="T65" fmla="*/ 191 h 4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9"/>
                <a:gd name="T100" fmla="*/ 0 h 486"/>
                <a:gd name="T101" fmla="*/ 479 w 479"/>
                <a:gd name="T102" fmla="*/ 486 h 4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9" h="486">
                  <a:moveTo>
                    <a:pt x="479" y="191"/>
                  </a:moveTo>
                  <a:lnTo>
                    <a:pt x="479" y="244"/>
                  </a:lnTo>
                  <a:lnTo>
                    <a:pt x="473" y="294"/>
                  </a:lnTo>
                  <a:lnTo>
                    <a:pt x="460" y="339"/>
                  </a:lnTo>
                  <a:lnTo>
                    <a:pt x="440" y="383"/>
                  </a:lnTo>
                  <a:lnTo>
                    <a:pt x="408" y="412"/>
                  </a:lnTo>
                  <a:lnTo>
                    <a:pt x="368" y="450"/>
                  </a:lnTo>
                  <a:lnTo>
                    <a:pt x="329" y="471"/>
                  </a:lnTo>
                  <a:lnTo>
                    <a:pt x="283" y="486"/>
                  </a:lnTo>
                  <a:lnTo>
                    <a:pt x="230" y="486"/>
                  </a:lnTo>
                  <a:lnTo>
                    <a:pt x="185" y="486"/>
                  </a:lnTo>
                  <a:lnTo>
                    <a:pt x="138" y="471"/>
                  </a:lnTo>
                  <a:lnTo>
                    <a:pt x="99" y="450"/>
                  </a:lnTo>
                  <a:lnTo>
                    <a:pt x="67" y="420"/>
                  </a:lnTo>
                  <a:lnTo>
                    <a:pt x="40" y="383"/>
                  </a:lnTo>
                  <a:lnTo>
                    <a:pt x="13" y="339"/>
                  </a:lnTo>
                  <a:lnTo>
                    <a:pt x="0" y="294"/>
                  </a:lnTo>
                  <a:lnTo>
                    <a:pt x="0" y="244"/>
                  </a:lnTo>
                  <a:lnTo>
                    <a:pt x="7" y="199"/>
                  </a:lnTo>
                  <a:lnTo>
                    <a:pt x="20" y="147"/>
                  </a:lnTo>
                  <a:lnTo>
                    <a:pt x="47" y="111"/>
                  </a:lnTo>
                  <a:lnTo>
                    <a:pt x="73" y="74"/>
                  </a:lnTo>
                  <a:lnTo>
                    <a:pt x="112" y="44"/>
                  </a:lnTo>
                  <a:lnTo>
                    <a:pt x="159" y="22"/>
                  </a:lnTo>
                  <a:lnTo>
                    <a:pt x="204" y="7"/>
                  </a:lnTo>
                  <a:lnTo>
                    <a:pt x="250" y="0"/>
                  </a:lnTo>
                  <a:lnTo>
                    <a:pt x="296" y="0"/>
                  </a:lnTo>
                  <a:lnTo>
                    <a:pt x="342" y="15"/>
                  </a:lnTo>
                  <a:lnTo>
                    <a:pt x="381" y="36"/>
                  </a:lnTo>
                  <a:lnTo>
                    <a:pt x="414" y="67"/>
                  </a:lnTo>
                  <a:lnTo>
                    <a:pt x="447" y="103"/>
                  </a:lnTo>
                  <a:lnTo>
                    <a:pt x="466" y="147"/>
                  </a:lnTo>
                  <a:lnTo>
                    <a:pt x="479" y="191"/>
                  </a:lnTo>
                  <a:close/>
                </a:path>
              </a:pathLst>
            </a:custGeom>
            <a:solidFill>
              <a:srgbClr val="373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2" name="Freeform 92"/>
            <p:cNvSpPr>
              <a:spLocks/>
            </p:cNvSpPr>
            <p:nvPr/>
          </p:nvSpPr>
          <p:spPr bwMode="auto">
            <a:xfrm>
              <a:off x="2130" y="3374"/>
              <a:ext cx="187" cy="131"/>
            </a:xfrm>
            <a:custGeom>
              <a:avLst/>
              <a:gdLst>
                <a:gd name="T0" fmla="*/ 39 w 1305"/>
                <a:gd name="T1" fmla="*/ 625 h 920"/>
                <a:gd name="T2" fmla="*/ 125 w 1305"/>
                <a:gd name="T3" fmla="*/ 551 h 920"/>
                <a:gd name="T4" fmla="*/ 230 w 1305"/>
                <a:gd name="T5" fmla="*/ 478 h 920"/>
                <a:gd name="T6" fmla="*/ 361 w 1305"/>
                <a:gd name="T7" fmla="*/ 383 h 920"/>
                <a:gd name="T8" fmla="*/ 518 w 1305"/>
                <a:gd name="T9" fmla="*/ 280 h 920"/>
                <a:gd name="T10" fmla="*/ 688 w 1305"/>
                <a:gd name="T11" fmla="*/ 177 h 920"/>
                <a:gd name="T12" fmla="*/ 873 w 1305"/>
                <a:gd name="T13" fmla="*/ 80 h 920"/>
                <a:gd name="T14" fmla="*/ 971 w 1305"/>
                <a:gd name="T15" fmla="*/ 36 h 920"/>
                <a:gd name="T16" fmla="*/ 1062 w 1305"/>
                <a:gd name="T17" fmla="*/ 0 h 920"/>
                <a:gd name="T18" fmla="*/ 1305 w 1305"/>
                <a:gd name="T19" fmla="*/ 257 h 920"/>
                <a:gd name="T20" fmla="*/ 335 w 1305"/>
                <a:gd name="T21" fmla="*/ 920 h 920"/>
                <a:gd name="T22" fmla="*/ 0 w 1305"/>
                <a:gd name="T23" fmla="*/ 773 h 920"/>
                <a:gd name="T24" fmla="*/ 39 w 1305"/>
                <a:gd name="T25" fmla="*/ 625 h 9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5"/>
                <a:gd name="T40" fmla="*/ 0 h 920"/>
                <a:gd name="T41" fmla="*/ 1305 w 1305"/>
                <a:gd name="T42" fmla="*/ 920 h 9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5" h="920">
                  <a:moveTo>
                    <a:pt x="39" y="625"/>
                  </a:moveTo>
                  <a:lnTo>
                    <a:pt x="125" y="551"/>
                  </a:lnTo>
                  <a:lnTo>
                    <a:pt x="230" y="478"/>
                  </a:lnTo>
                  <a:lnTo>
                    <a:pt x="361" y="383"/>
                  </a:lnTo>
                  <a:lnTo>
                    <a:pt x="518" y="280"/>
                  </a:lnTo>
                  <a:lnTo>
                    <a:pt x="688" y="177"/>
                  </a:lnTo>
                  <a:lnTo>
                    <a:pt x="873" y="80"/>
                  </a:lnTo>
                  <a:lnTo>
                    <a:pt x="971" y="36"/>
                  </a:lnTo>
                  <a:lnTo>
                    <a:pt x="1062" y="0"/>
                  </a:lnTo>
                  <a:lnTo>
                    <a:pt x="1305" y="257"/>
                  </a:lnTo>
                  <a:lnTo>
                    <a:pt x="335" y="920"/>
                  </a:lnTo>
                  <a:lnTo>
                    <a:pt x="0" y="773"/>
                  </a:lnTo>
                  <a:lnTo>
                    <a:pt x="39" y="625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3" name="Freeform 93"/>
            <p:cNvSpPr>
              <a:spLocks/>
            </p:cNvSpPr>
            <p:nvPr/>
          </p:nvSpPr>
          <p:spPr bwMode="auto">
            <a:xfrm>
              <a:off x="2130" y="3402"/>
              <a:ext cx="187" cy="103"/>
            </a:xfrm>
            <a:custGeom>
              <a:avLst/>
              <a:gdLst>
                <a:gd name="T0" fmla="*/ 322 w 1305"/>
                <a:gd name="T1" fmla="*/ 590 h 722"/>
                <a:gd name="T2" fmla="*/ 39 w 1305"/>
                <a:gd name="T3" fmla="*/ 427 h 722"/>
                <a:gd name="T4" fmla="*/ 0 w 1305"/>
                <a:gd name="T5" fmla="*/ 575 h 722"/>
                <a:gd name="T6" fmla="*/ 335 w 1305"/>
                <a:gd name="T7" fmla="*/ 722 h 722"/>
                <a:gd name="T8" fmla="*/ 1305 w 1305"/>
                <a:gd name="T9" fmla="*/ 59 h 722"/>
                <a:gd name="T10" fmla="*/ 1253 w 1305"/>
                <a:gd name="T11" fmla="*/ 0 h 722"/>
                <a:gd name="T12" fmla="*/ 931 w 1305"/>
                <a:gd name="T13" fmla="*/ 206 h 722"/>
                <a:gd name="T14" fmla="*/ 630 w 1305"/>
                <a:gd name="T15" fmla="*/ 397 h 722"/>
                <a:gd name="T16" fmla="*/ 322 w 1305"/>
                <a:gd name="T17" fmla="*/ 590 h 7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5"/>
                <a:gd name="T28" fmla="*/ 0 h 722"/>
                <a:gd name="T29" fmla="*/ 1305 w 1305"/>
                <a:gd name="T30" fmla="*/ 722 h 7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5" h="722">
                  <a:moveTo>
                    <a:pt x="322" y="590"/>
                  </a:moveTo>
                  <a:lnTo>
                    <a:pt x="39" y="427"/>
                  </a:lnTo>
                  <a:lnTo>
                    <a:pt x="0" y="575"/>
                  </a:lnTo>
                  <a:lnTo>
                    <a:pt x="335" y="722"/>
                  </a:lnTo>
                  <a:lnTo>
                    <a:pt x="1305" y="59"/>
                  </a:lnTo>
                  <a:lnTo>
                    <a:pt x="1253" y="0"/>
                  </a:lnTo>
                  <a:lnTo>
                    <a:pt x="931" y="206"/>
                  </a:lnTo>
                  <a:lnTo>
                    <a:pt x="630" y="397"/>
                  </a:lnTo>
                  <a:lnTo>
                    <a:pt x="322" y="590"/>
                  </a:lnTo>
                  <a:close/>
                </a:path>
              </a:pathLst>
            </a:custGeom>
            <a:solidFill>
              <a:srgbClr val="6D7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4" name="Freeform 94"/>
            <p:cNvSpPr>
              <a:spLocks/>
            </p:cNvSpPr>
            <p:nvPr/>
          </p:nvSpPr>
          <p:spPr bwMode="auto">
            <a:xfrm>
              <a:off x="2158" y="3374"/>
              <a:ext cx="133" cy="86"/>
            </a:xfrm>
            <a:custGeom>
              <a:avLst/>
              <a:gdLst>
                <a:gd name="T0" fmla="*/ 871 w 931"/>
                <a:gd name="T1" fmla="*/ 0 h 603"/>
                <a:gd name="T2" fmla="*/ 800 w 931"/>
                <a:gd name="T3" fmla="*/ 29 h 603"/>
                <a:gd name="T4" fmla="*/ 721 w 931"/>
                <a:gd name="T5" fmla="*/ 66 h 603"/>
                <a:gd name="T6" fmla="*/ 563 w 931"/>
                <a:gd name="T7" fmla="*/ 154 h 603"/>
                <a:gd name="T8" fmla="*/ 419 w 931"/>
                <a:gd name="T9" fmla="*/ 250 h 603"/>
                <a:gd name="T10" fmla="*/ 275 w 931"/>
                <a:gd name="T11" fmla="*/ 353 h 603"/>
                <a:gd name="T12" fmla="*/ 157 w 931"/>
                <a:gd name="T13" fmla="*/ 448 h 603"/>
                <a:gd name="T14" fmla="*/ 72 w 931"/>
                <a:gd name="T15" fmla="*/ 530 h 603"/>
                <a:gd name="T16" fmla="*/ 13 w 931"/>
                <a:gd name="T17" fmla="*/ 581 h 603"/>
                <a:gd name="T18" fmla="*/ 0 w 931"/>
                <a:gd name="T19" fmla="*/ 595 h 603"/>
                <a:gd name="T20" fmla="*/ 0 w 931"/>
                <a:gd name="T21" fmla="*/ 603 h 603"/>
                <a:gd name="T22" fmla="*/ 164 w 931"/>
                <a:gd name="T23" fmla="*/ 492 h 603"/>
                <a:gd name="T24" fmla="*/ 413 w 931"/>
                <a:gd name="T25" fmla="*/ 324 h 603"/>
                <a:gd name="T26" fmla="*/ 550 w 931"/>
                <a:gd name="T27" fmla="*/ 242 h 603"/>
                <a:gd name="T28" fmla="*/ 688 w 931"/>
                <a:gd name="T29" fmla="*/ 162 h 603"/>
                <a:gd name="T30" fmla="*/ 819 w 931"/>
                <a:gd name="T31" fmla="*/ 103 h 603"/>
                <a:gd name="T32" fmla="*/ 879 w 931"/>
                <a:gd name="T33" fmla="*/ 80 h 603"/>
                <a:gd name="T34" fmla="*/ 931 w 931"/>
                <a:gd name="T35" fmla="*/ 59 h 603"/>
                <a:gd name="T36" fmla="*/ 871 w 931"/>
                <a:gd name="T37" fmla="*/ 0 h 6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1"/>
                <a:gd name="T58" fmla="*/ 0 h 603"/>
                <a:gd name="T59" fmla="*/ 931 w 931"/>
                <a:gd name="T60" fmla="*/ 603 h 6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1" h="603">
                  <a:moveTo>
                    <a:pt x="871" y="0"/>
                  </a:moveTo>
                  <a:lnTo>
                    <a:pt x="800" y="29"/>
                  </a:lnTo>
                  <a:lnTo>
                    <a:pt x="721" y="66"/>
                  </a:lnTo>
                  <a:lnTo>
                    <a:pt x="563" y="154"/>
                  </a:lnTo>
                  <a:lnTo>
                    <a:pt x="419" y="250"/>
                  </a:lnTo>
                  <a:lnTo>
                    <a:pt x="275" y="353"/>
                  </a:lnTo>
                  <a:lnTo>
                    <a:pt x="157" y="448"/>
                  </a:lnTo>
                  <a:lnTo>
                    <a:pt x="72" y="530"/>
                  </a:lnTo>
                  <a:lnTo>
                    <a:pt x="13" y="581"/>
                  </a:lnTo>
                  <a:lnTo>
                    <a:pt x="0" y="595"/>
                  </a:lnTo>
                  <a:lnTo>
                    <a:pt x="0" y="603"/>
                  </a:lnTo>
                  <a:lnTo>
                    <a:pt x="164" y="492"/>
                  </a:lnTo>
                  <a:lnTo>
                    <a:pt x="413" y="324"/>
                  </a:lnTo>
                  <a:lnTo>
                    <a:pt x="550" y="242"/>
                  </a:lnTo>
                  <a:lnTo>
                    <a:pt x="688" y="162"/>
                  </a:lnTo>
                  <a:lnTo>
                    <a:pt x="819" y="103"/>
                  </a:lnTo>
                  <a:lnTo>
                    <a:pt x="879" y="80"/>
                  </a:lnTo>
                  <a:lnTo>
                    <a:pt x="931" y="59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5" name="Freeform 95"/>
            <p:cNvSpPr>
              <a:spLocks/>
            </p:cNvSpPr>
            <p:nvPr/>
          </p:nvSpPr>
          <p:spPr bwMode="auto">
            <a:xfrm>
              <a:off x="2369" y="3439"/>
              <a:ext cx="62" cy="77"/>
            </a:xfrm>
            <a:custGeom>
              <a:avLst/>
              <a:gdLst>
                <a:gd name="T0" fmla="*/ 0 w 433"/>
                <a:gd name="T1" fmla="*/ 287 h 538"/>
                <a:gd name="T2" fmla="*/ 7 w 433"/>
                <a:gd name="T3" fmla="*/ 339 h 538"/>
                <a:gd name="T4" fmla="*/ 27 w 433"/>
                <a:gd name="T5" fmla="*/ 391 h 538"/>
                <a:gd name="T6" fmla="*/ 47 w 433"/>
                <a:gd name="T7" fmla="*/ 435 h 538"/>
                <a:gd name="T8" fmla="*/ 79 w 433"/>
                <a:gd name="T9" fmla="*/ 471 h 538"/>
                <a:gd name="T10" fmla="*/ 112 w 433"/>
                <a:gd name="T11" fmla="*/ 500 h 538"/>
                <a:gd name="T12" fmla="*/ 151 w 433"/>
                <a:gd name="T13" fmla="*/ 523 h 538"/>
                <a:gd name="T14" fmla="*/ 191 w 433"/>
                <a:gd name="T15" fmla="*/ 538 h 538"/>
                <a:gd name="T16" fmla="*/ 236 w 433"/>
                <a:gd name="T17" fmla="*/ 538 h 538"/>
                <a:gd name="T18" fmla="*/ 275 w 433"/>
                <a:gd name="T19" fmla="*/ 530 h 538"/>
                <a:gd name="T20" fmla="*/ 322 w 433"/>
                <a:gd name="T21" fmla="*/ 508 h 538"/>
                <a:gd name="T22" fmla="*/ 354 w 433"/>
                <a:gd name="T23" fmla="*/ 486 h 538"/>
                <a:gd name="T24" fmla="*/ 380 w 433"/>
                <a:gd name="T25" fmla="*/ 450 h 538"/>
                <a:gd name="T26" fmla="*/ 407 w 433"/>
                <a:gd name="T27" fmla="*/ 405 h 538"/>
                <a:gd name="T28" fmla="*/ 427 w 433"/>
                <a:gd name="T29" fmla="*/ 353 h 538"/>
                <a:gd name="T30" fmla="*/ 433 w 433"/>
                <a:gd name="T31" fmla="*/ 302 h 538"/>
                <a:gd name="T32" fmla="*/ 433 w 433"/>
                <a:gd name="T33" fmla="*/ 250 h 538"/>
                <a:gd name="T34" fmla="*/ 427 w 433"/>
                <a:gd name="T35" fmla="*/ 191 h 538"/>
                <a:gd name="T36" fmla="*/ 414 w 433"/>
                <a:gd name="T37" fmla="*/ 147 h 538"/>
                <a:gd name="T38" fmla="*/ 387 w 433"/>
                <a:gd name="T39" fmla="*/ 103 h 538"/>
                <a:gd name="T40" fmla="*/ 361 w 433"/>
                <a:gd name="T41" fmla="*/ 66 h 538"/>
                <a:gd name="T42" fmla="*/ 322 w 433"/>
                <a:gd name="T43" fmla="*/ 30 h 538"/>
                <a:gd name="T44" fmla="*/ 289 w 433"/>
                <a:gd name="T45" fmla="*/ 15 h 538"/>
                <a:gd name="T46" fmla="*/ 243 w 433"/>
                <a:gd name="T47" fmla="*/ 0 h 538"/>
                <a:gd name="T48" fmla="*/ 204 w 433"/>
                <a:gd name="T49" fmla="*/ 0 h 538"/>
                <a:gd name="T50" fmla="*/ 158 w 433"/>
                <a:gd name="T51" fmla="*/ 7 h 538"/>
                <a:gd name="T52" fmla="*/ 118 w 433"/>
                <a:gd name="T53" fmla="*/ 30 h 538"/>
                <a:gd name="T54" fmla="*/ 86 w 433"/>
                <a:gd name="T55" fmla="*/ 51 h 538"/>
                <a:gd name="T56" fmla="*/ 53 w 433"/>
                <a:gd name="T57" fmla="*/ 88 h 538"/>
                <a:gd name="T58" fmla="*/ 27 w 433"/>
                <a:gd name="T59" fmla="*/ 133 h 538"/>
                <a:gd name="T60" fmla="*/ 13 w 433"/>
                <a:gd name="T61" fmla="*/ 183 h 538"/>
                <a:gd name="T62" fmla="*/ 0 w 433"/>
                <a:gd name="T63" fmla="*/ 236 h 538"/>
                <a:gd name="T64" fmla="*/ 0 w 433"/>
                <a:gd name="T65" fmla="*/ 287 h 5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3"/>
                <a:gd name="T100" fmla="*/ 0 h 538"/>
                <a:gd name="T101" fmla="*/ 433 w 433"/>
                <a:gd name="T102" fmla="*/ 538 h 5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3" h="538">
                  <a:moveTo>
                    <a:pt x="0" y="287"/>
                  </a:moveTo>
                  <a:lnTo>
                    <a:pt x="7" y="339"/>
                  </a:lnTo>
                  <a:lnTo>
                    <a:pt x="27" y="391"/>
                  </a:lnTo>
                  <a:lnTo>
                    <a:pt x="47" y="435"/>
                  </a:lnTo>
                  <a:lnTo>
                    <a:pt x="79" y="471"/>
                  </a:lnTo>
                  <a:lnTo>
                    <a:pt x="112" y="500"/>
                  </a:lnTo>
                  <a:lnTo>
                    <a:pt x="151" y="523"/>
                  </a:lnTo>
                  <a:lnTo>
                    <a:pt x="191" y="538"/>
                  </a:lnTo>
                  <a:lnTo>
                    <a:pt x="236" y="538"/>
                  </a:lnTo>
                  <a:lnTo>
                    <a:pt x="275" y="530"/>
                  </a:lnTo>
                  <a:lnTo>
                    <a:pt x="322" y="508"/>
                  </a:lnTo>
                  <a:lnTo>
                    <a:pt x="354" y="486"/>
                  </a:lnTo>
                  <a:lnTo>
                    <a:pt x="380" y="450"/>
                  </a:lnTo>
                  <a:lnTo>
                    <a:pt x="407" y="405"/>
                  </a:lnTo>
                  <a:lnTo>
                    <a:pt x="427" y="353"/>
                  </a:lnTo>
                  <a:lnTo>
                    <a:pt x="433" y="302"/>
                  </a:lnTo>
                  <a:lnTo>
                    <a:pt x="433" y="250"/>
                  </a:lnTo>
                  <a:lnTo>
                    <a:pt x="427" y="191"/>
                  </a:lnTo>
                  <a:lnTo>
                    <a:pt x="414" y="147"/>
                  </a:lnTo>
                  <a:lnTo>
                    <a:pt x="387" y="103"/>
                  </a:lnTo>
                  <a:lnTo>
                    <a:pt x="361" y="66"/>
                  </a:lnTo>
                  <a:lnTo>
                    <a:pt x="322" y="30"/>
                  </a:lnTo>
                  <a:lnTo>
                    <a:pt x="289" y="15"/>
                  </a:lnTo>
                  <a:lnTo>
                    <a:pt x="243" y="0"/>
                  </a:lnTo>
                  <a:lnTo>
                    <a:pt x="204" y="0"/>
                  </a:lnTo>
                  <a:lnTo>
                    <a:pt x="158" y="7"/>
                  </a:lnTo>
                  <a:lnTo>
                    <a:pt x="118" y="30"/>
                  </a:lnTo>
                  <a:lnTo>
                    <a:pt x="86" y="51"/>
                  </a:lnTo>
                  <a:lnTo>
                    <a:pt x="53" y="88"/>
                  </a:lnTo>
                  <a:lnTo>
                    <a:pt x="27" y="133"/>
                  </a:lnTo>
                  <a:lnTo>
                    <a:pt x="13" y="183"/>
                  </a:lnTo>
                  <a:lnTo>
                    <a:pt x="0" y="236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373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6" name="Freeform 96"/>
            <p:cNvSpPr>
              <a:spLocks/>
            </p:cNvSpPr>
            <p:nvPr/>
          </p:nvSpPr>
          <p:spPr bwMode="auto">
            <a:xfrm>
              <a:off x="2253" y="3372"/>
              <a:ext cx="178" cy="110"/>
            </a:xfrm>
            <a:custGeom>
              <a:avLst/>
              <a:gdLst>
                <a:gd name="T0" fmla="*/ 1180 w 1246"/>
                <a:gd name="T1" fmla="*/ 360 h 773"/>
                <a:gd name="T2" fmla="*/ 1088 w 1246"/>
                <a:gd name="T3" fmla="*/ 316 h 773"/>
                <a:gd name="T4" fmla="*/ 984 w 1246"/>
                <a:gd name="T5" fmla="*/ 257 h 773"/>
                <a:gd name="T6" fmla="*/ 847 w 1246"/>
                <a:gd name="T7" fmla="*/ 198 h 773"/>
                <a:gd name="T8" fmla="*/ 688 w 1246"/>
                <a:gd name="T9" fmla="*/ 139 h 773"/>
                <a:gd name="T10" fmla="*/ 518 w 1246"/>
                <a:gd name="T11" fmla="*/ 81 h 773"/>
                <a:gd name="T12" fmla="*/ 342 w 1246"/>
                <a:gd name="T13" fmla="*/ 30 h 773"/>
                <a:gd name="T14" fmla="*/ 250 w 1246"/>
                <a:gd name="T15" fmla="*/ 15 h 773"/>
                <a:gd name="T16" fmla="*/ 158 w 1246"/>
                <a:gd name="T17" fmla="*/ 0 h 773"/>
                <a:gd name="T18" fmla="*/ 0 w 1246"/>
                <a:gd name="T19" fmla="*/ 345 h 773"/>
                <a:gd name="T20" fmla="*/ 991 w 1246"/>
                <a:gd name="T21" fmla="*/ 773 h 773"/>
                <a:gd name="T22" fmla="*/ 1246 w 1246"/>
                <a:gd name="T23" fmla="*/ 507 h 773"/>
                <a:gd name="T24" fmla="*/ 1180 w 1246"/>
                <a:gd name="T25" fmla="*/ 360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46"/>
                <a:gd name="T40" fmla="*/ 0 h 773"/>
                <a:gd name="T41" fmla="*/ 1246 w 1246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46" h="773">
                  <a:moveTo>
                    <a:pt x="1180" y="360"/>
                  </a:moveTo>
                  <a:lnTo>
                    <a:pt x="1088" y="316"/>
                  </a:lnTo>
                  <a:lnTo>
                    <a:pt x="984" y="257"/>
                  </a:lnTo>
                  <a:lnTo>
                    <a:pt x="847" y="198"/>
                  </a:lnTo>
                  <a:lnTo>
                    <a:pt x="688" y="139"/>
                  </a:lnTo>
                  <a:lnTo>
                    <a:pt x="518" y="81"/>
                  </a:lnTo>
                  <a:lnTo>
                    <a:pt x="342" y="30"/>
                  </a:lnTo>
                  <a:lnTo>
                    <a:pt x="250" y="15"/>
                  </a:lnTo>
                  <a:lnTo>
                    <a:pt x="158" y="0"/>
                  </a:lnTo>
                  <a:lnTo>
                    <a:pt x="0" y="345"/>
                  </a:lnTo>
                  <a:lnTo>
                    <a:pt x="991" y="773"/>
                  </a:lnTo>
                  <a:lnTo>
                    <a:pt x="1246" y="507"/>
                  </a:lnTo>
                  <a:lnTo>
                    <a:pt x="1180" y="360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7" name="Freeform 97"/>
            <p:cNvSpPr>
              <a:spLocks/>
            </p:cNvSpPr>
            <p:nvPr/>
          </p:nvSpPr>
          <p:spPr bwMode="auto">
            <a:xfrm>
              <a:off x="2253" y="3411"/>
              <a:ext cx="178" cy="71"/>
            </a:xfrm>
            <a:custGeom>
              <a:avLst/>
              <a:gdLst>
                <a:gd name="T0" fmla="*/ 1180 w 1246"/>
                <a:gd name="T1" fmla="*/ 88 h 501"/>
                <a:gd name="T2" fmla="*/ 1246 w 1246"/>
                <a:gd name="T3" fmla="*/ 235 h 501"/>
                <a:gd name="T4" fmla="*/ 991 w 1246"/>
                <a:gd name="T5" fmla="*/ 501 h 501"/>
                <a:gd name="T6" fmla="*/ 0 w 1246"/>
                <a:gd name="T7" fmla="*/ 73 h 501"/>
                <a:gd name="T8" fmla="*/ 40 w 1246"/>
                <a:gd name="T9" fmla="*/ 0 h 501"/>
                <a:gd name="T10" fmla="*/ 217 w 1246"/>
                <a:gd name="T11" fmla="*/ 67 h 501"/>
                <a:gd name="T12" fmla="*/ 374 w 1246"/>
                <a:gd name="T13" fmla="*/ 118 h 501"/>
                <a:gd name="T14" fmla="*/ 512 w 1246"/>
                <a:gd name="T15" fmla="*/ 155 h 501"/>
                <a:gd name="T16" fmla="*/ 636 w 1246"/>
                <a:gd name="T17" fmla="*/ 184 h 501"/>
                <a:gd name="T18" fmla="*/ 741 w 1246"/>
                <a:gd name="T19" fmla="*/ 199 h 501"/>
                <a:gd name="T20" fmla="*/ 833 w 1246"/>
                <a:gd name="T21" fmla="*/ 206 h 501"/>
                <a:gd name="T22" fmla="*/ 912 w 1246"/>
                <a:gd name="T23" fmla="*/ 206 h 501"/>
                <a:gd name="T24" fmla="*/ 978 w 1246"/>
                <a:gd name="T25" fmla="*/ 199 h 501"/>
                <a:gd name="T26" fmla="*/ 1036 w 1246"/>
                <a:gd name="T27" fmla="*/ 184 h 501"/>
                <a:gd name="T28" fmla="*/ 1082 w 1246"/>
                <a:gd name="T29" fmla="*/ 170 h 501"/>
                <a:gd name="T30" fmla="*/ 1115 w 1246"/>
                <a:gd name="T31" fmla="*/ 155 h 501"/>
                <a:gd name="T32" fmla="*/ 1141 w 1246"/>
                <a:gd name="T33" fmla="*/ 132 h 501"/>
                <a:gd name="T34" fmla="*/ 1174 w 1246"/>
                <a:gd name="T35" fmla="*/ 103 h 501"/>
                <a:gd name="T36" fmla="*/ 1180 w 1246"/>
                <a:gd name="T37" fmla="*/ 88 h 5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6"/>
                <a:gd name="T58" fmla="*/ 0 h 501"/>
                <a:gd name="T59" fmla="*/ 1246 w 1246"/>
                <a:gd name="T60" fmla="*/ 501 h 5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6" h="501">
                  <a:moveTo>
                    <a:pt x="1180" y="88"/>
                  </a:moveTo>
                  <a:lnTo>
                    <a:pt x="1246" y="235"/>
                  </a:lnTo>
                  <a:lnTo>
                    <a:pt x="991" y="501"/>
                  </a:lnTo>
                  <a:lnTo>
                    <a:pt x="0" y="73"/>
                  </a:lnTo>
                  <a:lnTo>
                    <a:pt x="40" y="0"/>
                  </a:lnTo>
                  <a:lnTo>
                    <a:pt x="217" y="67"/>
                  </a:lnTo>
                  <a:lnTo>
                    <a:pt x="374" y="118"/>
                  </a:lnTo>
                  <a:lnTo>
                    <a:pt x="512" y="155"/>
                  </a:lnTo>
                  <a:lnTo>
                    <a:pt x="636" y="184"/>
                  </a:lnTo>
                  <a:lnTo>
                    <a:pt x="741" y="199"/>
                  </a:lnTo>
                  <a:lnTo>
                    <a:pt x="833" y="206"/>
                  </a:lnTo>
                  <a:lnTo>
                    <a:pt x="912" y="206"/>
                  </a:lnTo>
                  <a:lnTo>
                    <a:pt x="978" y="199"/>
                  </a:lnTo>
                  <a:lnTo>
                    <a:pt x="1036" y="184"/>
                  </a:lnTo>
                  <a:lnTo>
                    <a:pt x="1082" y="170"/>
                  </a:lnTo>
                  <a:lnTo>
                    <a:pt x="1115" y="155"/>
                  </a:lnTo>
                  <a:lnTo>
                    <a:pt x="1141" y="132"/>
                  </a:lnTo>
                  <a:lnTo>
                    <a:pt x="1174" y="103"/>
                  </a:lnTo>
                  <a:lnTo>
                    <a:pt x="1180" y="88"/>
                  </a:lnTo>
                  <a:close/>
                </a:path>
              </a:pathLst>
            </a:custGeom>
            <a:solidFill>
              <a:srgbClr val="6D7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8" name="Freeform 98"/>
            <p:cNvSpPr>
              <a:spLocks/>
            </p:cNvSpPr>
            <p:nvPr/>
          </p:nvSpPr>
          <p:spPr bwMode="auto">
            <a:xfrm>
              <a:off x="2270" y="3372"/>
              <a:ext cx="132" cy="55"/>
            </a:xfrm>
            <a:custGeom>
              <a:avLst/>
              <a:gdLst>
                <a:gd name="T0" fmla="*/ 39 w 924"/>
                <a:gd name="T1" fmla="*/ 0 h 390"/>
                <a:gd name="T2" fmla="*/ 111 w 924"/>
                <a:gd name="T3" fmla="*/ 15 h 390"/>
                <a:gd name="T4" fmla="*/ 183 w 924"/>
                <a:gd name="T5" fmla="*/ 30 h 390"/>
                <a:gd name="T6" fmla="*/ 340 w 924"/>
                <a:gd name="T7" fmla="*/ 74 h 390"/>
                <a:gd name="T8" fmla="*/ 491 w 924"/>
                <a:gd name="T9" fmla="*/ 133 h 390"/>
                <a:gd name="T10" fmla="*/ 629 w 924"/>
                <a:gd name="T11" fmla="*/ 198 h 390"/>
                <a:gd name="T12" fmla="*/ 753 w 924"/>
                <a:gd name="T13" fmla="*/ 265 h 390"/>
                <a:gd name="T14" fmla="*/ 852 w 924"/>
                <a:gd name="T15" fmla="*/ 324 h 390"/>
                <a:gd name="T16" fmla="*/ 911 w 924"/>
                <a:gd name="T17" fmla="*/ 368 h 390"/>
                <a:gd name="T18" fmla="*/ 924 w 924"/>
                <a:gd name="T19" fmla="*/ 383 h 390"/>
                <a:gd name="T20" fmla="*/ 924 w 924"/>
                <a:gd name="T21" fmla="*/ 390 h 390"/>
                <a:gd name="T22" fmla="*/ 799 w 924"/>
                <a:gd name="T23" fmla="*/ 383 h 390"/>
                <a:gd name="T24" fmla="*/ 681 w 924"/>
                <a:gd name="T25" fmla="*/ 360 h 390"/>
                <a:gd name="T26" fmla="*/ 563 w 924"/>
                <a:gd name="T27" fmla="*/ 331 h 390"/>
                <a:gd name="T28" fmla="*/ 445 w 924"/>
                <a:gd name="T29" fmla="*/ 295 h 390"/>
                <a:gd name="T30" fmla="*/ 333 w 924"/>
                <a:gd name="T31" fmla="*/ 250 h 390"/>
                <a:gd name="T32" fmla="*/ 223 w 924"/>
                <a:gd name="T33" fmla="*/ 198 h 390"/>
                <a:gd name="T34" fmla="*/ 0 w 924"/>
                <a:gd name="T35" fmla="*/ 89 h 390"/>
                <a:gd name="T36" fmla="*/ 39 w 924"/>
                <a:gd name="T37" fmla="*/ 0 h 3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4"/>
                <a:gd name="T58" fmla="*/ 0 h 390"/>
                <a:gd name="T59" fmla="*/ 924 w 924"/>
                <a:gd name="T60" fmla="*/ 390 h 3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4" h="390">
                  <a:moveTo>
                    <a:pt x="39" y="0"/>
                  </a:moveTo>
                  <a:lnTo>
                    <a:pt x="111" y="15"/>
                  </a:lnTo>
                  <a:lnTo>
                    <a:pt x="183" y="30"/>
                  </a:lnTo>
                  <a:lnTo>
                    <a:pt x="340" y="74"/>
                  </a:lnTo>
                  <a:lnTo>
                    <a:pt x="491" y="133"/>
                  </a:lnTo>
                  <a:lnTo>
                    <a:pt x="629" y="198"/>
                  </a:lnTo>
                  <a:lnTo>
                    <a:pt x="753" y="265"/>
                  </a:lnTo>
                  <a:lnTo>
                    <a:pt x="852" y="324"/>
                  </a:lnTo>
                  <a:lnTo>
                    <a:pt x="911" y="368"/>
                  </a:lnTo>
                  <a:lnTo>
                    <a:pt x="924" y="383"/>
                  </a:lnTo>
                  <a:lnTo>
                    <a:pt x="924" y="390"/>
                  </a:lnTo>
                  <a:lnTo>
                    <a:pt x="799" y="383"/>
                  </a:lnTo>
                  <a:lnTo>
                    <a:pt x="681" y="360"/>
                  </a:lnTo>
                  <a:lnTo>
                    <a:pt x="563" y="331"/>
                  </a:lnTo>
                  <a:lnTo>
                    <a:pt x="445" y="295"/>
                  </a:lnTo>
                  <a:lnTo>
                    <a:pt x="333" y="250"/>
                  </a:lnTo>
                  <a:lnTo>
                    <a:pt x="223" y="198"/>
                  </a:lnTo>
                  <a:lnTo>
                    <a:pt x="0" y="8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9" name="Freeform 99"/>
            <p:cNvSpPr>
              <a:spLocks/>
            </p:cNvSpPr>
            <p:nvPr/>
          </p:nvSpPr>
          <p:spPr bwMode="auto">
            <a:xfrm>
              <a:off x="2426" y="3371"/>
              <a:ext cx="68" cy="60"/>
            </a:xfrm>
            <a:custGeom>
              <a:avLst/>
              <a:gdLst>
                <a:gd name="T0" fmla="*/ 0 w 472"/>
                <a:gd name="T1" fmla="*/ 288 h 420"/>
                <a:gd name="T2" fmla="*/ 7 w 472"/>
                <a:gd name="T3" fmla="*/ 324 h 420"/>
                <a:gd name="T4" fmla="*/ 27 w 472"/>
                <a:gd name="T5" fmla="*/ 361 h 420"/>
                <a:gd name="T6" fmla="*/ 53 w 472"/>
                <a:gd name="T7" fmla="*/ 383 h 420"/>
                <a:gd name="T8" fmla="*/ 85 w 472"/>
                <a:gd name="T9" fmla="*/ 406 h 420"/>
                <a:gd name="T10" fmla="*/ 124 w 472"/>
                <a:gd name="T11" fmla="*/ 412 h 420"/>
                <a:gd name="T12" fmla="*/ 164 w 472"/>
                <a:gd name="T13" fmla="*/ 420 h 420"/>
                <a:gd name="T14" fmla="*/ 210 w 472"/>
                <a:gd name="T15" fmla="*/ 412 h 420"/>
                <a:gd name="T16" fmla="*/ 263 w 472"/>
                <a:gd name="T17" fmla="*/ 398 h 420"/>
                <a:gd name="T18" fmla="*/ 308 w 472"/>
                <a:gd name="T19" fmla="*/ 383 h 420"/>
                <a:gd name="T20" fmla="*/ 347 w 472"/>
                <a:gd name="T21" fmla="*/ 353 h 420"/>
                <a:gd name="T22" fmla="*/ 388 w 472"/>
                <a:gd name="T23" fmla="*/ 324 h 420"/>
                <a:gd name="T24" fmla="*/ 420 w 472"/>
                <a:gd name="T25" fmla="*/ 288 h 420"/>
                <a:gd name="T26" fmla="*/ 446 w 472"/>
                <a:gd name="T27" fmla="*/ 250 h 420"/>
                <a:gd name="T28" fmla="*/ 466 w 472"/>
                <a:gd name="T29" fmla="*/ 206 h 420"/>
                <a:gd name="T30" fmla="*/ 472 w 472"/>
                <a:gd name="T31" fmla="*/ 170 h 420"/>
                <a:gd name="T32" fmla="*/ 472 w 472"/>
                <a:gd name="T33" fmla="*/ 126 h 420"/>
                <a:gd name="T34" fmla="*/ 466 w 472"/>
                <a:gd name="T35" fmla="*/ 89 h 420"/>
                <a:gd name="T36" fmla="*/ 446 w 472"/>
                <a:gd name="T37" fmla="*/ 59 h 420"/>
                <a:gd name="T38" fmla="*/ 420 w 472"/>
                <a:gd name="T39" fmla="*/ 30 h 420"/>
                <a:gd name="T40" fmla="*/ 388 w 472"/>
                <a:gd name="T41" fmla="*/ 15 h 420"/>
                <a:gd name="T42" fmla="*/ 347 w 472"/>
                <a:gd name="T43" fmla="*/ 0 h 420"/>
                <a:gd name="T44" fmla="*/ 308 w 472"/>
                <a:gd name="T45" fmla="*/ 0 h 420"/>
                <a:gd name="T46" fmla="*/ 263 w 472"/>
                <a:gd name="T47" fmla="*/ 0 h 420"/>
                <a:gd name="T48" fmla="*/ 216 w 472"/>
                <a:gd name="T49" fmla="*/ 15 h 420"/>
                <a:gd name="T50" fmla="*/ 164 w 472"/>
                <a:gd name="T51" fmla="*/ 38 h 420"/>
                <a:gd name="T52" fmla="*/ 124 w 472"/>
                <a:gd name="T53" fmla="*/ 67 h 420"/>
                <a:gd name="T54" fmla="*/ 85 w 472"/>
                <a:gd name="T55" fmla="*/ 97 h 420"/>
                <a:gd name="T56" fmla="*/ 53 w 472"/>
                <a:gd name="T57" fmla="*/ 133 h 420"/>
                <a:gd name="T58" fmla="*/ 27 w 472"/>
                <a:gd name="T59" fmla="*/ 170 h 420"/>
                <a:gd name="T60" fmla="*/ 7 w 472"/>
                <a:gd name="T61" fmla="*/ 206 h 420"/>
                <a:gd name="T62" fmla="*/ 0 w 472"/>
                <a:gd name="T63" fmla="*/ 250 h 420"/>
                <a:gd name="T64" fmla="*/ 0 w 472"/>
                <a:gd name="T65" fmla="*/ 288 h 4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2"/>
                <a:gd name="T100" fmla="*/ 0 h 420"/>
                <a:gd name="T101" fmla="*/ 472 w 472"/>
                <a:gd name="T102" fmla="*/ 420 h 4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2" h="420">
                  <a:moveTo>
                    <a:pt x="0" y="288"/>
                  </a:moveTo>
                  <a:lnTo>
                    <a:pt x="7" y="324"/>
                  </a:lnTo>
                  <a:lnTo>
                    <a:pt x="27" y="361"/>
                  </a:lnTo>
                  <a:lnTo>
                    <a:pt x="53" y="383"/>
                  </a:lnTo>
                  <a:lnTo>
                    <a:pt x="85" y="406"/>
                  </a:lnTo>
                  <a:lnTo>
                    <a:pt x="124" y="412"/>
                  </a:lnTo>
                  <a:lnTo>
                    <a:pt x="164" y="420"/>
                  </a:lnTo>
                  <a:lnTo>
                    <a:pt x="210" y="412"/>
                  </a:lnTo>
                  <a:lnTo>
                    <a:pt x="263" y="398"/>
                  </a:lnTo>
                  <a:lnTo>
                    <a:pt x="308" y="383"/>
                  </a:lnTo>
                  <a:lnTo>
                    <a:pt x="347" y="353"/>
                  </a:lnTo>
                  <a:lnTo>
                    <a:pt x="388" y="324"/>
                  </a:lnTo>
                  <a:lnTo>
                    <a:pt x="420" y="288"/>
                  </a:lnTo>
                  <a:lnTo>
                    <a:pt x="446" y="250"/>
                  </a:lnTo>
                  <a:lnTo>
                    <a:pt x="466" y="206"/>
                  </a:lnTo>
                  <a:lnTo>
                    <a:pt x="472" y="170"/>
                  </a:lnTo>
                  <a:lnTo>
                    <a:pt x="472" y="126"/>
                  </a:lnTo>
                  <a:lnTo>
                    <a:pt x="466" y="89"/>
                  </a:lnTo>
                  <a:lnTo>
                    <a:pt x="446" y="59"/>
                  </a:lnTo>
                  <a:lnTo>
                    <a:pt x="420" y="30"/>
                  </a:lnTo>
                  <a:lnTo>
                    <a:pt x="388" y="15"/>
                  </a:lnTo>
                  <a:lnTo>
                    <a:pt x="347" y="0"/>
                  </a:lnTo>
                  <a:lnTo>
                    <a:pt x="308" y="0"/>
                  </a:lnTo>
                  <a:lnTo>
                    <a:pt x="263" y="0"/>
                  </a:lnTo>
                  <a:lnTo>
                    <a:pt x="216" y="15"/>
                  </a:lnTo>
                  <a:lnTo>
                    <a:pt x="164" y="38"/>
                  </a:lnTo>
                  <a:lnTo>
                    <a:pt x="124" y="67"/>
                  </a:lnTo>
                  <a:lnTo>
                    <a:pt x="85" y="97"/>
                  </a:lnTo>
                  <a:lnTo>
                    <a:pt x="53" y="133"/>
                  </a:lnTo>
                  <a:lnTo>
                    <a:pt x="27" y="170"/>
                  </a:lnTo>
                  <a:lnTo>
                    <a:pt x="7" y="206"/>
                  </a:lnTo>
                  <a:lnTo>
                    <a:pt x="0" y="25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73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0" name="Freeform 100"/>
            <p:cNvSpPr>
              <a:spLocks/>
            </p:cNvSpPr>
            <p:nvPr/>
          </p:nvSpPr>
          <p:spPr bwMode="auto">
            <a:xfrm>
              <a:off x="2250" y="3352"/>
              <a:ext cx="243" cy="53"/>
            </a:xfrm>
            <a:custGeom>
              <a:avLst/>
              <a:gdLst>
                <a:gd name="T0" fmla="*/ 1605 w 1698"/>
                <a:gd name="T1" fmla="*/ 22 h 376"/>
                <a:gd name="T2" fmla="*/ 1481 w 1698"/>
                <a:gd name="T3" fmla="*/ 15 h 376"/>
                <a:gd name="T4" fmla="*/ 1337 w 1698"/>
                <a:gd name="T5" fmla="*/ 7 h 376"/>
                <a:gd name="T6" fmla="*/ 1154 w 1698"/>
                <a:gd name="T7" fmla="*/ 0 h 376"/>
                <a:gd name="T8" fmla="*/ 937 w 1698"/>
                <a:gd name="T9" fmla="*/ 7 h 376"/>
                <a:gd name="T10" fmla="*/ 701 w 1698"/>
                <a:gd name="T11" fmla="*/ 15 h 376"/>
                <a:gd name="T12" fmla="*/ 452 w 1698"/>
                <a:gd name="T13" fmla="*/ 37 h 376"/>
                <a:gd name="T14" fmla="*/ 203 w 1698"/>
                <a:gd name="T15" fmla="*/ 73 h 376"/>
                <a:gd name="T16" fmla="*/ 0 w 1698"/>
                <a:gd name="T17" fmla="*/ 376 h 376"/>
                <a:gd name="T18" fmla="*/ 1356 w 1698"/>
                <a:gd name="T19" fmla="*/ 376 h 376"/>
                <a:gd name="T20" fmla="*/ 1698 w 1698"/>
                <a:gd name="T21" fmla="*/ 103 h 376"/>
                <a:gd name="T22" fmla="*/ 1605 w 1698"/>
                <a:gd name="T23" fmla="*/ 22 h 3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98"/>
                <a:gd name="T37" fmla="*/ 0 h 376"/>
                <a:gd name="T38" fmla="*/ 1698 w 1698"/>
                <a:gd name="T39" fmla="*/ 376 h 3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98" h="376">
                  <a:moveTo>
                    <a:pt x="1605" y="22"/>
                  </a:moveTo>
                  <a:lnTo>
                    <a:pt x="1481" y="15"/>
                  </a:lnTo>
                  <a:lnTo>
                    <a:pt x="1337" y="7"/>
                  </a:lnTo>
                  <a:lnTo>
                    <a:pt x="1154" y="0"/>
                  </a:lnTo>
                  <a:lnTo>
                    <a:pt x="937" y="7"/>
                  </a:lnTo>
                  <a:lnTo>
                    <a:pt x="701" y="15"/>
                  </a:lnTo>
                  <a:lnTo>
                    <a:pt x="452" y="37"/>
                  </a:lnTo>
                  <a:lnTo>
                    <a:pt x="203" y="73"/>
                  </a:lnTo>
                  <a:lnTo>
                    <a:pt x="0" y="376"/>
                  </a:lnTo>
                  <a:lnTo>
                    <a:pt x="1356" y="376"/>
                  </a:lnTo>
                  <a:lnTo>
                    <a:pt x="1698" y="103"/>
                  </a:lnTo>
                  <a:lnTo>
                    <a:pt x="1605" y="22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1" name="Freeform 101"/>
            <p:cNvSpPr>
              <a:spLocks/>
            </p:cNvSpPr>
            <p:nvPr/>
          </p:nvSpPr>
          <p:spPr bwMode="auto">
            <a:xfrm>
              <a:off x="2250" y="3355"/>
              <a:ext cx="243" cy="50"/>
            </a:xfrm>
            <a:custGeom>
              <a:avLst/>
              <a:gdLst>
                <a:gd name="T0" fmla="*/ 1605 w 1698"/>
                <a:gd name="T1" fmla="*/ 0 h 354"/>
                <a:gd name="T2" fmla="*/ 1698 w 1698"/>
                <a:gd name="T3" fmla="*/ 81 h 354"/>
                <a:gd name="T4" fmla="*/ 1356 w 1698"/>
                <a:gd name="T5" fmla="*/ 354 h 354"/>
                <a:gd name="T6" fmla="*/ 0 w 1698"/>
                <a:gd name="T7" fmla="*/ 354 h 354"/>
                <a:gd name="T8" fmla="*/ 45 w 1698"/>
                <a:gd name="T9" fmla="*/ 280 h 354"/>
                <a:gd name="T10" fmla="*/ 288 w 1698"/>
                <a:gd name="T11" fmla="*/ 280 h 354"/>
                <a:gd name="T12" fmla="*/ 505 w 1698"/>
                <a:gd name="T13" fmla="*/ 265 h 354"/>
                <a:gd name="T14" fmla="*/ 694 w 1698"/>
                <a:gd name="T15" fmla="*/ 251 h 354"/>
                <a:gd name="T16" fmla="*/ 866 w 1698"/>
                <a:gd name="T17" fmla="*/ 236 h 354"/>
                <a:gd name="T18" fmla="*/ 1010 w 1698"/>
                <a:gd name="T19" fmla="*/ 213 h 354"/>
                <a:gd name="T20" fmla="*/ 1141 w 1698"/>
                <a:gd name="T21" fmla="*/ 192 h 354"/>
                <a:gd name="T22" fmla="*/ 1246 w 1698"/>
                <a:gd name="T23" fmla="*/ 162 h 354"/>
                <a:gd name="T24" fmla="*/ 1337 w 1698"/>
                <a:gd name="T25" fmla="*/ 140 h 354"/>
                <a:gd name="T26" fmla="*/ 1416 w 1698"/>
                <a:gd name="T27" fmla="*/ 110 h 354"/>
                <a:gd name="T28" fmla="*/ 1474 w 1698"/>
                <a:gd name="T29" fmla="*/ 89 h 354"/>
                <a:gd name="T30" fmla="*/ 1553 w 1698"/>
                <a:gd name="T31" fmla="*/ 45 h 354"/>
                <a:gd name="T32" fmla="*/ 1599 w 1698"/>
                <a:gd name="T33" fmla="*/ 7 h 354"/>
                <a:gd name="T34" fmla="*/ 1605 w 1698"/>
                <a:gd name="T35" fmla="*/ 0 h 3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98"/>
                <a:gd name="T55" fmla="*/ 0 h 354"/>
                <a:gd name="T56" fmla="*/ 1698 w 1698"/>
                <a:gd name="T57" fmla="*/ 354 h 3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98" h="354">
                  <a:moveTo>
                    <a:pt x="1605" y="0"/>
                  </a:moveTo>
                  <a:lnTo>
                    <a:pt x="1698" y="81"/>
                  </a:lnTo>
                  <a:lnTo>
                    <a:pt x="1356" y="354"/>
                  </a:lnTo>
                  <a:lnTo>
                    <a:pt x="0" y="354"/>
                  </a:lnTo>
                  <a:lnTo>
                    <a:pt x="45" y="280"/>
                  </a:lnTo>
                  <a:lnTo>
                    <a:pt x="288" y="280"/>
                  </a:lnTo>
                  <a:lnTo>
                    <a:pt x="505" y="265"/>
                  </a:lnTo>
                  <a:lnTo>
                    <a:pt x="694" y="251"/>
                  </a:lnTo>
                  <a:lnTo>
                    <a:pt x="866" y="236"/>
                  </a:lnTo>
                  <a:lnTo>
                    <a:pt x="1010" y="213"/>
                  </a:lnTo>
                  <a:lnTo>
                    <a:pt x="1141" y="192"/>
                  </a:lnTo>
                  <a:lnTo>
                    <a:pt x="1246" y="162"/>
                  </a:lnTo>
                  <a:lnTo>
                    <a:pt x="1337" y="140"/>
                  </a:lnTo>
                  <a:lnTo>
                    <a:pt x="1416" y="110"/>
                  </a:lnTo>
                  <a:lnTo>
                    <a:pt x="1474" y="89"/>
                  </a:lnTo>
                  <a:lnTo>
                    <a:pt x="1553" y="45"/>
                  </a:lnTo>
                  <a:lnTo>
                    <a:pt x="1599" y="7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6D7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2" name="Freeform 102"/>
            <p:cNvSpPr>
              <a:spLocks/>
            </p:cNvSpPr>
            <p:nvPr/>
          </p:nvSpPr>
          <p:spPr bwMode="auto">
            <a:xfrm>
              <a:off x="2273" y="3356"/>
              <a:ext cx="181" cy="20"/>
            </a:xfrm>
            <a:custGeom>
              <a:avLst/>
              <a:gdLst>
                <a:gd name="T0" fmla="*/ 46 w 1265"/>
                <a:gd name="T1" fmla="*/ 44 h 141"/>
                <a:gd name="T2" fmla="*/ 249 w 1265"/>
                <a:gd name="T3" fmla="*/ 15 h 141"/>
                <a:gd name="T4" fmla="*/ 459 w 1265"/>
                <a:gd name="T5" fmla="*/ 8 h 141"/>
                <a:gd name="T6" fmla="*/ 668 w 1265"/>
                <a:gd name="T7" fmla="*/ 0 h 141"/>
                <a:gd name="T8" fmla="*/ 859 w 1265"/>
                <a:gd name="T9" fmla="*/ 8 h 141"/>
                <a:gd name="T10" fmla="*/ 1029 w 1265"/>
                <a:gd name="T11" fmla="*/ 15 h 141"/>
                <a:gd name="T12" fmla="*/ 1160 w 1265"/>
                <a:gd name="T13" fmla="*/ 30 h 141"/>
                <a:gd name="T14" fmla="*/ 1246 w 1265"/>
                <a:gd name="T15" fmla="*/ 38 h 141"/>
                <a:gd name="T16" fmla="*/ 1265 w 1265"/>
                <a:gd name="T17" fmla="*/ 44 h 141"/>
                <a:gd name="T18" fmla="*/ 1265 w 1265"/>
                <a:gd name="T19" fmla="*/ 52 h 141"/>
                <a:gd name="T20" fmla="*/ 1075 w 1265"/>
                <a:gd name="T21" fmla="*/ 89 h 141"/>
                <a:gd name="T22" fmla="*/ 898 w 1265"/>
                <a:gd name="T23" fmla="*/ 111 h 141"/>
                <a:gd name="T24" fmla="*/ 734 w 1265"/>
                <a:gd name="T25" fmla="*/ 126 h 141"/>
                <a:gd name="T26" fmla="*/ 584 w 1265"/>
                <a:gd name="T27" fmla="*/ 133 h 141"/>
                <a:gd name="T28" fmla="*/ 432 w 1265"/>
                <a:gd name="T29" fmla="*/ 141 h 141"/>
                <a:gd name="T30" fmla="*/ 288 w 1265"/>
                <a:gd name="T31" fmla="*/ 133 h 141"/>
                <a:gd name="T32" fmla="*/ 0 w 1265"/>
                <a:gd name="T33" fmla="*/ 118 h 141"/>
                <a:gd name="T34" fmla="*/ 46 w 1265"/>
                <a:gd name="T35" fmla="*/ 44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5"/>
                <a:gd name="T55" fmla="*/ 0 h 141"/>
                <a:gd name="T56" fmla="*/ 1265 w 1265"/>
                <a:gd name="T57" fmla="*/ 141 h 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5" h="141">
                  <a:moveTo>
                    <a:pt x="46" y="44"/>
                  </a:moveTo>
                  <a:lnTo>
                    <a:pt x="249" y="15"/>
                  </a:lnTo>
                  <a:lnTo>
                    <a:pt x="459" y="8"/>
                  </a:lnTo>
                  <a:lnTo>
                    <a:pt x="668" y="0"/>
                  </a:lnTo>
                  <a:lnTo>
                    <a:pt x="859" y="8"/>
                  </a:lnTo>
                  <a:lnTo>
                    <a:pt x="1029" y="15"/>
                  </a:lnTo>
                  <a:lnTo>
                    <a:pt x="1160" y="30"/>
                  </a:lnTo>
                  <a:lnTo>
                    <a:pt x="1246" y="38"/>
                  </a:lnTo>
                  <a:lnTo>
                    <a:pt x="1265" y="44"/>
                  </a:lnTo>
                  <a:lnTo>
                    <a:pt x="1265" y="52"/>
                  </a:lnTo>
                  <a:lnTo>
                    <a:pt x="1075" y="89"/>
                  </a:lnTo>
                  <a:lnTo>
                    <a:pt x="898" y="111"/>
                  </a:lnTo>
                  <a:lnTo>
                    <a:pt x="734" y="126"/>
                  </a:lnTo>
                  <a:lnTo>
                    <a:pt x="584" y="133"/>
                  </a:lnTo>
                  <a:lnTo>
                    <a:pt x="432" y="141"/>
                  </a:lnTo>
                  <a:lnTo>
                    <a:pt x="288" y="133"/>
                  </a:lnTo>
                  <a:lnTo>
                    <a:pt x="0" y="118"/>
                  </a:lnTo>
                  <a:lnTo>
                    <a:pt x="46" y="44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3" name="Freeform 103"/>
            <p:cNvSpPr>
              <a:spLocks/>
            </p:cNvSpPr>
            <p:nvPr/>
          </p:nvSpPr>
          <p:spPr bwMode="auto">
            <a:xfrm>
              <a:off x="2221" y="3231"/>
              <a:ext cx="111" cy="159"/>
            </a:xfrm>
            <a:custGeom>
              <a:avLst/>
              <a:gdLst>
                <a:gd name="T0" fmla="*/ 0 w 774"/>
                <a:gd name="T1" fmla="*/ 244 h 1112"/>
                <a:gd name="T2" fmla="*/ 13 w 774"/>
                <a:gd name="T3" fmla="*/ 258 h 1112"/>
                <a:gd name="T4" fmla="*/ 39 w 774"/>
                <a:gd name="T5" fmla="*/ 288 h 1112"/>
                <a:gd name="T6" fmla="*/ 86 w 774"/>
                <a:gd name="T7" fmla="*/ 347 h 1112"/>
                <a:gd name="T8" fmla="*/ 105 w 774"/>
                <a:gd name="T9" fmla="*/ 383 h 1112"/>
                <a:gd name="T10" fmla="*/ 125 w 774"/>
                <a:gd name="T11" fmla="*/ 427 h 1112"/>
                <a:gd name="T12" fmla="*/ 144 w 774"/>
                <a:gd name="T13" fmla="*/ 479 h 1112"/>
                <a:gd name="T14" fmla="*/ 164 w 774"/>
                <a:gd name="T15" fmla="*/ 538 h 1112"/>
                <a:gd name="T16" fmla="*/ 177 w 774"/>
                <a:gd name="T17" fmla="*/ 603 h 1112"/>
                <a:gd name="T18" fmla="*/ 184 w 774"/>
                <a:gd name="T19" fmla="*/ 685 h 1112"/>
                <a:gd name="T20" fmla="*/ 184 w 774"/>
                <a:gd name="T21" fmla="*/ 765 h 1112"/>
                <a:gd name="T22" fmla="*/ 184 w 774"/>
                <a:gd name="T23" fmla="*/ 862 h 1112"/>
                <a:gd name="T24" fmla="*/ 170 w 774"/>
                <a:gd name="T25" fmla="*/ 965 h 1112"/>
                <a:gd name="T26" fmla="*/ 144 w 774"/>
                <a:gd name="T27" fmla="*/ 1076 h 1112"/>
                <a:gd name="T28" fmla="*/ 177 w 774"/>
                <a:gd name="T29" fmla="*/ 1090 h 1112"/>
                <a:gd name="T30" fmla="*/ 223 w 774"/>
                <a:gd name="T31" fmla="*/ 1105 h 1112"/>
                <a:gd name="T32" fmla="*/ 289 w 774"/>
                <a:gd name="T33" fmla="*/ 1112 h 1112"/>
                <a:gd name="T34" fmla="*/ 374 w 774"/>
                <a:gd name="T35" fmla="*/ 1112 h 1112"/>
                <a:gd name="T36" fmla="*/ 479 w 774"/>
                <a:gd name="T37" fmla="*/ 1097 h 1112"/>
                <a:gd name="T38" fmla="*/ 617 w 774"/>
                <a:gd name="T39" fmla="*/ 1061 h 1112"/>
                <a:gd name="T40" fmla="*/ 689 w 774"/>
                <a:gd name="T41" fmla="*/ 1031 h 1112"/>
                <a:gd name="T42" fmla="*/ 774 w 774"/>
                <a:gd name="T43" fmla="*/ 994 h 1112"/>
                <a:gd name="T44" fmla="*/ 722 w 774"/>
                <a:gd name="T45" fmla="*/ 891 h 1112"/>
                <a:gd name="T46" fmla="*/ 675 w 774"/>
                <a:gd name="T47" fmla="*/ 780 h 1112"/>
                <a:gd name="T48" fmla="*/ 630 w 774"/>
                <a:gd name="T49" fmla="*/ 633 h 1112"/>
                <a:gd name="T50" fmla="*/ 610 w 774"/>
                <a:gd name="T51" fmla="*/ 559 h 1112"/>
                <a:gd name="T52" fmla="*/ 591 w 774"/>
                <a:gd name="T53" fmla="*/ 479 h 1112"/>
                <a:gd name="T54" fmla="*/ 578 w 774"/>
                <a:gd name="T55" fmla="*/ 397 h 1112"/>
                <a:gd name="T56" fmla="*/ 571 w 774"/>
                <a:gd name="T57" fmla="*/ 309 h 1112"/>
                <a:gd name="T58" fmla="*/ 565 w 774"/>
                <a:gd name="T59" fmla="*/ 229 h 1112"/>
                <a:gd name="T60" fmla="*/ 571 w 774"/>
                <a:gd name="T61" fmla="*/ 147 h 1112"/>
                <a:gd name="T62" fmla="*/ 584 w 774"/>
                <a:gd name="T63" fmla="*/ 74 h 1112"/>
                <a:gd name="T64" fmla="*/ 610 w 774"/>
                <a:gd name="T65" fmla="*/ 0 h 1112"/>
                <a:gd name="T66" fmla="*/ 0 w 774"/>
                <a:gd name="T67" fmla="*/ 244 h 1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4"/>
                <a:gd name="T103" fmla="*/ 0 h 1112"/>
                <a:gd name="T104" fmla="*/ 774 w 774"/>
                <a:gd name="T105" fmla="*/ 1112 h 1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4" h="1112">
                  <a:moveTo>
                    <a:pt x="0" y="244"/>
                  </a:moveTo>
                  <a:lnTo>
                    <a:pt x="13" y="258"/>
                  </a:lnTo>
                  <a:lnTo>
                    <a:pt x="39" y="288"/>
                  </a:lnTo>
                  <a:lnTo>
                    <a:pt x="86" y="347"/>
                  </a:lnTo>
                  <a:lnTo>
                    <a:pt x="105" y="383"/>
                  </a:lnTo>
                  <a:lnTo>
                    <a:pt x="125" y="427"/>
                  </a:lnTo>
                  <a:lnTo>
                    <a:pt x="144" y="479"/>
                  </a:lnTo>
                  <a:lnTo>
                    <a:pt x="164" y="538"/>
                  </a:lnTo>
                  <a:lnTo>
                    <a:pt x="177" y="603"/>
                  </a:lnTo>
                  <a:lnTo>
                    <a:pt x="184" y="685"/>
                  </a:lnTo>
                  <a:lnTo>
                    <a:pt x="184" y="765"/>
                  </a:lnTo>
                  <a:lnTo>
                    <a:pt x="184" y="862"/>
                  </a:lnTo>
                  <a:lnTo>
                    <a:pt x="170" y="965"/>
                  </a:lnTo>
                  <a:lnTo>
                    <a:pt x="144" y="1076"/>
                  </a:lnTo>
                  <a:lnTo>
                    <a:pt x="177" y="1090"/>
                  </a:lnTo>
                  <a:lnTo>
                    <a:pt x="223" y="1105"/>
                  </a:lnTo>
                  <a:lnTo>
                    <a:pt x="289" y="1112"/>
                  </a:lnTo>
                  <a:lnTo>
                    <a:pt x="374" y="1112"/>
                  </a:lnTo>
                  <a:lnTo>
                    <a:pt x="479" y="1097"/>
                  </a:lnTo>
                  <a:lnTo>
                    <a:pt x="617" y="1061"/>
                  </a:lnTo>
                  <a:lnTo>
                    <a:pt x="689" y="1031"/>
                  </a:lnTo>
                  <a:lnTo>
                    <a:pt x="774" y="994"/>
                  </a:lnTo>
                  <a:lnTo>
                    <a:pt x="722" y="891"/>
                  </a:lnTo>
                  <a:lnTo>
                    <a:pt x="675" y="780"/>
                  </a:lnTo>
                  <a:lnTo>
                    <a:pt x="630" y="633"/>
                  </a:lnTo>
                  <a:lnTo>
                    <a:pt x="610" y="559"/>
                  </a:lnTo>
                  <a:lnTo>
                    <a:pt x="591" y="479"/>
                  </a:lnTo>
                  <a:lnTo>
                    <a:pt x="578" y="397"/>
                  </a:lnTo>
                  <a:lnTo>
                    <a:pt x="571" y="309"/>
                  </a:lnTo>
                  <a:lnTo>
                    <a:pt x="565" y="229"/>
                  </a:lnTo>
                  <a:lnTo>
                    <a:pt x="571" y="147"/>
                  </a:lnTo>
                  <a:lnTo>
                    <a:pt x="584" y="74"/>
                  </a:lnTo>
                  <a:lnTo>
                    <a:pt x="610" y="0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4" name="Freeform 104"/>
            <p:cNvSpPr>
              <a:spLocks/>
            </p:cNvSpPr>
            <p:nvPr/>
          </p:nvSpPr>
          <p:spPr bwMode="auto">
            <a:xfrm>
              <a:off x="2291" y="3231"/>
              <a:ext cx="41" cy="150"/>
            </a:xfrm>
            <a:custGeom>
              <a:avLst/>
              <a:gdLst>
                <a:gd name="T0" fmla="*/ 144 w 288"/>
                <a:gd name="T1" fmla="*/ 1053 h 1053"/>
                <a:gd name="T2" fmla="*/ 288 w 288"/>
                <a:gd name="T3" fmla="*/ 994 h 1053"/>
                <a:gd name="T4" fmla="*/ 236 w 288"/>
                <a:gd name="T5" fmla="*/ 891 h 1053"/>
                <a:gd name="T6" fmla="*/ 189 w 288"/>
                <a:gd name="T7" fmla="*/ 780 h 1053"/>
                <a:gd name="T8" fmla="*/ 144 w 288"/>
                <a:gd name="T9" fmla="*/ 633 h 1053"/>
                <a:gd name="T10" fmla="*/ 124 w 288"/>
                <a:gd name="T11" fmla="*/ 559 h 1053"/>
                <a:gd name="T12" fmla="*/ 105 w 288"/>
                <a:gd name="T13" fmla="*/ 479 h 1053"/>
                <a:gd name="T14" fmla="*/ 92 w 288"/>
                <a:gd name="T15" fmla="*/ 397 h 1053"/>
                <a:gd name="T16" fmla="*/ 85 w 288"/>
                <a:gd name="T17" fmla="*/ 309 h 1053"/>
                <a:gd name="T18" fmla="*/ 79 w 288"/>
                <a:gd name="T19" fmla="*/ 229 h 1053"/>
                <a:gd name="T20" fmla="*/ 85 w 288"/>
                <a:gd name="T21" fmla="*/ 147 h 1053"/>
                <a:gd name="T22" fmla="*/ 98 w 288"/>
                <a:gd name="T23" fmla="*/ 74 h 1053"/>
                <a:gd name="T24" fmla="*/ 124 w 288"/>
                <a:gd name="T25" fmla="*/ 0 h 1053"/>
                <a:gd name="T26" fmla="*/ 0 w 288"/>
                <a:gd name="T27" fmla="*/ 44 h 1053"/>
                <a:gd name="T28" fmla="*/ 0 w 288"/>
                <a:gd name="T29" fmla="*/ 177 h 1053"/>
                <a:gd name="T30" fmla="*/ 0 w 288"/>
                <a:gd name="T31" fmla="*/ 302 h 1053"/>
                <a:gd name="T32" fmla="*/ 6 w 288"/>
                <a:gd name="T33" fmla="*/ 435 h 1053"/>
                <a:gd name="T34" fmla="*/ 19 w 288"/>
                <a:gd name="T35" fmla="*/ 559 h 1053"/>
                <a:gd name="T36" fmla="*/ 39 w 288"/>
                <a:gd name="T37" fmla="*/ 685 h 1053"/>
                <a:gd name="T38" fmla="*/ 71 w 288"/>
                <a:gd name="T39" fmla="*/ 811 h 1053"/>
                <a:gd name="T40" fmla="*/ 105 w 288"/>
                <a:gd name="T41" fmla="*/ 935 h 1053"/>
                <a:gd name="T42" fmla="*/ 144 w 288"/>
                <a:gd name="T43" fmla="*/ 1053 h 10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8"/>
                <a:gd name="T67" fmla="*/ 0 h 1053"/>
                <a:gd name="T68" fmla="*/ 288 w 288"/>
                <a:gd name="T69" fmla="*/ 1053 h 10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8" h="1053">
                  <a:moveTo>
                    <a:pt x="144" y="1053"/>
                  </a:moveTo>
                  <a:lnTo>
                    <a:pt x="288" y="994"/>
                  </a:lnTo>
                  <a:lnTo>
                    <a:pt x="236" y="891"/>
                  </a:lnTo>
                  <a:lnTo>
                    <a:pt x="189" y="780"/>
                  </a:lnTo>
                  <a:lnTo>
                    <a:pt x="144" y="633"/>
                  </a:lnTo>
                  <a:lnTo>
                    <a:pt x="124" y="559"/>
                  </a:lnTo>
                  <a:lnTo>
                    <a:pt x="105" y="479"/>
                  </a:lnTo>
                  <a:lnTo>
                    <a:pt x="92" y="397"/>
                  </a:lnTo>
                  <a:lnTo>
                    <a:pt x="85" y="309"/>
                  </a:lnTo>
                  <a:lnTo>
                    <a:pt x="79" y="229"/>
                  </a:lnTo>
                  <a:lnTo>
                    <a:pt x="85" y="147"/>
                  </a:lnTo>
                  <a:lnTo>
                    <a:pt x="98" y="74"/>
                  </a:lnTo>
                  <a:lnTo>
                    <a:pt x="124" y="0"/>
                  </a:lnTo>
                  <a:lnTo>
                    <a:pt x="0" y="44"/>
                  </a:lnTo>
                  <a:lnTo>
                    <a:pt x="0" y="177"/>
                  </a:lnTo>
                  <a:lnTo>
                    <a:pt x="0" y="302"/>
                  </a:lnTo>
                  <a:lnTo>
                    <a:pt x="6" y="435"/>
                  </a:lnTo>
                  <a:lnTo>
                    <a:pt x="19" y="559"/>
                  </a:lnTo>
                  <a:lnTo>
                    <a:pt x="39" y="685"/>
                  </a:lnTo>
                  <a:lnTo>
                    <a:pt x="71" y="811"/>
                  </a:lnTo>
                  <a:lnTo>
                    <a:pt x="105" y="935"/>
                  </a:lnTo>
                  <a:lnTo>
                    <a:pt x="144" y="1053"/>
                  </a:lnTo>
                  <a:close/>
                </a:path>
              </a:pathLst>
            </a:custGeom>
            <a:solidFill>
              <a:srgbClr val="6D7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5" name="Freeform 105"/>
            <p:cNvSpPr>
              <a:spLocks/>
            </p:cNvSpPr>
            <p:nvPr/>
          </p:nvSpPr>
          <p:spPr bwMode="auto">
            <a:xfrm>
              <a:off x="2232" y="3252"/>
              <a:ext cx="46" cy="147"/>
            </a:xfrm>
            <a:custGeom>
              <a:avLst/>
              <a:gdLst>
                <a:gd name="T0" fmla="*/ 176 w 327"/>
                <a:gd name="T1" fmla="*/ 0 h 1032"/>
                <a:gd name="T2" fmla="*/ 0 w 327"/>
                <a:gd name="T3" fmla="*/ 133 h 1032"/>
                <a:gd name="T4" fmla="*/ 19 w 327"/>
                <a:gd name="T5" fmla="*/ 177 h 1032"/>
                <a:gd name="T6" fmla="*/ 39 w 327"/>
                <a:gd name="T7" fmla="*/ 244 h 1032"/>
                <a:gd name="T8" fmla="*/ 65 w 327"/>
                <a:gd name="T9" fmla="*/ 324 h 1032"/>
                <a:gd name="T10" fmla="*/ 91 w 327"/>
                <a:gd name="T11" fmla="*/ 442 h 1032"/>
                <a:gd name="T12" fmla="*/ 111 w 327"/>
                <a:gd name="T13" fmla="*/ 582 h 1032"/>
                <a:gd name="T14" fmla="*/ 131 w 327"/>
                <a:gd name="T15" fmla="*/ 759 h 1032"/>
                <a:gd name="T16" fmla="*/ 138 w 327"/>
                <a:gd name="T17" fmla="*/ 958 h 1032"/>
                <a:gd name="T18" fmla="*/ 150 w 327"/>
                <a:gd name="T19" fmla="*/ 979 h 1032"/>
                <a:gd name="T20" fmla="*/ 164 w 327"/>
                <a:gd name="T21" fmla="*/ 994 h 1032"/>
                <a:gd name="T22" fmla="*/ 183 w 327"/>
                <a:gd name="T23" fmla="*/ 1009 h 1032"/>
                <a:gd name="T24" fmla="*/ 209 w 327"/>
                <a:gd name="T25" fmla="*/ 1024 h 1032"/>
                <a:gd name="T26" fmla="*/ 243 w 327"/>
                <a:gd name="T27" fmla="*/ 1032 h 1032"/>
                <a:gd name="T28" fmla="*/ 282 w 327"/>
                <a:gd name="T29" fmla="*/ 1024 h 1032"/>
                <a:gd name="T30" fmla="*/ 327 w 327"/>
                <a:gd name="T31" fmla="*/ 1002 h 1032"/>
                <a:gd name="T32" fmla="*/ 275 w 327"/>
                <a:gd name="T33" fmla="*/ 752 h 1032"/>
                <a:gd name="T34" fmla="*/ 229 w 327"/>
                <a:gd name="T35" fmla="*/ 501 h 1032"/>
                <a:gd name="T36" fmla="*/ 196 w 327"/>
                <a:gd name="T37" fmla="*/ 250 h 1032"/>
                <a:gd name="T38" fmla="*/ 176 w 327"/>
                <a:gd name="T39" fmla="*/ 0 h 10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7"/>
                <a:gd name="T61" fmla="*/ 0 h 1032"/>
                <a:gd name="T62" fmla="*/ 327 w 327"/>
                <a:gd name="T63" fmla="*/ 1032 h 10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7" h="1032">
                  <a:moveTo>
                    <a:pt x="176" y="0"/>
                  </a:moveTo>
                  <a:lnTo>
                    <a:pt x="0" y="133"/>
                  </a:lnTo>
                  <a:lnTo>
                    <a:pt x="19" y="177"/>
                  </a:lnTo>
                  <a:lnTo>
                    <a:pt x="39" y="244"/>
                  </a:lnTo>
                  <a:lnTo>
                    <a:pt x="65" y="324"/>
                  </a:lnTo>
                  <a:lnTo>
                    <a:pt x="91" y="442"/>
                  </a:lnTo>
                  <a:lnTo>
                    <a:pt x="111" y="582"/>
                  </a:lnTo>
                  <a:lnTo>
                    <a:pt x="131" y="759"/>
                  </a:lnTo>
                  <a:lnTo>
                    <a:pt x="138" y="958"/>
                  </a:lnTo>
                  <a:lnTo>
                    <a:pt x="150" y="979"/>
                  </a:lnTo>
                  <a:lnTo>
                    <a:pt x="164" y="994"/>
                  </a:lnTo>
                  <a:lnTo>
                    <a:pt x="183" y="1009"/>
                  </a:lnTo>
                  <a:lnTo>
                    <a:pt x="209" y="1024"/>
                  </a:lnTo>
                  <a:lnTo>
                    <a:pt x="243" y="1032"/>
                  </a:lnTo>
                  <a:lnTo>
                    <a:pt x="282" y="1024"/>
                  </a:lnTo>
                  <a:lnTo>
                    <a:pt x="327" y="1002"/>
                  </a:lnTo>
                  <a:lnTo>
                    <a:pt x="275" y="752"/>
                  </a:lnTo>
                  <a:lnTo>
                    <a:pt x="229" y="501"/>
                  </a:lnTo>
                  <a:lnTo>
                    <a:pt x="196" y="25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6" name="Freeform 106"/>
            <p:cNvSpPr>
              <a:spLocks/>
            </p:cNvSpPr>
            <p:nvPr/>
          </p:nvSpPr>
          <p:spPr bwMode="auto">
            <a:xfrm>
              <a:off x="2238" y="3341"/>
              <a:ext cx="101" cy="80"/>
            </a:xfrm>
            <a:custGeom>
              <a:avLst/>
              <a:gdLst>
                <a:gd name="T0" fmla="*/ 59 w 709"/>
                <a:gd name="T1" fmla="*/ 147 h 559"/>
                <a:gd name="T2" fmla="*/ 112 w 709"/>
                <a:gd name="T3" fmla="*/ 162 h 559"/>
                <a:gd name="T4" fmla="*/ 171 w 709"/>
                <a:gd name="T5" fmla="*/ 177 h 559"/>
                <a:gd name="T6" fmla="*/ 243 w 709"/>
                <a:gd name="T7" fmla="*/ 177 h 559"/>
                <a:gd name="T8" fmla="*/ 329 w 709"/>
                <a:gd name="T9" fmla="*/ 170 h 559"/>
                <a:gd name="T10" fmla="*/ 381 w 709"/>
                <a:gd name="T11" fmla="*/ 162 h 559"/>
                <a:gd name="T12" fmla="*/ 433 w 709"/>
                <a:gd name="T13" fmla="*/ 141 h 559"/>
                <a:gd name="T14" fmla="*/ 486 w 709"/>
                <a:gd name="T15" fmla="*/ 118 h 559"/>
                <a:gd name="T16" fmla="*/ 538 w 709"/>
                <a:gd name="T17" fmla="*/ 89 h 559"/>
                <a:gd name="T18" fmla="*/ 591 w 709"/>
                <a:gd name="T19" fmla="*/ 52 h 559"/>
                <a:gd name="T20" fmla="*/ 649 w 709"/>
                <a:gd name="T21" fmla="*/ 0 h 559"/>
                <a:gd name="T22" fmla="*/ 709 w 709"/>
                <a:gd name="T23" fmla="*/ 376 h 559"/>
                <a:gd name="T24" fmla="*/ 696 w 709"/>
                <a:gd name="T25" fmla="*/ 398 h 559"/>
                <a:gd name="T26" fmla="*/ 649 w 709"/>
                <a:gd name="T27" fmla="*/ 442 h 559"/>
                <a:gd name="T28" fmla="*/ 610 w 709"/>
                <a:gd name="T29" fmla="*/ 464 h 559"/>
                <a:gd name="T30" fmla="*/ 557 w 709"/>
                <a:gd name="T31" fmla="*/ 494 h 559"/>
                <a:gd name="T32" fmla="*/ 492 w 709"/>
                <a:gd name="T33" fmla="*/ 515 h 559"/>
                <a:gd name="T34" fmla="*/ 413 w 709"/>
                <a:gd name="T35" fmla="*/ 538 h 559"/>
                <a:gd name="T36" fmla="*/ 329 w 709"/>
                <a:gd name="T37" fmla="*/ 553 h 559"/>
                <a:gd name="T38" fmla="*/ 256 w 709"/>
                <a:gd name="T39" fmla="*/ 559 h 559"/>
                <a:gd name="T40" fmla="*/ 198 w 709"/>
                <a:gd name="T41" fmla="*/ 559 h 559"/>
                <a:gd name="T42" fmla="*/ 151 w 709"/>
                <a:gd name="T43" fmla="*/ 559 h 559"/>
                <a:gd name="T44" fmla="*/ 86 w 709"/>
                <a:gd name="T45" fmla="*/ 545 h 559"/>
                <a:gd name="T46" fmla="*/ 59 w 709"/>
                <a:gd name="T47" fmla="*/ 538 h 559"/>
                <a:gd name="T48" fmla="*/ 0 w 709"/>
                <a:gd name="T49" fmla="*/ 162 h 559"/>
                <a:gd name="T50" fmla="*/ 0 w 709"/>
                <a:gd name="T51" fmla="*/ 147 h 559"/>
                <a:gd name="T52" fmla="*/ 13 w 709"/>
                <a:gd name="T53" fmla="*/ 126 h 559"/>
                <a:gd name="T54" fmla="*/ 20 w 709"/>
                <a:gd name="T55" fmla="*/ 126 h 559"/>
                <a:gd name="T56" fmla="*/ 33 w 709"/>
                <a:gd name="T57" fmla="*/ 118 h 559"/>
                <a:gd name="T58" fmla="*/ 46 w 709"/>
                <a:gd name="T59" fmla="*/ 126 h 559"/>
                <a:gd name="T60" fmla="*/ 59 w 709"/>
                <a:gd name="T61" fmla="*/ 147 h 5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9"/>
                <a:gd name="T94" fmla="*/ 0 h 559"/>
                <a:gd name="T95" fmla="*/ 709 w 709"/>
                <a:gd name="T96" fmla="*/ 559 h 5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9" h="559">
                  <a:moveTo>
                    <a:pt x="59" y="147"/>
                  </a:moveTo>
                  <a:lnTo>
                    <a:pt x="112" y="162"/>
                  </a:lnTo>
                  <a:lnTo>
                    <a:pt x="171" y="177"/>
                  </a:lnTo>
                  <a:lnTo>
                    <a:pt x="243" y="177"/>
                  </a:lnTo>
                  <a:lnTo>
                    <a:pt x="329" y="170"/>
                  </a:lnTo>
                  <a:lnTo>
                    <a:pt x="381" y="162"/>
                  </a:lnTo>
                  <a:lnTo>
                    <a:pt x="433" y="141"/>
                  </a:lnTo>
                  <a:lnTo>
                    <a:pt x="486" y="118"/>
                  </a:lnTo>
                  <a:lnTo>
                    <a:pt x="538" y="89"/>
                  </a:lnTo>
                  <a:lnTo>
                    <a:pt x="591" y="52"/>
                  </a:lnTo>
                  <a:lnTo>
                    <a:pt x="649" y="0"/>
                  </a:lnTo>
                  <a:lnTo>
                    <a:pt x="709" y="376"/>
                  </a:lnTo>
                  <a:lnTo>
                    <a:pt x="696" y="398"/>
                  </a:lnTo>
                  <a:lnTo>
                    <a:pt x="649" y="442"/>
                  </a:lnTo>
                  <a:lnTo>
                    <a:pt x="610" y="464"/>
                  </a:lnTo>
                  <a:lnTo>
                    <a:pt x="557" y="494"/>
                  </a:lnTo>
                  <a:lnTo>
                    <a:pt x="492" y="515"/>
                  </a:lnTo>
                  <a:lnTo>
                    <a:pt x="413" y="538"/>
                  </a:lnTo>
                  <a:lnTo>
                    <a:pt x="329" y="553"/>
                  </a:lnTo>
                  <a:lnTo>
                    <a:pt x="256" y="559"/>
                  </a:lnTo>
                  <a:lnTo>
                    <a:pt x="198" y="559"/>
                  </a:lnTo>
                  <a:lnTo>
                    <a:pt x="151" y="559"/>
                  </a:lnTo>
                  <a:lnTo>
                    <a:pt x="86" y="545"/>
                  </a:lnTo>
                  <a:lnTo>
                    <a:pt x="59" y="538"/>
                  </a:lnTo>
                  <a:lnTo>
                    <a:pt x="0" y="162"/>
                  </a:lnTo>
                  <a:lnTo>
                    <a:pt x="0" y="147"/>
                  </a:lnTo>
                  <a:lnTo>
                    <a:pt x="13" y="126"/>
                  </a:lnTo>
                  <a:lnTo>
                    <a:pt x="20" y="126"/>
                  </a:lnTo>
                  <a:lnTo>
                    <a:pt x="33" y="118"/>
                  </a:lnTo>
                  <a:lnTo>
                    <a:pt x="46" y="126"/>
                  </a:lnTo>
                  <a:lnTo>
                    <a:pt x="59" y="147"/>
                  </a:lnTo>
                  <a:close/>
                </a:path>
              </a:pathLst>
            </a:custGeom>
            <a:solidFill>
              <a:srgbClr val="373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7" name="Freeform 107"/>
            <p:cNvSpPr>
              <a:spLocks/>
            </p:cNvSpPr>
            <p:nvPr/>
          </p:nvSpPr>
          <p:spPr bwMode="auto">
            <a:xfrm>
              <a:off x="2303" y="3341"/>
              <a:ext cx="36" cy="71"/>
            </a:xfrm>
            <a:custGeom>
              <a:avLst/>
              <a:gdLst>
                <a:gd name="T0" fmla="*/ 196 w 256"/>
                <a:gd name="T1" fmla="*/ 0 h 494"/>
                <a:gd name="T2" fmla="*/ 144 w 256"/>
                <a:gd name="T3" fmla="*/ 44 h 494"/>
                <a:gd name="T4" fmla="*/ 98 w 256"/>
                <a:gd name="T5" fmla="*/ 81 h 494"/>
                <a:gd name="T6" fmla="*/ 52 w 256"/>
                <a:gd name="T7" fmla="*/ 111 h 494"/>
                <a:gd name="T8" fmla="*/ 0 w 256"/>
                <a:gd name="T9" fmla="*/ 133 h 494"/>
                <a:gd name="T10" fmla="*/ 20 w 256"/>
                <a:gd name="T11" fmla="*/ 221 h 494"/>
                <a:gd name="T12" fmla="*/ 39 w 256"/>
                <a:gd name="T13" fmla="*/ 317 h 494"/>
                <a:gd name="T14" fmla="*/ 98 w 256"/>
                <a:gd name="T15" fmla="*/ 494 h 494"/>
                <a:gd name="T16" fmla="*/ 170 w 256"/>
                <a:gd name="T17" fmla="*/ 456 h 494"/>
                <a:gd name="T18" fmla="*/ 222 w 256"/>
                <a:gd name="T19" fmla="*/ 420 h 494"/>
                <a:gd name="T20" fmla="*/ 249 w 256"/>
                <a:gd name="T21" fmla="*/ 391 h 494"/>
                <a:gd name="T22" fmla="*/ 256 w 256"/>
                <a:gd name="T23" fmla="*/ 376 h 494"/>
                <a:gd name="T24" fmla="*/ 196 w 256"/>
                <a:gd name="T25" fmla="*/ 0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6"/>
                <a:gd name="T40" fmla="*/ 0 h 494"/>
                <a:gd name="T41" fmla="*/ 256 w 256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6" h="494">
                  <a:moveTo>
                    <a:pt x="196" y="0"/>
                  </a:moveTo>
                  <a:lnTo>
                    <a:pt x="144" y="44"/>
                  </a:lnTo>
                  <a:lnTo>
                    <a:pt x="98" y="81"/>
                  </a:lnTo>
                  <a:lnTo>
                    <a:pt x="52" y="111"/>
                  </a:lnTo>
                  <a:lnTo>
                    <a:pt x="0" y="133"/>
                  </a:lnTo>
                  <a:lnTo>
                    <a:pt x="20" y="221"/>
                  </a:lnTo>
                  <a:lnTo>
                    <a:pt x="39" y="317"/>
                  </a:lnTo>
                  <a:lnTo>
                    <a:pt x="98" y="494"/>
                  </a:lnTo>
                  <a:lnTo>
                    <a:pt x="170" y="456"/>
                  </a:lnTo>
                  <a:lnTo>
                    <a:pt x="222" y="420"/>
                  </a:lnTo>
                  <a:lnTo>
                    <a:pt x="249" y="391"/>
                  </a:lnTo>
                  <a:lnTo>
                    <a:pt x="256" y="376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1F22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8" name="Freeform 108"/>
            <p:cNvSpPr>
              <a:spLocks/>
            </p:cNvSpPr>
            <p:nvPr/>
          </p:nvSpPr>
          <p:spPr bwMode="auto">
            <a:xfrm>
              <a:off x="1790" y="2794"/>
              <a:ext cx="621" cy="487"/>
            </a:xfrm>
            <a:custGeom>
              <a:avLst/>
              <a:gdLst>
                <a:gd name="T0" fmla="*/ 2990 w 4347"/>
                <a:gd name="T1" fmla="*/ 2511 h 3408"/>
                <a:gd name="T2" fmla="*/ 2865 w 4347"/>
                <a:gd name="T3" fmla="*/ 2319 h 3408"/>
                <a:gd name="T4" fmla="*/ 2715 w 4347"/>
                <a:gd name="T5" fmla="*/ 1973 h 3408"/>
                <a:gd name="T6" fmla="*/ 2636 w 4347"/>
                <a:gd name="T7" fmla="*/ 1738 h 3408"/>
                <a:gd name="T8" fmla="*/ 2557 w 4347"/>
                <a:gd name="T9" fmla="*/ 1450 h 3408"/>
                <a:gd name="T10" fmla="*/ 2445 w 4347"/>
                <a:gd name="T11" fmla="*/ 1009 h 3408"/>
                <a:gd name="T12" fmla="*/ 2347 w 4347"/>
                <a:gd name="T13" fmla="*/ 744 h 3408"/>
                <a:gd name="T14" fmla="*/ 2223 w 4347"/>
                <a:gd name="T15" fmla="*/ 508 h 3408"/>
                <a:gd name="T16" fmla="*/ 2072 w 4347"/>
                <a:gd name="T17" fmla="*/ 302 h 3408"/>
                <a:gd name="T18" fmla="*/ 1875 w 4347"/>
                <a:gd name="T19" fmla="*/ 147 h 3408"/>
                <a:gd name="T20" fmla="*/ 1757 w 4347"/>
                <a:gd name="T21" fmla="*/ 88 h 3408"/>
                <a:gd name="T22" fmla="*/ 1633 w 4347"/>
                <a:gd name="T23" fmla="*/ 44 h 3408"/>
                <a:gd name="T24" fmla="*/ 1495 w 4347"/>
                <a:gd name="T25" fmla="*/ 15 h 3408"/>
                <a:gd name="T26" fmla="*/ 1167 w 4347"/>
                <a:gd name="T27" fmla="*/ 0 h 3408"/>
                <a:gd name="T28" fmla="*/ 584 w 4347"/>
                <a:gd name="T29" fmla="*/ 29 h 3408"/>
                <a:gd name="T30" fmla="*/ 295 w 4347"/>
                <a:gd name="T31" fmla="*/ 44 h 3408"/>
                <a:gd name="T32" fmla="*/ 164 w 4347"/>
                <a:gd name="T33" fmla="*/ 74 h 3408"/>
                <a:gd name="T34" fmla="*/ 73 w 4347"/>
                <a:gd name="T35" fmla="*/ 126 h 3408"/>
                <a:gd name="T36" fmla="*/ 19 w 4347"/>
                <a:gd name="T37" fmla="*/ 199 h 3408"/>
                <a:gd name="T38" fmla="*/ 0 w 4347"/>
                <a:gd name="T39" fmla="*/ 309 h 3408"/>
                <a:gd name="T40" fmla="*/ 6 w 4347"/>
                <a:gd name="T41" fmla="*/ 471 h 3408"/>
                <a:gd name="T42" fmla="*/ 45 w 4347"/>
                <a:gd name="T43" fmla="*/ 706 h 3408"/>
                <a:gd name="T44" fmla="*/ 157 w 4347"/>
                <a:gd name="T45" fmla="*/ 1178 h 3408"/>
                <a:gd name="T46" fmla="*/ 269 w 4347"/>
                <a:gd name="T47" fmla="*/ 1538 h 3408"/>
                <a:gd name="T48" fmla="*/ 393 w 4347"/>
                <a:gd name="T49" fmla="*/ 1899 h 3408"/>
                <a:gd name="T50" fmla="*/ 537 w 4347"/>
                <a:gd name="T51" fmla="*/ 2238 h 3408"/>
                <a:gd name="T52" fmla="*/ 695 w 4347"/>
                <a:gd name="T53" fmla="*/ 2540 h 3408"/>
                <a:gd name="T54" fmla="*/ 859 w 4347"/>
                <a:gd name="T55" fmla="*/ 2768 h 3408"/>
                <a:gd name="T56" fmla="*/ 1029 w 4347"/>
                <a:gd name="T57" fmla="*/ 2944 h 3408"/>
                <a:gd name="T58" fmla="*/ 1213 w 4347"/>
                <a:gd name="T59" fmla="*/ 3093 h 3408"/>
                <a:gd name="T60" fmla="*/ 1403 w 4347"/>
                <a:gd name="T61" fmla="*/ 3210 h 3408"/>
                <a:gd name="T62" fmla="*/ 1606 w 4347"/>
                <a:gd name="T63" fmla="*/ 3299 h 3408"/>
                <a:gd name="T64" fmla="*/ 1836 w 4347"/>
                <a:gd name="T65" fmla="*/ 3357 h 3408"/>
                <a:gd name="T66" fmla="*/ 2079 w 4347"/>
                <a:gd name="T67" fmla="*/ 3394 h 3408"/>
                <a:gd name="T68" fmla="*/ 2354 w 4347"/>
                <a:gd name="T69" fmla="*/ 3408 h 3408"/>
                <a:gd name="T70" fmla="*/ 2655 w 4347"/>
                <a:gd name="T71" fmla="*/ 3394 h 3408"/>
                <a:gd name="T72" fmla="*/ 2970 w 4347"/>
                <a:gd name="T73" fmla="*/ 3349 h 3408"/>
                <a:gd name="T74" fmla="*/ 3278 w 4347"/>
                <a:gd name="T75" fmla="*/ 3284 h 3408"/>
                <a:gd name="T76" fmla="*/ 3566 w 4347"/>
                <a:gd name="T77" fmla="*/ 3196 h 3408"/>
                <a:gd name="T78" fmla="*/ 3828 w 4347"/>
                <a:gd name="T79" fmla="*/ 3085 h 3408"/>
                <a:gd name="T80" fmla="*/ 4045 w 4347"/>
                <a:gd name="T81" fmla="*/ 2967 h 3408"/>
                <a:gd name="T82" fmla="*/ 4209 w 4347"/>
                <a:gd name="T83" fmla="*/ 2841 h 3408"/>
                <a:gd name="T84" fmla="*/ 4314 w 4347"/>
                <a:gd name="T85" fmla="*/ 2717 h 3408"/>
                <a:gd name="T86" fmla="*/ 4341 w 4347"/>
                <a:gd name="T87" fmla="*/ 2658 h 3408"/>
                <a:gd name="T88" fmla="*/ 4347 w 4347"/>
                <a:gd name="T89" fmla="*/ 2606 h 3408"/>
                <a:gd name="T90" fmla="*/ 4333 w 4347"/>
                <a:gd name="T91" fmla="*/ 2555 h 3408"/>
                <a:gd name="T92" fmla="*/ 4307 w 4347"/>
                <a:gd name="T93" fmla="*/ 2525 h 3408"/>
                <a:gd name="T94" fmla="*/ 4209 w 4347"/>
                <a:gd name="T95" fmla="*/ 2496 h 3408"/>
                <a:gd name="T96" fmla="*/ 4071 w 4347"/>
                <a:gd name="T97" fmla="*/ 2503 h 3408"/>
                <a:gd name="T98" fmla="*/ 3691 w 4347"/>
                <a:gd name="T99" fmla="*/ 2570 h 3408"/>
                <a:gd name="T100" fmla="*/ 3475 w 4347"/>
                <a:gd name="T101" fmla="*/ 2599 h 3408"/>
                <a:gd name="T102" fmla="*/ 3252 w 4347"/>
                <a:gd name="T103" fmla="*/ 2606 h 3408"/>
                <a:gd name="T104" fmla="*/ 3035 w 4347"/>
                <a:gd name="T105" fmla="*/ 2570 h 34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47"/>
                <a:gd name="T160" fmla="*/ 0 h 3408"/>
                <a:gd name="T161" fmla="*/ 4347 w 4347"/>
                <a:gd name="T162" fmla="*/ 3408 h 34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47" h="3408">
                  <a:moveTo>
                    <a:pt x="3035" y="2570"/>
                  </a:moveTo>
                  <a:lnTo>
                    <a:pt x="2990" y="2511"/>
                  </a:lnTo>
                  <a:lnTo>
                    <a:pt x="2930" y="2429"/>
                  </a:lnTo>
                  <a:lnTo>
                    <a:pt x="2865" y="2319"/>
                  </a:lnTo>
                  <a:lnTo>
                    <a:pt x="2793" y="2164"/>
                  </a:lnTo>
                  <a:lnTo>
                    <a:pt x="2715" y="1973"/>
                  </a:lnTo>
                  <a:lnTo>
                    <a:pt x="2668" y="1862"/>
                  </a:lnTo>
                  <a:lnTo>
                    <a:pt x="2636" y="1738"/>
                  </a:lnTo>
                  <a:lnTo>
                    <a:pt x="2597" y="1597"/>
                  </a:lnTo>
                  <a:lnTo>
                    <a:pt x="2557" y="1450"/>
                  </a:lnTo>
                  <a:lnTo>
                    <a:pt x="2485" y="1156"/>
                  </a:lnTo>
                  <a:lnTo>
                    <a:pt x="2445" y="1009"/>
                  </a:lnTo>
                  <a:lnTo>
                    <a:pt x="2399" y="876"/>
                  </a:lnTo>
                  <a:lnTo>
                    <a:pt x="2347" y="744"/>
                  </a:lnTo>
                  <a:lnTo>
                    <a:pt x="2288" y="618"/>
                  </a:lnTo>
                  <a:lnTo>
                    <a:pt x="2223" y="508"/>
                  </a:lnTo>
                  <a:lnTo>
                    <a:pt x="2150" y="397"/>
                  </a:lnTo>
                  <a:lnTo>
                    <a:pt x="2072" y="302"/>
                  </a:lnTo>
                  <a:lnTo>
                    <a:pt x="1974" y="221"/>
                  </a:lnTo>
                  <a:lnTo>
                    <a:pt x="1875" y="147"/>
                  </a:lnTo>
                  <a:lnTo>
                    <a:pt x="1817" y="118"/>
                  </a:lnTo>
                  <a:lnTo>
                    <a:pt x="1757" y="88"/>
                  </a:lnTo>
                  <a:lnTo>
                    <a:pt x="1699" y="66"/>
                  </a:lnTo>
                  <a:lnTo>
                    <a:pt x="1633" y="44"/>
                  </a:lnTo>
                  <a:lnTo>
                    <a:pt x="1567" y="29"/>
                  </a:lnTo>
                  <a:lnTo>
                    <a:pt x="1495" y="15"/>
                  </a:lnTo>
                  <a:lnTo>
                    <a:pt x="1338" y="0"/>
                  </a:lnTo>
                  <a:lnTo>
                    <a:pt x="1167" y="0"/>
                  </a:lnTo>
                  <a:lnTo>
                    <a:pt x="846" y="15"/>
                  </a:lnTo>
                  <a:lnTo>
                    <a:pt x="584" y="29"/>
                  </a:lnTo>
                  <a:lnTo>
                    <a:pt x="374" y="36"/>
                  </a:lnTo>
                  <a:lnTo>
                    <a:pt x="295" y="44"/>
                  </a:lnTo>
                  <a:lnTo>
                    <a:pt x="223" y="59"/>
                  </a:lnTo>
                  <a:lnTo>
                    <a:pt x="164" y="74"/>
                  </a:lnTo>
                  <a:lnTo>
                    <a:pt x="112" y="95"/>
                  </a:lnTo>
                  <a:lnTo>
                    <a:pt x="73" y="126"/>
                  </a:lnTo>
                  <a:lnTo>
                    <a:pt x="39" y="155"/>
                  </a:lnTo>
                  <a:lnTo>
                    <a:pt x="19" y="199"/>
                  </a:lnTo>
                  <a:lnTo>
                    <a:pt x="6" y="250"/>
                  </a:lnTo>
                  <a:lnTo>
                    <a:pt x="0" y="309"/>
                  </a:lnTo>
                  <a:lnTo>
                    <a:pt x="0" y="383"/>
                  </a:lnTo>
                  <a:lnTo>
                    <a:pt x="6" y="471"/>
                  </a:lnTo>
                  <a:lnTo>
                    <a:pt x="26" y="582"/>
                  </a:lnTo>
                  <a:lnTo>
                    <a:pt x="45" y="706"/>
                  </a:lnTo>
                  <a:lnTo>
                    <a:pt x="79" y="853"/>
                  </a:lnTo>
                  <a:lnTo>
                    <a:pt x="157" y="1178"/>
                  </a:lnTo>
                  <a:lnTo>
                    <a:pt x="210" y="1355"/>
                  </a:lnTo>
                  <a:lnTo>
                    <a:pt x="269" y="1538"/>
                  </a:lnTo>
                  <a:lnTo>
                    <a:pt x="328" y="1715"/>
                  </a:lnTo>
                  <a:lnTo>
                    <a:pt x="393" y="1899"/>
                  </a:lnTo>
                  <a:lnTo>
                    <a:pt x="466" y="2069"/>
                  </a:lnTo>
                  <a:lnTo>
                    <a:pt x="537" y="2238"/>
                  </a:lnTo>
                  <a:lnTo>
                    <a:pt x="610" y="2393"/>
                  </a:lnTo>
                  <a:lnTo>
                    <a:pt x="695" y="2540"/>
                  </a:lnTo>
                  <a:lnTo>
                    <a:pt x="773" y="2665"/>
                  </a:lnTo>
                  <a:lnTo>
                    <a:pt x="859" y="2768"/>
                  </a:lnTo>
                  <a:lnTo>
                    <a:pt x="945" y="2864"/>
                  </a:lnTo>
                  <a:lnTo>
                    <a:pt x="1029" y="2944"/>
                  </a:lnTo>
                  <a:lnTo>
                    <a:pt x="1121" y="3026"/>
                  </a:lnTo>
                  <a:lnTo>
                    <a:pt x="1213" y="3093"/>
                  </a:lnTo>
                  <a:lnTo>
                    <a:pt x="1304" y="3158"/>
                  </a:lnTo>
                  <a:lnTo>
                    <a:pt x="1403" y="3210"/>
                  </a:lnTo>
                  <a:lnTo>
                    <a:pt x="1501" y="3254"/>
                  </a:lnTo>
                  <a:lnTo>
                    <a:pt x="1606" y="3299"/>
                  </a:lnTo>
                  <a:lnTo>
                    <a:pt x="1718" y="3335"/>
                  </a:lnTo>
                  <a:lnTo>
                    <a:pt x="1836" y="3357"/>
                  </a:lnTo>
                  <a:lnTo>
                    <a:pt x="1954" y="3379"/>
                  </a:lnTo>
                  <a:lnTo>
                    <a:pt x="2079" y="3394"/>
                  </a:lnTo>
                  <a:lnTo>
                    <a:pt x="2216" y="3402"/>
                  </a:lnTo>
                  <a:lnTo>
                    <a:pt x="2354" y="3408"/>
                  </a:lnTo>
                  <a:lnTo>
                    <a:pt x="2498" y="3402"/>
                  </a:lnTo>
                  <a:lnTo>
                    <a:pt x="2655" y="3394"/>
                  </a:lnTo>
                  <a:lnTo>
                    <a:pt x="2812" y="3379"/>
                  </a:lnTo>
                  <a:lnTo>
                    <a:pt x="2970" y="3349"/>
                  </a:lnTo>
                  <a:lnTo>
                    <a:pt x="3127" y="3320"/>
                  </a:lnTo>
                  <a:lnTo>
                    <a:pt x="3278" y="3284"/>
                  </a:lnTo>
                  <a:lnTo>
                    <a:pt x="3429" y="3240"/>
                  </a:lnTo>
                  <a:lnTo>
                    <a:pt x="3566" y="3196"/>
                  </a:lnTo>
                  <a:lnTo>
                    <a:pt x="3704" y="3143"/>
                  </a:lnTo>
                  <a:lnTo>
                    <a:pt x="3828" y="3085"/>
                  </a:lnTo>
                  <a:lnTo>
                    <a:pt x="3940" y="3026"/>
                  </a:lnTo>
                  <a:lnTo>
                    <a:pt x="4045" y="2967"/>
                  </a:lnTo>
                  <a:lnTo>
                    <a:pt x="4137" y="2908"/>
                  </a:lnTo>
                  <a:lnTo>
                    <a:pt x="4209" y="2841"/>
                  </a:lnTo>
                  <a:lnTo>
                    <a:pt x="4268" y="2782"/>
                  </a:lnTo>
                  <a:lnTo>
                    <a:pt x="4314" y="2717"/>
                  </a:lnTo>
                  <a:lnTo>
                    <a:pt x="4327" y="2687"/>
                  </a:lnTo>
                  <a:lnTo>
                    <a:pt x="4341" y="2658"/>
                  </a:lnTo>
                  <a:lnTo>
                    <a:pt x="4347" y="2628"/>
                  </a:lnTo>
                  <a:lnTo>
                    <a:pt x="4347" y="2606"/>
                  </a:lnTo>
                  <a:lnTo>
                    <a:pt x="4341" y="2576"/>
                  </a:lnTo>
                  <a:lnTo>
                    <a:pt x="4333" y="2555"/>
                  </a:lnTo>
                  <a:lnTo>
                    <a:pt x="4320" y="2540"/>
                  </a:lnTo>
                  <a:lnTo>
                    <a:pt x="4307" y="2525"/>
                  </a:lnTo>
                  <a:lnTo>
                    <a:pt x="4262" y="2503"/>
                  </a:lnTo>
                  <a:lnTo>
                    <a:pt x="4209" y="2496"/>
                  </a:lnTo>
                  <a:lnTo>
                    <a:pt x="4144" y="2496"/>
                  </a:lnTo>
                  <a:lnTo>
                    <a:pt x="4071" y="2503"/>
                  </a:lnTo>
                  <a:lnTo>
                    <a:pt x="3894" y="2532"/>
                  </a:lnTo>
                  <a:lnTo>
                    <a:pt x="3691" y="2570"/>
                  </a:lnTo>
                  <a:lnTo>
                    <a:pt x="3587" y="2584"/>
                  </a:lnTo>
                  <a:lnTo>
                    <a:pt x="3475" y="2599"/>
                  </a:lnTo>
                  <a:lnTo>
                    <a:pt x="3364" y="2606"/>
                  </a:lnTo>
                  <a:lnTo>
                    <a:pt x="3252" y="2606"/>
                  </a:lnTo>
                  <a:lnTo>
                    <a:pt x="3147" y="2591"/>
                  </a:lnTo>
                  <a:lnTo>
                    <a:pt x="3035" y="2570"/>
                  </a:lnTo>
                  <a:close/>
                </a:path>
              </a:pathLst>
            </a:custGeom>
            <a:solidFill>
              <a:srgbClr val="402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9" name="Freeform 109"/>
            <p:cNvSpPr>
              <a:spLocks/>
            </p:cNvSpPr>
            <p:nvPr/>
          </p:nvSpPr>
          <p:spPr bwMode="auto">
            <a:xfrm>
              <a:off x="1935" y="2794"/>
              <a:ext cx="476" cy="486"/>
            </a:xfrm>
            <a:custGeom>
              <a:avLst/>
              <a:gdLst>
                <a:gd name="T0" fmla="*/ 1974 w 3331"/>
                <a:gd name="T1" fmla="*/ 2511 h 3402"/>
                <a:gd name="T2" fmla="*/ 1849 w 3331"/>
                <a:gd name="T3" fmla="*/ 2319 h 3402"/>
                <a:gd name="T4" fmla="*/ 1699 w 3331"/>
                <a:gd name="T5" fmla="*/ 1973 h 3402"/>
                <a:gd name="T6" fmla="*/ 1620 w 3331"/>
                <a:gd name="T7" fmla="*/ 1738 h 3402"/>
                <a:gd name="T8" fmla="*/ 1541 w 3331"/>
                <a:gd name="T9" fmla="*/ 1450 h 3402"/>
                <a:gd name="T10" fmla="*/ 1429 w 3331"/>
                <a:gd name="T11" fmla="*/ 1009 h 3402"/>
                <a:gd name="T12" fmla="*/ 1331 w 3331"/>
                <a:gd name="T13" fmla="*/ 744 h 3402"/>
                <a:gd name="T14" fmla="*/ 1207 w 3331"/>
                <a:gd name="T15" fmla="*/ 508 h 3402"/>
                <a:gd name="T16" fmla="*/ 1056 w 3331"/>
                <a:gd name="T17" fmla="*/ 302 h 3402"/>
                <a:gd name="T18" fmla="*/ 859 w 3331"/>
                <a:gd name="T19" fmla="*/ 147 h 3402"/>
                <a:gd name="T20" fmla="*/ 741 w 3331"/>
                <a:gd name="T21" fmla="*/ 88 h 3402"/>
                <a:gd name="T22" fmla="*/ 617 w 3331"/>
                <a:gd name="T23" fmla="*/ 44 h 3402"/>
                <a:gd name="T24" fmla="*/ 479 w 3331"/>
                <a:gd name="T25" fmla="*/ 15 h 3402"/>
                <a:gd name="T26" fmla="*/ 151 w 3331"/>
                <a:gd name="T27" fmla="*/ 0 h 3402"/>
                <a:gd name="T28" fmla="*/ 112 w 3331"/>
                <a:gd name="T29" fmla="*/ 21 h 3402"/>
                <a:gd name="T30" fmla="*/ 328 w 3331"/>
                <a:gd name="T31" fmla="*/ 59 h 3402"/>
                <a:gd name="T32" fmla="*/ 531 w 3331"/>
                <a:gd name="T33" fmla="*/ 139 h 3402"/>
                <a:gd name="T34" fmla="*/ 722 w 3331"/>
                <a:gd name="T35" fmla="*/ 273 h 3402"/>
                <a:gd name="T36" fmla="*/ 866 w 3331"/>
                <a:gd name="T37" fmla="*/ 420 h 3402"/>
                <a:gd name="T38" fmla="*/ 964 w 3331"/>
                <a:gd name="T39" fmla="*/ 552 h 3402"/>
                <a:gd name="T40" fmla="*/ 1042 w 3331"/>
                <a:gd name="T41" fmla="*/ 700 h 3402"/>
                <a:gd name="T42" fmla="*/ 1147 w 3331"/>
                <a:gd name="T43" fmla="*/ 927 h 3402"/>
                <a:gd name="T44" fmla="*/ 1246 w 3331"/>
                <a:gd name="T45" fmla="*/ 1267 h 3402"/>
                <a:gd name="T46" fmla="*/ 1370 w 3331"/>
                <a:gd name="T47" fmla="*/ 1788 h 3402"/>
                <a:gd name="T48" fmla="*/ 1469 w 3331"/>
                <a:gd name="T49" fmla="*/ 2143 h 3402"/>
                <a:gd name="T50" fmla="*/ 1600 w 3331"/>
                <a:gd name="T51" fmla="*/ 2481 h 3402"/>
                <a:gd name="T52" fmla="*/ 1692 w 3331"/>
                <a:gd name="T53" fmla="*/ 2635 h 3402"/>
                <a:gd name="T54" fmla="*/ 1796 w 3331"/>
                <a:gd name="T55" fmla="*/ 2790 h 3402"/>
                <a:gd name="T56" fmla="*/ 1921 w 3331"/>
                <a:gd name="T57" fmla="*/ 2931 h 3402"/>
                <a:gd name="T58" fmla="*/ 1665 w 3331"/>
                <a:gd name="T59" fmla="*/ 3011 h 3402"/>
                <a:gd name="T60" fmla="*/ 1416 w 3331"/>
                <a:gd name="T61" fmla="*/ 3078 h 3402"/>
                <a:gd name="T62" fmla="*/ 1173 w 3331"/>
                <a:gd name="T63" fmla="*/ 3114 h 3402"/>
                <a:gd name="T64" fmla="*/ 945 w 3331"/>
                <a:gd name="T65" fmla="*/ 3129 h 3402"/>
                <a:gd name="T66" fmla="*/ 722 w 3331"/>
                <a:gd name="T67" fmla="*/ 3122 h 3402"/>
                <a:gd name="T68" fmla="*/ 498 w 3331"/>
                <a:gd name="T69" fmla="*/ 3099 h 3402"/>
                <a:gd name="T70" fmla="*/ 282 w 3331"/>
                <a:gd name="T71" fmla="*/ 3055 h 3402"/>
                <a:gd name="T72" fmla="*/ 151 w 3331"/>
                <a:gd name="T73" fmla="*/ 3055 h 3402"/>
                <a:gd name="T74" fmla="*/ 302 w 3331"/>
                <a:gd name="T75" fmla="*/ 3166 h 3402"/>
                <a:gd name="T76" fmla="*/ 472 w 3331"/>
                <a:gd name="T77" fmla="*/ 3246 h 3402"/>
                <a:gd name="T78" fmla="*/ 649 w 3331"/>
                <a:gd name="T79" fmla="*/ 3313 h 3402"/>
                <a:gd name="T80" fmla="*/ 840 w 3331"/>
                <a:gd name="T81" fmla="*/ 3364 h 3402"/>
                <a:gd name="T82" fmla="*/ 1042 w 3331"/>
                <a:gd name="T83" fmla="*/ 3394 h 3402"/>
                <a:gd name="T84" fmla="*/ 1383 w 3331"/>
                <a:gd name="T85" fmla="*/ 3402 h 3402"/>
                <a:gd name="T86" fmla="*/ 1796 w 3331"/>
                <a:gd name="T87" fmla="*/ 3379 h 3402"/>
                <a:gd name="T88" fmla="*/ 2111 w 3331"/>
                <a:gd name="T89" fmla="*/ 3320 h 3402"/>
                <a:gd name="T90" fmla="*/ 2413 w 3331"/>
                <a:gd name="T91" fmla="*/ 3240 h 3402"/>
                <a:gd name="T92" fmla="*/ 2688 w 3331"/>
                <a:gd name="T93" fmla="*/ 3143 h 3402"/>
                <a:gd name="T94" fmla="*/ 2924 w 3331"/>
                <a:gd name="T95" fmla="*/ 3026 h 3402"/>
                <a:gd name="T96" fmla="*/ 3121 w 3331"/>
                <a:gd name="T97" fmla="*/ 2908 h 3402"/>
                <a:gd name="T98" fmla="*/ 3252 w 3331"/>
                <a:gd name="T99" fmla="*/ 2782 h 3402"/>
                <a:gd name="T100" fmla="*/ 3311 w 3331"/>
                <a:gd name="T101" fmla="*/ 2687 h 3402"/>
                <a:gd name="T102" fmla="*/ 3331 w 3331"/>
                <a:gd name="T103" fmla="*/ 2628 h 3402"/>
                <a:gd name="T104" fmla="*/ 3325 w 3331"/>
                <a:gd name="T105" fmla="*/ 2576 h 3402"/>
                <a:gd name="T106" fmla="*/ 3304 w 3331"/>
                <a:gd name="T107" fmla="*/ 2540 h 3402"/>
                <a:gd name="T108" fmla="*/ 3246 w 3331"/>
                <a:gd name="T109" fmla="*/ 2503 h 3402"/>
                <a:gd name="T110" fmla="*/ 3128 w 3331"/>
                <a:gd name="T111" fmla="*/ 2496 h 3402"/>
                <a:gd name="T112" fmla="*/ 2878 w 3331"/>
                <a:gd name="T113" fmla="*/ 2532 h 3402"/>
                <a:gd name="T114" fmla="*/ 2571 w 3331"/>
                <a:gd name="T115" fmla="*/ 2584 h 3402"/>
                <a:gd name="T116" fmla="*/ 2348 w 3331"/>
                <a:gd name="T117" fmla="*/ 2606 h 3402"/>
                <a:gd name="T118" fmla="*/ 2131 w 3331"/>
                <a:gd name="T119" fmla="*/ 2591 h 3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31"/>
                <a:gd name="T181" fmla="*/ 0 h 3402"/>
                <a:gd name="T182" fmla="*/ 3331 w 3331"/>
                <a:gd name="T183" fmla="*/ 3402 h 34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31" h="3402">
                  <a:moveTo>
                    <a:pt x="2019" y="2570"/>
                  </a:moveTo>
                  <a:lnTo>
                    <a:pt x="1974" y="2511"/>
                  </a:lnTo>
                  <a:lnTo>
                    <a:pt x="1914" y="2429"/>
                  </a:lnTo>
                  <a:lnTo>
                    <a:pt x="1849" y="2319"/>
                  </a:lnTo>
                  <a:lnTo>
                    <a:pt x="1777" y="2164"/>
                  </a:lnTo>
                  <a:lnTo>
                    <a:pt x="1699" y="1973"/>
                  </a:lnTo>
                  <a:lnTo>
                    <a:pt x="1652" y="1862"/>
                  </a:lnTo>
                  <a:lnTo>
                    <a:pt x="1620" y="1738"/>
                  </a:lnTo>
                  <a:lnTo>
                    <a:pt x="1581" y="1597"/>
                  </a:lnTo>
                  <a:lnTo>
                    <a:pt x="1541" y="1450"/>
                  </a:lnTo>
                  <a:lnTo>
                    <a:pt x="1469" y="1156"/>
                  </a:lnTo>
                  <a:lnTo>
                    <a:pt x="1429" y="1009"/>
                  </a:lnTo>
                  <a:lnTo>
                    <a:pt x="1383" y="876"/>
                  </a:lnTo>
                  <a:lnTo>
                    <a:pt x="1331" y="744"/>
                  </a:lnTo>
                  <a:lnTo>
                    <a:pt x="1272" y="618"/>
                  </a:lnTo>
                  <a:lnTo>
                    <a:pt x="1207" y="508"/>
                  </a:lnTo>
                  <a:lnTo>
                    <a:pt x="1134" y="397"/>
                  </a:lnTo>
                  <a:lnTo>
                    <a:pt x="1056" y="302"/>
                  </a:lnTo>
                  <a:lnTo>
                    <a:pt x="958" y="221"/>
                  </a:lnTo>
                  <a:lnTo>
                    <a:pt x="859" y="147"/>
                  </a:lnTo>
                  <a:lnTo>
                    <a:pt x="801" y="118"/>
                  </a:lnTo>
                  <a:lnTo>
                    <a:pt x="741" y="88"/>
                  </a:lnTo>
                  <a:lnTo>
                    <a:pt x="683" y="66"/>
                  </a:lnTo>
                  <a:lnTo>
                    <a:pt x="617" y="44"/>
                  </a:lnTo>
                  <a:lnTo>
                    <a:pt x="551" y="29"/>
                  </a:lnTo>
                  <a:lnTo>
                    <a:pt x="479" y="15"/>
                  </a:lnTo>
                  <a:lnTo>
                    <a:pt x="322" y="0"/>
                  </a:lnTo>
                  <a:lnTo>
                    <a:pt x="151" y="0"/>
                  </a:lnTo>
                  <a:lnTo>
                    <a:pt x="0" y="7"/>
                  </a:lnTo>
                  <a:lnTo>
                    <a:pt x="112" y="21"/>
                  </a:lnTo>
                  <a:lnTo>
                    <a:pt x="223" y="36"/>
                  </a:lnTo>
                  <a:lnTo>
                    <a:pt x="328" y="59"/>
                  </a:lnTo>
                  <a:lnTo>
                    <a:pt x="433" y="95"/>
                  </a:lnTo>
                  <a:lnTo>
                    <a:pt x="531" y="139"/>
                  </a:lnTo>
                  <a:lnTo>
                    <a:pt x="629" y="199"/>
                  </a:lnTo>
                  <a:lnTo>
                    <a:pt x="722" y="273"/>
                  </a:lnTo>
                  <a:lnTo>
                    <a:pt x="814" y="361"/>
                  </a:lnTo>
                  <a:lnTo>
                    <a:pt x="866" y="420"/>
                  </a:lnTo>
                  <a:lnTo>
                    <a:pt x="918" y="486"/>
                  </a:lnTo>
                  <a:lnTo>
                    <a:pt x="964" y="552"/>
                  </a:lnTo>
                  <a:lnTo>
                    <a:pt x="1010" y="626"/>
                  </a:lnTo>
                  <a:lnTo>
                    <a:pt x="1042" y="700"/>
                  </a:lnTo>
                  <a:lnTo>
                    <a:pt x="1082" y="773"/>
                  </a:lnTo>
                  <a:lnTo>
                    <a:pt x="1147" y="927"/>
                  </a:lnTo>
                  <a:lnTo>
                    <a:pt x="1200" y="1097"/>
                  </a:lnTo>
                  <a:lnTo>
                    <a:pt x="1246" y="1267"/>
                  </a:lnTo>
                  <a:lnTo>
                    <a:pt x="1325" y="1612"/>
                  </a:lnTo>
                  <a:lnTo>
                    <a:pt x="1370" y="1788"/>
                  </a:lnTo>
                  <a:lnTo>
                    <a:pt x="1416" y="1965"/>
                  </a:lnTo>
                  <a:lnTo>
                    <a:pt x="1469" y="2143"/>
                  </a:lnTo>
                  <a:lnTo>
                    <a:pt x="1528" y="2311"/>
                  </a:lnTo>
                  <a:lnTo>
                    <a:pt x="1600" y="2481"/>
                  </a:lnTo>
                  <a:lnTo>
                    <a:pt x="1646" y="2562"/>
                  </a:lnTo>
                  <a:lnTo>
                    <a:pt x="1692" y="2635"/>
                  </a:lnTo>
                  <a:lnTo>
                    <a:pt x="1738" y="2717"/>
                  </a:lnTo>
                  <a:lnTo>
                    <a:pt x="1796" y="2790"/>
                  </a:lnTo>
                  <a:lnTo>
                    <a:pt x="1856" y="2864"/>
                  </a:lnTo>
                  <a:lnTo>
                    <a:pt x="1921" y="2931"/>
                  </a:lnTo>
                  <a:lnTo>
                    <a:pt x="1790" y="2975"/>
                  </a:lnTo>
                  <a:lnTo>
                    <a:pt x="1665" y="3011"/>
                  </a:lnTo>
                  <a:lnTo>
                    <a:pt x="1541" y="3048"/>
                  </a:lnTo>
                  <a:lnTo>
                    <a:pt x="1416" y="3078"/>
                  </a:lnTo>
                  <a:lnTo>
                    <a:pt x="1291" y="3099"/>
                  </a:lnTo>
                  <a:lnTo>
                    <a:pt x="1173" y="3114"/>
                  </a:lnTo>
                  <a:lnTo>
                    <a:pt x="1063" y="3122"/>
                  </a:lnTo>
                  <a:lnTo>
                    <a:pt x="945" y="3129"/>
                  </a:lnTo>
                  <a:lnTo>
                    <a:pt x="833" y="3129"/>
                  </a:lnTo>
                  <a:lnTo>
                    <a:pt x="722" y="3122"/>
                  </a:lnTo>
                  <a:lnTo>
                    <a:pt x="610" y="3114"/>
                  </a:lnTo>
                  <a:lnTo>
                    <a:pt x="498" y="3099"/>
                  </a:lnTo>
                  <a:lnTo>
                    <a:pt x="387" y="3078"/>
                  </a:lnTo>
                  <a:lnTo>
                    <a:pt x="282" y="3055"/>
                  </a:lnTo>
                  <a:lnTo>
                    <a:pt x="73" y="2996"/>
                  </a:lnTo>
                  <a:lnTo>
                    <a:pt x="151" y="3055"/>
                  </a:lnTo>
                  <a:lnTo>
                    <a:pt x="223" y="3114"/>
                  </a:lnTo>
                  <a:lnTo>
                    <a:pt x="302" y="3166"/>
                  </a:lnTo>
                  <a:lnTo>
                    <a:pt x="387" y="3210"/>
                  </a:lnTo>
                  <a:lnTo>
                    <a:pt x="472" y="3246"/>
                  </a:lnTo>
                  <a:lnTo>
                    <a:pt x="558" y="3284"/>
                  </a:lnTo>
                  <a:lnTo>
                    <a:pt x="649" y="3313"/>
                  </a:lnTo>
                  <a:lnTo>
                    <a:pt x="741" y="3343"/>
                  </a:lnTo>
                  <a:lnTo>
                    <a:pt x="840" y="3364"/>
                  </a:lnTo>
                  <a:lnTo>
                    <a:pt x="938" y="3379"/>
                  </a:lnTo>
                  <a:lnTo>
                    <a:pt x="1042" y="3394"/>
                  </a:lnTo>
                  <a:lnTo>
                    <a:pt x="1154" y="3402"/>
                  </a:lnTo>
                  <a:lnTo>
                    <a:pt x="1383" y="3402"/>
                  </a:lnTo>
                  <a:lnTo>
                    <a:pt x="1639" y="3394"/>
                  </a:lnTo>
                  <a:lnTo>
                    <a:pt x="1796" y="3379"/>
                  </a:lnTo>
                  <a:lnTo>
                    <a:pt x="1954" y="3349"/>
                  </a:lnTo>
                  <a:lnTo>
                    <a:pt x="2111" y="3320"/>
                  </a:lnTo>
                  <a:lnTo>
                    <a:pt x="2262" y="3284"/>
                  </a:lnTo>
                  <a:lnTo>
                    <a:pt x="2413" y="3240"/>
                  </a:lnTo>
                  <a:lnTo>
                    <a:pt x="2550" y="3196"/>
                  </a:lnTo>
                  <a:lnTo>
                    <a:pt x="2688" y="3143"/>
                  </a:lnTo>
                  <a:lnTo>
                    <a:pt x="2812" y="3085"/>
                  </a:lnTo>
                  <a:lnTo>
                    <a:pt x="2924" y="3026"/>
                  </a:lnTo>
                  <a:lnTo>
                    <a:pt x="3029" y="2967"/>
                  </a:lnTo>
                  <a:lnTo>
                    <a:pt x="3121" y="2908"/>
                  </a:lnTo>
                  <a:lnTo>
                    <a:pt x="3193" y="2841"/>
                  </a:lnTo>
                  <a:lnTo>
                    <a:pt x="3252" y="2782"/>
                  </a:lnTo>
                  <a:lnTo>
                    <a:pt x="3298" y="2717"/>
                  </a:lnTo>
                  <a:lnTo>
                    <a:pt x="3311" y="2687"/>
                  </a:lnTo>
                  <a:lnTo>
                    <a:pt x="3325" y="2658"/>
                  </a:lnTo>
                  <a:lnTo>
                    <a:pt x="3331" y="2628"/>
                  </a:lnTo>
                  <a:lnTo>
                    <a:pt x="3331" y="2606"/>
                  </a:lnTo>
                  <a:lnTo>
                    <a:pt x="3325" y="2576"/>
                  </a:lnTo>
                  <a:lnTo>
                    <a:pt x="3317" y="2555"/>
                  </a:lnTo>
                  <a:lnTo>
                    <a:pt x="3304" y="2540"/>
                  </a:lnTo>
                  <a:lnTo>
                    <a:pt x="3291" y="2525"/>
                  </a:lnTo>
                  <a:lnTo>
                    <a:pt x="3246" y="2503"/>
                  </a:lnTo>
                  <a:lnTo>
                    <a:pt x="3193" y="2496"/>
                  </a:lnTo>
                  <a:lnTo>
                    <a:pt x="3128" y="2496"/>
                  </a:lnTo>
                  <a:lnTo>
                    <a:pt x="3055" y="2503"/>
                  </a:lnTo>
                  <a:lnTo>
                    <a:pt x="2878" y="2532"/>
                  </a:lnTo>
                  <a:lnTo>
                    <a:pt x="2675" y="2570"/>
                  </a:lnTo>
                  <a:lnTo>
                    <a:pt x="2571" y="2584"/>
                  </a:lnTo>
                  <a:lnTo>
                    <a:pt x="2459" y="2599"/>
                  </a:lnTo>
                  <a:lnTo>
                    <a:pt x="2348" y="2606"/>
                  </a:lnTo>
                  <a:lnTo>
                    <a:pt x="2236" y="2606"/>
                  </a:lnTo>
                  <a:lnTo>
                    <a:pt x="2131" y="2591"/>
                  </a:lnTo>
                  <a:lnTo>
                    <a:pt x="2019" y="2570"/>
                  </a:lnTo>
                  <a:close/>
                </a:path>
              </a:pathLst>
            </a:custGeom>
            <a:solidFill>
              <a:srgbClr val="29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0" name="Freeform 110"/>
            <p:cNvSpPr>
              <a:spLocks/>
            </p:cNvSpPr>
            <p:nvPr/>
          </p:nvSpPr>
          <p:spPr bwMode="auto">
            <a:xfrm>
              <a:off x="1821" y="2824"/>
              <a:ext cx="251" cy="115"/>
            </a:xfrm>
            <a:custGeom>
              <a:avLst/>
              <a:gdLst>
                <a:gd name="T0" fmla="*/ 13 w 1751"/>
                <a:gd name="T1" fmla="*/ 155 h 809"/>
                <a:gd name="T2" fmla="*/ 13 w 1751"/>
                <a:gd name="T3" fmla="*/ 170 h 809"/>
                <a:gd name="T4" fmla="*/ 26 w 1751"/>
                <a:gd name="T5" fmla="*/ 185 h 809"/>
                <a:gd name="T6" fmla="*/ 39 w 1751"/>
                <a:gd name="T7" fmla="*/ 191 h 809"/>
                <a:gd name="T8" fmla="*/ 52 w 1751"/>
                <a:gd name="T9" fmla="*/ 199 h 809"/>
                <a:gd name="T10" fmla="*/ 99 w 1751"/>
                <a:gd name="T11" fmla="*/ 214 h 809"/>
                <a:gd name="T12" fmla="*/ 157 w 1751"/>
                <a:gd name="T13" fmla="*/ 221 h 809"/>
                <a:gd name="T14" fmla="*/ 314 w 1751"/>
                <a:gd name="T15" fmla="*/ 214 h 809"/>
                <a:gd name="T16" fmla="*/ 505 w 1751"/>
                <a:gd name="T17" fmla="*/ 199 h 809"/>
                <a:gd name="T18" fmla="*/ 715 w 1751"/>
                <a:gd name="T19" fmla="*/ 185 h 809"/>
                <a:gd name="T20" fmla="*/ 819 w 1751"/>
                <a:gd name="T21" fmla="*/ 185 h 809"/>
                <a:gd name="T22" fmla="*/ 931 w 1751"/>
                <a:gd name="T23" fmla="*/ 191 h 809"/>
                <a:gd name="T24" fmla="*/ 1036 w 1751"/>
                <a:gd name="T25" fmla="*/ 206 h 809"/>
                <a:gd name="T26" fmla="*/ 1141 w 1751"/>
                <a:gd name="T27" fmla="*/ 229 h 809"/>
                <a:gd name="T28" fmla="*/ 1239 w 1751"/>
                <a:gd name="T29" fmla="*/ 258 h 809"/>
                <a:gd name="T30" fmla="*/ 1330 w 1751"/>
                <a:gd name="T31" fmla="*/ 309 h 809"/>
                <a:gd name="T32" fmla="*/ 1357 w 1751"/>
                <a:gd name="T33" fmla="*/ 324 h 809"/>
                <a:gd name="T34" fmla="*/ 1390 w 1751"/>
                <a:gd name="T35" fmla="*/ 353 h 809"/>
                <a:gd name="T36" fmla="*/ 1442 w 1751"/>
                <a:gd name="T37" fmla="*/ 412 h 809"/>
                <a:gd name="T38" fmla="*/ 1495 w 1751"/>
                <a:gd name="T39" fmla="*/ 486 h 809"/>
                <a:gd name="T40" fmla="*/ 1541 w 1751"/>
                <a:gd name="T41" fmla="*/ 559 h 809"/>
                <a:gd name="T42" fmla="*/ 1594 w 1751"/>
                <a:gd name="T43" fmla="*/ 633 h 809"/>
                <a:gd name="T44" fmla="*/ 1646 w 1751"/>
                <a:gd name="T45" fmla="*/ 706 h 809"/>
                <a:gd name="T46" fmla="*/ 1698 w 1751"/>
                <a:gd name="T47" fmla="*/ 765 h 809"/>
                <a:gd name="T48" fmla="*/ 1725 w 1751"/>
                <a:gd name="T49" fmla="*/ 788 h 809"/>
                <a:gd name="T50" fmla="*/ 1751 w 1751"/>
                <a:gd name="T51" fmla="*/ 809 h 809"/>
                <a:gd name="T52" fmla="*/ 1738 w 1751"/>
                <a:gd name="T53" fmla="*/ 795 h 809"/>
                <a:gd name="T54" fmla="*/ 1725 w 1751"/>
                <a:gd name="T55" fmla="*/ 773 h 809"/>
                <a:gd name="T56" fmla="*/ 1685 w 1751"/>
                <a:gd name="T57" fmla="*/ 692 h 809"/>
                <a:gd name="T58" fmla="*/ 1573 w 1751"/>
                <a:gd name="T59" fmla="*/ 471 h 809"/>
                <a:gd name="T60" fmla="*/ 1515 w 1751"/>
                <a:gd name="T61" fmla="*/ 353 h 809"/>
                <a:gd name="T62" fmla="*/ 1462 w 1751"/>
                <a:gd name="T63" fmla="*/ 243 h 809"/>
                <a:gd name="T64" fmla="*/ 1403 w 1751"/>
                <a:gd name="T65" fmla="*/ 147 h 809"/>
                <a:gd name="T66" fmla="*/ 1377 w 1751"/>
                <a:gd name="T67" fmla="*/ 118 h 809"/>
                <a:gd name="T68" fmla="*/ 1357 w 1751"/>
                <a:gd name="T69" fmla="*/ 88 h 809"/>
                <a:gd name="T70" fmla="*/ 1311 w 1751"/>
                <a:gd name="T71" fmla="*/ 67 h 809"/>
                <a:gd name="T72" fmla="*/ 1246 w 1751"/>
                <a:gd name="T73" fmla="*/ 44 h 809"/>
                <a:gd name="T74" fmla="*/ 1160 w 1751"/>
                <a:gd name="T75" fmla="*/ 29 h 809"/>
                <a:gd name="T76" fmla="*/ 1062 w 1751"/>
                <a:gd name="T77" fmla="*/ 15 h 809"/>
                <a:gd name="T78" fmla="*/ 826 w 1751"/>
                <a:gd name="T79" fmla="*/ 0 h 809"/>
                <a:gd name="T80" fmla="*/ 570 w 1751"/>
                <a:gd name="T81" fmla="*/ 0 h 809"/>
                <a:gd name="T82" fmla="*/ 335 w 1751"/>
                <a:gd name="T83" fmla="*/ 15 h 809"/>
                <a:gd name="T84" fmla="*/ 230 w 1751"/>
                <a:gd name="T85" fmla="*/ 29 h 809"/>
                <a:gd name="T86" fmla="*/ 144 w 1751"/>
                <a:gd name="T87" fmla="*/ 44 h 809"/>
                <a:gd name="T88" fmla="*/ 72 w 1751"/>
                <a:gd name="T89" fmla="*/ 67 h 809"/>
                <a:gd name="T90" fmla="*/ 26 w 1751"/>
                <a:gd name="T91" fmla="*/ 88 h 809"/>
                <a:gd name="T92" fmla="*/ 13 w 1751"/>
                <a:gd name="T93" fmla="*/ 103 h 809"/>
                <a:gd name="T94" fmla="*/ 0 w 1751"/>
                <a:gd name="T95" fmla="*/ 118 h 809"/>
                <a:gd name="T96" fmla="*/ 7 w 1751"/>
                <a:gd name="T97" fmla="*/ 132 h 809"/>
                <a:gd name="T98" fmla="*/ 13 w 1751"/>
                <a:gd name="T99" fmla="*/ 155 h 8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51"/>
                <a:gd name="T151" fmla="*/ 0 h 809"/>
                <a:gd name="T152" fmla="*/ 1751 w 1751"/>
                <a:gd name="T153" fmla="*/ 809 h 8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51" h="809">
                  <a:moveTo>
                    <a:pt x="13" y="155"/>
                  </a:moveTo>
                  <a:lnTo>
                    <a:pt x="13" y="170"/>
                  </a:lnTo>
                  <a:lnTo>
                    <a:pt x="26" y="185"/>
                  </a:lnTo>
                  <a:lnTo>
                    <a:pt x="39" y="191"/>
                  </a:lnTo>
                  <a:lnTo>
                    <a:pt x="52" y="199"/>
                  </a:lnTo>
                  <a:lnTo>
                    <a:pt x="99" y="214"/>
                  </a:lnTo>
                  <a:lnTo>
                    <a:pt x="157" y="221"/>
                  </a:lnTo>
                  <a:lnTo>
                    <a:pt x="314" y="214"/>
                  </a:lnTo>
                  <a:lnTo>
                    <a:pt x="505" y="199"/>
                  </a:lnTo>
                  <a:lnTo>
                    <a:pt x="715" y="185"/>
                  </a:lnTo>
                  <a:lnTo>
                    <a:pt x="819" y="185"/>
                  </a:lnTo>
                  <a:lnTo>
                    <a:pt x="931" y="191"/>
                  </a:lnTo>
                  <a:lnTo>
                    <a:pt x="1036" y="206"/>
                  </a:lnTo>
                  <a:lnTo>
                    <a:pt x="1141" y="229"/>
                  </a:lnTo>
                  <a:lnTo>
                    <a:pt x="1239" y="258"/>
                  </a:lnTo>
                  <a:lnTo>
                    <a:pt x="1330" y="309"/>
                  </a:lnTo>
                  <a:lnTo>
                    <a:pt x="1357" y="324"/>
                  </a:lnTo>
                  <a:lnTo>
                    <a:pt x="1390" y="353"/>
                  </a:lnTo>
                  <a:lnTo>
                    <a:pt x="1442" y="412"/>
                  </a:lnTo>
                  <a:lnTo>
                    <a:pt x="1495" y="486"/>
                  </a:lnTo>
                  <a:lnTo>
                    <a:pt x="1541" y="559"/>
                  </a:lnTo>
                  <a:lnTo>
                    <a:pt x="1594" y="633"/>
                  </a:lnTo>
                  <a:lnTo>
                    <a:pt x="1646" y="706"/>
                  </a:lnTo>
                  <a:lnTo>
                    <a:pt x="1698" y="765"/>
                  </a:lnTo>
                  <a:lnTo>
                    <a:pt x="1725" y="788"/>
                  </a:lnTo>
                  <a:lnTo>
                    <a:pt x="1751" y="809"/>
                  </a:lnTo>
                  <a:lnTo>
                    <a:pt x="1738" y="795"/>
                  </a:lnTo>
                  <a:lnTo>
                    <a:pt x="1725" y="773"/>
                  </a:lnTo>
                  <a:lnTo>
                    <a:pt x="1685" y="692"/>
                  </a:lnTo>
                  <a:lnTo>
                    <a:pt x="1573" y="471"/>
                  </a:lnTo>
                  <a:lnTo>
                    <a:pt x="1515" y="353"/>
                  </a:lnTo>
                  <a:lnTo>
                    <a:pt x="1462" y="243"/>
                  </a:lnTo>
                  <a:lnTo>
                    <a:pt x="1403" y="147"/>
                  </a:lnTo>
                  <a:lnTo>
                    <a:pt x="1377" y="118"/>
                  </a:lnTo>
                  <a:lnTo>
                    <a:pt x="1357" y="88"/>
                  </a:lnTo>
                  <a:lnTo>
                    <a:pt x="1311" y="67"/>
                  </a:lnTo>
                  <a:lnTo>
                    <a:pt x="1246" y="44"/>
                  </a:lnTo>
                  <a:lnTo>
                    <a:pt x="1160" y="29"/>
                  </a:lnTo>
                  <a:lnTo>
                    <a:pt x="1062" y="15"/>
                  </a:lnTo>
                  <a:lnTo>
                    <a:pt x="826" y="0"/>
                  </a:lnTo>
                  <a:lnTo>
                    <a:pt x="570" y="0"/>
                  </a:lnTo>
                  <a:lnTo>
                    <a:pt x="335" y="15"/>
                  </a:lnTo>
                  <a:lnTo>
                    <a:pt x="230" y="29"/>
                  </a:lnTo>
                  <a:lnTo>
                    <a:pt x="144" y="44"/>
                  </a:lnTo>
                  <a:lnTo>
                    <a:pt x="72" y="67"/>
                  </a:lnTo>
                  <a:lnTo>
                    <a:pt x="26" y="88"/>
                  </a:lnTo>
                  <a:lnTo>
                    <a:pt x="13" y="103"/>
                  </a:lnTo>
                  <a:lnTo>
                    <a:pt x="0" y="118"/>
                  </a:lnTo>
                  <a:lnTo>
                    <a:pt x="7" y="132"/>
                  </a:lnTo>
                  <a:lnTo>
                    <a:pt x="13" y="155"/>
                  </a:lnTo>
                  <a:close/>
                </a:path>
              </a:pathLst>
            </a:custGeom>
            <a:solidFill>
              <a:srgbClr val="6446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1" name="Freeform 111"/>
            <p:cNvSpPr>
              <a:spLocks/>
            </p:cNvSpPr>
            <p:nvPr/>
          </p:nvSpPr>
          <p:spPr bwMode="auto">
            <a:xfrm>
              <a:off x="1993" y="3185"/>
              <a:ext cx="417" cy="100"/>
            </a:xfrm>
            <a:custGeom>
              <a:avLst/>
              <a:gdLst>
                <a:gd name="T0" fmla="*/ 0 w 2919"/>
                <a:gd name="T1" fmla="*/ 494 h 700"/>
                <a:gd name="T2" fmla="*/ 105 w 2919"/>
                <a:gd name="T3" fmla="*/ 516 h 700"/>
                <a:gd name="T4" fmla="*/ 237 w 2919"/>
                <a:gd name="T5" fmla="*/ 531 h 700"/>
                <a:gd name="T6" fmla="*/ 414 w 2919"/>
                <a:gd name="T7" fmla="*/ 546 h 700"/>
                <a:gd name="T8" fmla="*/ 636 w 2919"/>
                <a:gd name="T9" fmla="*/ 546 h 700"/>
                <a:gd name="T10" fmla="*/ 767 w 2919"/>
                <a:gd name="T11" fmla="*/ 538 h 700"/>
                <a:gd name="T12" fmla="*/ 912 w 2919"/>
                <a:gd name="T13" fmla="*/ 531 h 700"/>
                <a:gd name="T14" fmla="*/ 1063 w 2919"/>
                <a:gd name="T15" fmla="*/ 508 h 700"/>
                <a:gd name="T16" fmla="*/ 1227 w 2919"/>
                <a:gd name="T17" fmla="*/ 487 h 700"/>
                <a:gd name="T18" fmla="*/ 1404 w 2919"/>
                <a:gd name="T19" fmla="*/ 458 h 700"/>
                <a:gd name="T20" fmla="*/ 1587 w 2919"/>
                <a:gd name="T21" fmla="*/ 413 h 700"/>
                <a:gd name="T22" fmla="*/ 1935 w 2919"/>
                <a:gd name="T23" fmla="*/ 332 h 700"/>
                <a:gd name="T24" fmla="*/ 2223 w 2919"/>
                <a:gd name="T25" fmla="*/ 251 h 700"/>
                <a:gd name="T26" fmla="*/ 2459 w 2919"/>
                <a:gd name="T27" fmla="*/ 185 h 700"/>
                <a:gd name="T28" fmla="*/ 2636 w 2919"/>
                <a:gd name="T29" fmla="*/ 118 h 700"/>
                <a:gd name="T30" fmla="*/ 2767 w 2919"/>
                <a:gd name="T31" fmla="*/ 74 h 700"/>
                <a:gd name="T32" fmla="*/ 2853 w 2919"/>
                <a:gd name="T33" fmla="*/ 38 h 700"/>
                <a:gd name="T34" fmla="*/ 2919 w 2919"/>
                <a:gd name="T35" fmla="*/ 0 h 700"/>
                <a:gd name="T36" fmla="*/ 2905 w 2919"/>
                <a:gd name="T37" fmla="*/ 15 h 700"/>
                <a:gd name="T38" fmla="*/ 2866 w 2919"/>
                <a:gd name="T39" fmla="*/ 59 h 700"/>
                <a:gd name="T40" fmla="*/ 2794 w 2919"/>
                <a:gd name="T41" fmla="*/ 126 h 700"/>
                <a:gd name="T42" fmla="*/ 2683 w 2919"/>
                <a:gd name="T43" fmla="*/ 214 h 700"/>
                <a:gd name="T44" fmla="*/ 2603 w 2919"/>
                <a:gd name="T45" fmla="*/ 258 h 700"/>
                <a:gd name="T46" fmla="*/ 2518 w 2919"/>
                <a:gd name="T47" fmla="*/ 310 h 700"/>
                <a:gd name="T48" fmla="*/ 2420 w 2919"/>
                <a:gd name="T49" fmla="*/ 355 h 700"/>
                <a:gd name="T50" fmla="*/ 2309 w 2919"/>
                <a:gd name="T51" fmla="*/ 405 h 700"/>
                <a:gd name="T52" fmla="*/ 2184 w 2919"/>
                <a:gd name="T53" fmla="*/ 458 h 700"/>
                <a:gd name="T54" fmla="*/ 2047 w 2919"/>
                <a:gd name="T55" fmla="*/ 508 h 700"/>
                <a:gd name="T56" fmla="*/ 1889 w 2919"/>
                <a:gd name="T57" fmla="*/ 561 h 700"/>
                <a:gd name="T58" fmla="*/ 1718 w 2919"/>
                <a:gd name="T59" fmla="*/ 611 h 700"/>
                <a:gd name="T60" fmla="*/ 1535 w 2919"/>
                <a:gd name="T61" fmla="*/ 649 h 700"/>
                <a:gd name="T62" fmla="*/ 1358 w 2919"/>
                <a:gd name="T63" fmla="*/ 678 h 700"/>
                <a:gd name="T64" fmla="*/ 1188 w 2919"/>
                <a:gd name="T65" fmla="*/ 700 h 700"/>
                <a:gd name="T66" fmla="*/ 1030 w 2919"/>
                <a:gd name="T67" fmla="*/ 700 h 700"/>
                <a:gd name="T68" fmla="*/ 879 w 2919"/>
                <a:gd name="T69" fmla="*/ 700 h 700"/>
                <a:gd name="T70" fmla="*/ 735 w 2919"/>
                <a:gd name="T71" fmla="*/ 685 h 700"/>
                <a:gd name="T72" fmla="*/ 604 w 2919"/>
                <a:gd name="T73" fmla="*/ 670 h 700"/>
                <a:gd name="T74" fmla="*/ 486 w 2919"/>
                <a:gd name="T75" fmla="*/ 649 h 700"/>
                <a:gd name="T76" fmla="*/ 381 w 2919"/>
                <a:gd name="T77" fmla="*/ 626 h 700"/>
                <a:gd name="T78" fmla="*/ 283 w 2919"/>
                <a:gd name="T79" fmla="*/ 597 h 700"/>
                <a:gd name="T80" fmla="*/ 131 w 2919"/>
                <a:gd name="T81" fmla="*/ 553 h 700"/>
                <a:gd name="T82" fmla="*/ 34 w 2919"/>
                <a:gd name="T83" fmla="*/ 508 h 700"/>
                <a:gd name="T84" fmla="*/ 0 w 2919"/>
                <a:gd name="T85" fmla="*/ 494 h 7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9"/>
                <a:gd name="T130" fmla="*/ 0 h 700"/>
                <a:gd name="T131" fmla="*/ 2919 w 2919"/>
                <a:gd name="T132" fmla="*/ 700 h 7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9" h="700">
                  <a:moveTo>
                    <a:pt x="0" y="494"/>
                  </a:moveTo>
                  <a:lnTo>
                    <a:pt x="105" y="516"/>
                  </a:lnTo>
                  <a:lnTo>
                    <a:pt x="237" y="531"/>
                  </a:lnTo>
                  <a:lnTo>
                    <a:pt x="414" y="546"/>
                  </a:lnTo>
                  <a:lnTo>
                    <a:pt x="636" y="546"/>
                  </a:lnTo>
                  <a:lnTo>
                    <a:pt x="767" y="538"/>
                  </a:lnTo>
                  <a:lnTo>
                    <a:pt x="912" y="531"/>
                  </a:lnTo>
                  <a:lnTo>
                    <a:pt x="1063" y="508"/>
                  </a:lnTo>
                  <a:lnTo>
                    <a:pt x="1227" y="487"/>
                  </a:lnTo>
                  <a:lnTo>
                    <a:pt x="1404" y="458"/>
                  </a:lnTo>
                  <a:lnTo>
                    <a:pt x="1587" y="413"/>
                  </a:lnTo>
                  <a:lnTo>
                    <a:pt x="1935" y="332"/>
                  </a:lnTo>
                  <a:lnTo>
                    <a:pt x="2223" y="251"/>
                  </a:lnTo>
                  <a:lnTo>
                    <a:pt x="2459" y="185"/>
                  </a:lnTo>
                  <a:lnTo>
                    <a:pt x="2636" y="118"/>
                  </a:lnTo>
                  <a:lnTo>
                    <a:pt x="2767" y="74"/>
                  </a:lnTo>
                  <a:lnTo>
                    <a:pt x="2853" y="38"/>
                  </a:lnTo>
                  <a:lnTo>
                    <a:pt x="2919" y="0"/>
                  </a:lnTo>
                  <a:lnTo>
                    <a:pt x="2905" y="15"/>
                  </a:lnTo>
                  <a:lnTo>
                    <a:pt x="2866" y="59"/>
                  </a:lnTo>
                  <a:lnTo>
                    <a:pt x="2794" y="126"/>
                  </a:lnTo>
                  <a:lnTo>
                    <a:pt x="2683" y="214"/>
                  </a:lnTo>
                  <a:lnTo>
                    <a:pt x="2603" y="258"/>
                  </a:lnTo>
                  <a:lnTo>
                    <a:pt x="2518" y="310"/>
                  </a:lnTo>
                  <a:lnTo>
                    <a:pt x="2420" y="355"/>
                  </a:lnTo>
                  <a:lnTo>
                    <a:pt x="2309" y="405"/>
                  </a:lnTo>
                  <a:lnTo>
                    <a:pt x="2184" y="458"/>
                  </a:lnTo>
                  <a:lnTo>
                    <a:pt x="2047" y="508"/>
                  </a:lnTo>
                  <a:lnTo>
                    <a:pt x="1889" y="561"/>
                  </a:lnTo>
                  <a:lnTo>
                    <a:pt x="1718" y="611"/>
                  </a:lnTo>
                  <a:lnTo>
                    <a:pt x="1535" y="649"/>
                  </a:lnTo>
                  <a:lnTo>
                    <a:pt x="1358" y="678"/>
                  </a:lnTo>
                  <a:lnTo>
                    <a:pt x="1188" y="700"/>
                  </a:lnTo>
                  <a:lnTo>
                    <a:pt x="1030" y="700"/>
                  </a:lnTo>
                  <a:lnTo>
                    <a:pt x="879" y="700"/>
                  </a:lnTo>
                  <a:lnTo>
                    <a:pt x="735" y="685"/>
                  </a:lnTo>
                  <a:lnTo>
                    <a:pt x="604" y="670"/>
                  </a:lnTo>
                  <a:lnTo>
                    <a:pt x="486" y="649"/>
                  </a:lnTo>
                  <a:lnTo>
                    <a:pt x="381" y="626"/>
                  </a:lnTo>
                  <a:lnTo>
                    <a:pt x="283" y="597"/>
                  </a:lnTo>
                  <a:lnTo>
                    <a:pt x="131" y="553"/>
                  </a:lnTo>
                  <a:lnTo>
                    <a:pt x="34" y="50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2" name="Freeform 112"/>
            <p:cNvSpPr>
              <a:spLocks/>
            </p:cNvSpPr>
            <p:nvPr/>
          </p:nvSpPr>
          <p:spPr bwMode="auto">
            <a:xfrm>
              <a:off x="2255" y="3185"/>
              <a:ext cx="155" cy="83"/>
            </a:xfrm>
            <a:custGeom>
              <a:avLst/>
              <a:gdLst>
                <a:gd name="T0" fmla="*/ 445 w 1082"/>
                <a:gd name="T1" fmla="*/ 237 h 575"/>
                <a:gd name="T2" fmla="*/ 347 w 1082"/>
                <a:gd name="T3" fmla="*/ 340 h 575"/>
                <a:gd name="T4" fmla="*/ 236 w 1082"/>
                <a:gd name="T5" fmla="*/ 428 h 575"/>
                <a:gd name="T6" fmla="*/ 118 w 1082"/>
                <a:gd name="T7" fmla="*/ 508 h 575"/>
                <a:gd name="T8" fmla="*/ 0 w 1082"/>
                <a:gd name="T9" fmla="*/ 575 h 575"/>
                <a:gd name="T10" fmla="*/ 150 w 1082"/>
                <a:gd name="T11" fmla="*/ 531 h 575"/>
                <a:gd name="T12" fmla="*/ 288 w 1082"/>
                <a:gd name="T13" fmla="*/ 479 h 575"/>
                <a:gd name="T14" fmla="*/ 419 w 1082"/>
                <a:gd name="T15" fmla="*/ 435 h 575"/>
                <a:gd name="T16" fmla="*/ 530 w 1082"/>
                <a:gd name="T17" fmla="*/ 384 h 575"/>
                <a:gd name="T18" fmla="*/ 629 w 1082"/>
                <a:gd name="T19" fmla="*/ 332 h 575"/>
                <a:gd name="T20" fmla="*/ 721 w 1082"/>
                <a:gd name="T21" fmla="*/ 288 h 575"/>
                <a:gd name="T22" fmla="*/ 865 w 1082"/>
                <a:gd name="T23" fmla="*/ 199 h 575"/>
                <a:gd name="T24" fmla="*/ 970 w 1082"/>
                <a:gd name="T25" fmla="*/ 118 h 575"/>
                <a:gd name="T26" fmla="*/ 1035 w 1082"/>
                <a:gd name="T27" fmla="*/ 59 h 575"/>
                <a:gd name="T28" fmla="*/ 1074 w 1082"/>
                <a:gd name="T29" fmla="*/ 15 h 575"/>
                <a:gd name="T30" fmla="*/ 1082 w 1082"/>
                <a:gd name="T31" fmla="*/ 0 h 575"/>
                <a:gd name="T32" fmla="*/ 1048 w 1082"/>
                <a:gd name="T33" fmla="*/ 23 h 575"/>
                <a:gd name="T34" fmla="*/ 943 w 1082"/>
                <a:gd name="T35" fmla="*/ 67 h 575"/>
                <a:gd name="T36" fmla="*/ 747 w 1082"/>
                <a:gd name="T37" fmla="*/ 141 h 575"/>
                <a:gd name="T38" fmla="*/ 445 w 1082"/>
                <a:gd name="T39" fmla="*/ 237 h 5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82"/>
                <a:gd name="T61" fmla="*/ 0 h 575"/>
                <a:gd name="T62" fmla="*/ 1082 w 1082"/>
                <a:gd name="T63" fmla="*/ 575 h 5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82" h="575">
                  <a:moveTo>
                    <a:pt x="445" y="237"/>
                  </a:moveTo>
                  <a:lnTo>
                    <a:pt x="347" y="340"/>
                  </a:lnTo>
                  <a:lnTo>
                    <a:pt x="236" y="428"/>
                  </a:lnTo>
                  <a:lnTo>
                    <a:pt x="118" y="508"/>
                  </a:lnTo>
                  <a:lnTo>
                    <a:pt x="0" y="575"/>
                  </a:lnTo>
                  <a:lnTo>
                    <a:pt x="150" y="531"/>
                  </a:lnTo>
                  <a:lnTo>
                    <a:pt x="288" y="479"/>
                  </a:lnTo>
                  <a:lnTo>
                    <a:pt x="419" y="435"/>
                  </a:lnTo>
                  <a:lnTo>
                    <a:pt x="530" y="384"/>
                  </a:lnTo>
                  <a:lnTo>
                    <a:pt x="629" y="332"/>
                  </a:lnTo>
                  <a:lnTo>
                    <a:pt x="721" y="288"/>
                  </a:lnTo>
                  <a:lnTo>
                    <a:pt x="865" y="199"/>
                  </a:lnTo>
                  <a:lnTo>
                    <a:pt x="970" y="118"/>
                  </a:lnTo>
                  <a:lnTo>
                    <a:pt x="1035" y="59"/>
                  </a:lnTo>
                  <a:lnTo>
                    <a:pt x="1074" y="15"/>
                  </a:lnTo>
                  <a:lnTo>
                    <a:pt x="1082" y="0"/>
                  </a:lnTo>
                  <a:lnTo>
                    <a:pt x="1048" y="23"/>
                  </a:lnTo>
                  <a:lnTo>
                    <a:pt x="943" y="67"/>
                  </a:lnTo>
                  <a:lnTo>
                    <a:pt x="747" y="141"/>
                  </a:lnTo>
                  <a:lnTo>
                    <a:pt x="445" y="237"/>
                  </a:lnTo>
                  <a:close/>
                </a:path>
              </a:pathLst>
            </a:custGeom>
            <a:solidFill>
              <a:srgbClr val="6D7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3" name="Freeform 113"/>
            <p:cNvSpPr>
              <a:spLocks/>
            </p:cNvSpPr>
            <p:nvPr/>
          </p:nvSpPr>
          <p:spPr bwMode="auto">
            <a:xfrm>
              <a:off x="2911" y="1683"/>
              <a:ext cx="169" cy="393"/>
            </a:xfrm>
            <a:custGeom>
              <a:avLst/>
              <a:gdLst>
                <a:gd name="T0" fmla="*/ 394 w 1188"/>
                <a:gd name="T1" fmla="*/ 0 h 2754"/>
                <a:gd name="T2" fmla="*/ 302 w 1188"/>
                <a:gd name="T3" fmla="*/ 8 h 2754"/>
                <a:gd name="T4" fmla="*/ 236 w 1188"/>
                <a:gd name="T5" fmla="*/ 44 h 2754"/>
                <a:gd name="T6" fmla="*/ 184 w 1188"/>
                <a:gd name="T7" fmla="*/ 96 h 2754"/>
                <a:gd name="T8" fmla="*/ 131 w 1188"/>
                <a:gd name="T9" fmla="*/ 199 h 2754"/>
                <a:gd name="T10" fmla="*/ 73 w 1188"/>
                <a:gd name="T11" fmla="*/ 471 h 2754"/>
                <a:gd name="T12" fmla="*/ 47 w 1188"/>
                <a:gd name="T13" fmla="*/ 707 h 2754"/>
                <a:gd name="T14" fmla="*/ 53 w 1188"/>
                <a:gd name="T15" fmla="*/ 928 h 2754"/>
                <a:gd name="T16" fmla="*/ 92 w 1188"/>
                <a:gd name="T17" fmla="*/ 1149 h 2754"/>
                <a:gd name="T18" fmla="*/ 165 w 1188"/>
                <a:gd name="T19" fmla="*/ 1525 h 2754"/>
                <a:gd name="T20" fmla="*/ 171 w 1188"/>
                <a:gd name="T21" fmla="*/ 1701 h 2754"/>
                <a:gd name="T22" fmla="*/ 158 w 1188"/>
                <a:gd name="T23" fmla="*/ 1775 h 2754"/>
                <a:gd name="T24" fmla="*/ 125 w 1188"/>
                <a:gd name="T25" fmla="*/ 1840 h 2754"/>
                <a:gd name="T26" fmla="*/ 73 w 1188"/>
                <a:gd name="T27" fmla="*/ 1878 h 2754"/>
                <a:gd name="T28" fmla="*/ 0 w 1188"/>
                <a:gd name="T29" fmla="*/ 1884 h 2754"/>
                <a:gd name="T30" fmla="*/ 60 w 1188"/>
                <a:gd name="T31" fmla="*/ 1870 h 2754"/>
                <a:gd name="T32" fmla="*/ 171 w 1188"/>
                <a:gd name="T33" fmla="*/ 1789 h 2754"/>
                <a:gd name="T34" fmla="*/ 217 w 1188"/>
                <a:gd name="T35" fmla="*/ 1775 h 2754"/>
                <a:gd name="T36" fmla="*/ 184 w 1188"/>
                <a:gd name="T37" fmla="*/ 1899 h 2754"/>
                <a:gd name="T38" fmla="*/ 152 w 1188"/>
                <a:gd name="T39" fmla="*/ 2025 h 2754"/>
                <a:gd name="T40" fmla="*/ 165 w 1188"/>
                <a:gd name="T41" fmla="*/ 2120 h 2754"/>
                <a:gd name="T42" fmla="*/ 204 w 1188"/>
                <a:gd name="T43" fmla="*/ 2223 h 2754"/>
                <a:gd name="T44" fmla="*/ 263 w 1188"/>
                <a:gd name="T45" fmla="*/ 2311 h 2754"/>
                <a:gd name="T46" fmla="*/ 348 w 1188"/>
                <a:gd name="T47" fmla="*/ 2363 h 2754"/>
                <a:gd name="T48" fmla="*/ 381 w 1188"/>
                <a:gd name="T49" fmla="*/ 2355 h 2754"/>
                <a:gd name="T50" fmla="*/ 374 w 1188"/>
                <a:gd name="T51" fmla="*/ 2275 h 2754"/>
                <a:gd name="T52" fmla="*/ 394 w 1188"/>
                <a:gd name="T53" fmla="*/ 2179 h 2754"/>
                <a:gd name="T54" fmla="*/ 414 w 1188"/>
                <a:gd name="T55" fmla="*/ 2371 h 2754"/>
                <a:gd name="T56" fmla="*/ 447 w 1188"/>
                <a:gd name="T57" fmla="*/ 2481 h 2754"/>
                <a:gd name="T58" fmla="*/ 512 w 1188"/>
                <a:gd name="T59" fmla="*/ 2584 h 2754"/>
                <a:gd name="T60" fmla="*/ 610 w 1188"/>
                <a:gd name="T61" fmla="*/ 2666 h 2754"/>
                <a:gd name="T62" fmla="*/ 709 w 1188"/>
                <a:gd name="T63" fmla="*/ 2716 h 2754"/>
                <a:gd name="T64" fmla="*/ 820 w 1188"/>
                <a:gd name="T65" fmla="*/ 2746 h 2754"/>
                <a:gd name="T66" fmla="*/ 932 w 1188"/>
                <a:gd name="T67" fmla="*/ 2754 h 2754"/>
                <a:gd name="T68" fmla="*/ 1043 w 1188"/>
                <a:gd name="T69" fmla="*/ 2724 h 2754"/>
                <a:gd name="T70" fmla="*/ 1115 w 1188"/>
                <a:gd name="T71" fmla="*/ 2672 h 2754"/>
                <a:gd name="T72" fmla="*/ 1155 w 1188"/>
                <a:gd name="T73" fmla="*/ 2584 h 2754"/>
                <a:gd name="T74" fmla="*/ 1188 w 1188"/>
                <a:gd name="T75" fmla="*/ 2414 h 2754"/>
                <a:gd name="T76" fmla="*/ 1188 w 1188"/>
                <a:gd name="T77" fmla="*/ 2216 h 2754"/>
                <a:gd name="T78" fmla="*/ 1141 w 1188"/>
                <a:gd name="T79" fmla="*/ 2017 h 2754"/>
                <a:gd name="T80" fmla="*/ 1096 w 1188"/>
                <a:gd name="T81" fmla="*/ 1789 h 2754"/>
                <a:gd name="T82" fmla="*/ 1069 w 1188"/>
                <a:gd name="T83" fmla="*/ 1502 h 2754"/>
                <a:gd name="T84" fmla="*/ 1031 w 1188"/>
                <a:gd name="T85" fmla="*/ 1002 h 2754"/>
                <a:gd name="T86" fmla="*/ 984 w 1188"/>
                <a:gd name="T87" fmla="*/ 678 h 2754"/>
                <a:gd name="T88" fmla="*/ 906 w 1188"/>
                <a:gd name="T89" fmla="*/ 390 h 2754"/>
                <a:gd name="T90" fmla="*/ 846 w 1188"/>
                <a:gd name="T91" fmla="*/ 265 h 2754"/>
                <a:gd name="T92" fmla="*/ 767 w 1188"/>
                <a:gd name="T93" fmla="*/ 162 h 2754"/>
                <a:gd name="T94" fmla="*/ 683 w 1188"/>
                <a:gd name="T95" fmla="*/ 81 h 2754"/>
                <a:gd name="T96" fmla="*/ 571 w 1188"/>
                <a:gd name="T97" fmla="*/ 22 h 2754"/>
                <a:gd name="T98" fmla="*/ 447 w 1188"/>
                <a:gd name="T99" fmla="*/ 0 h 27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88"/>
                <a:gd name="T151" fmla="*/ 0 h 2754"/>
                <a:gd name="T152" fmla="*/ 1188 w 1188"/>
                <a:gd name="T153" fmla="*/ 2754 h 27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88" h="2754">
                  <a:moveTo>
                    <a:pt x="447" y="0"/>
                  </a:moveTo>
                  <a:lnTo>
                    <a:pt x="394" y="0"/>
                  </a:lnTo>
                  <a:lnTo>
                    <a:pt x="342" y="0"/>
                  </a:lnTo>
                  <a:lnTo>
                    <a:pt x="302" y="8"/>
                  </a:lnTo>
                  <a:lnTo>
                    <a:pt x="263" y="22"/>
                  </a:lnTo>
                  <a:lnTo>
                    <a:pt x="236" y="44"/>
                  </a:lnTo>
                  <a:lnTo>
                    <a:pt x="204" y="67"/>
                  </a:lnTo>
                  <a:lnTo>
                    <a:pt x="184" y="96"/>
                  </a:lnTo>
                  <a:lnTo>
                    <a:pt x="165" y="125"/>
                  </a:lnTo>
                  <a:lnTo>
                    <a:pt x="131" y="199"/>
                  </a:lnTo>
                  <a:lnTo>
                    <a:pt x="112" y="279"/>
                  </a:lnTo>
                  <a:lnTo>
                    <a:pt x="73" y="471"/>
                  </a:lnTo>
                  <a:lnTo>
                    <a:pt x="53" y="596"/>
                  </a:lnTo>
                  <a:lnTo>
                    <a:pt x="47" y="707"/>
                  </a:lnTo>
                  <a:lnTo>
                    <a:pt x="47" y="825"/>
                  </a:lnTo>
                  <a:lnTo>
                    <a:pt x="53" y="928"/>
                  </a:lnTo>
                  <a:lnTo>
                    <a:pt x="73" y="1038"/>
                  </a:lnTo>
                  <a:lnTo>
                    <a:pt x="92" y="1149"/>
                  </a:lnTo>
                  <a:lnTo>
                    <a:pt x="138" y="1376"/>
                  </a:lnTo>
                  <a:lnTo>
                    <a:pt x="165" y="1525"/>
                  </a:lnTo>
                  <a:lnTo>
                    <a:pt x="171" y="1613"/>
                  </a:lnTo>
                  <a:lnTo>
                    <a:pt x="171" y="1701"/>
                  </a:lnTo>
                  <a:lnTo>
                    <a:pt x="165" y="1737"/>
                  </a:lnTo>
                  <a:lnTo>
                    <a:pt x="158" y="1775"/>
                  </a:lnTo>
                  <a:lnTo>
                    <a:pt x="145" y="1811"/>
                  </a:lnTo>
                  <a:lnTo>
                    <a:pt x="125" y="1840"/>
                  </a:lnTo>
                  <a:lnTo>
                    <a:pt x="105" y="1863"/>
                  </a:lnTo>
                  <a:lnTo>
                    <a:pt x="73" y="1878"/>
                  </a:lnTo>
                  <a:lnTo>
                    <a:pt x="40" y="1884"/>
                  </a:lnTo>
                  <a:lnTo>
                    <a:pt x="0" y="1884"/>
                  </a:lnTo>
                  <a:lnTo>
                    <a:pt x="27" y="1884"/>
                  </a:lnTo>
                  <a:lnTo>
                    <a:pt x="60" y="1870"/>
                  </a:lnTo>
                  <a:lnTo>
                    <a:pt x="118" y="1834"/>
                  </a:lnTo>
                  <a:lnTo>
                    <a:pt x="171" y="1789"/>
                  </a:lnTo>
                  <a:lnTo>
                    <a:pt x="217" y="1731"/>
                  </a:lnTo>
                  <a:lnTo>
                    <a:pt x="217" y="1775"/>
                  </a:lnTo>
                  <a:lnTo>
                    <a:pt x="204" y="1819"/>
                  </a:lnTo>
                  <a:lnTo>
                    <a:pt x="184" y="1899"/>
                  </a:lnTo>
                  <a:lnTo>
                    <a:pt x="158" y="1981"/>
                  </a:lnTo>
                  <a:lnTo>
                    <a:pt x="152" y="2025"/>
                  </a:lnTo>
                  <a:lnTo>
                    <a:pt x="152" y="2069"/>
                  </a:lnTo>
                  <a:lnTo>
                    <a:pt x="165" y="2120"/>
                  </a:lnTo>
                  <a:lnTo>
                    <a:pt x="178" y="2172"/>
                  </a:lnTo>
                  <a:lnTo>
                    <a:pt x="204" y="2223"/>
                  </a:lnTo>
                  <a:lnTo>
                    <a:pt x="230" y="2267"/>
                  </a:lnTo>
                  <a:lnTo>
                    <a:pt x="263" y="2311"/>
                  </a:lnTo>
                  <a:lnTo>
                    <a:pt x="302" y="2342"/>
                  </a:lnTo>
                  <a:lnTo>
                    <a:pt x="348" y="2363"/>
                  </a:lnTo>
                  <a:lnTo>
                    <a:pt x="394" y="2378"/>
                  </a:lnTo>
                  <a:lnTo>
                    <a:pt x="381" y="2355"/>
                  </a:lnTo>
                  <a:lnTo>
                    <a:pt x="374" y="2334"/>
                  </a:lnTo>
                  <a:lnTo>
                    <a:pt x="374" y="2275"/>
                  </a:lnTo>
                  <a:lnTo>
                    <a:pt x="381" y="2223"/>
                  </a:lnTo>
                  <a:lnTo>
                    <a:pt x="394" y="2179"/>
                  </a:lnTo>
                  <a:lnTo>
                    <a:pt x="408" y="2311"/>
                  </a:lnTo>
                  <a:lnTo>
                    <a:pt x="414" y="2371"/>
                  </a:lnTo>
                  <a:lnTo>
                    <a:pt x="427" y="2430"/>
                  </a:lnTo>
                  <a:lnTo>
                    <a:pt x="447" y="2481"/>
                  </a:lnTo>
                  <a:lnTo>
                    <a:pt x="473" y="2533"/>
                  </a:lnTo>
                  <a:lnTo>
                    <a:pt x="512" y="2584"/>
                  </a:lnTo>
                  <a:lnTo>
                    <a:pt x="565" y="2636"/>
                  </a:lnTo>
                  <a:lnTo>
                    <a:pt x="610" y="2666"/>
                  </a:lnTo>
                  <a:lnTo>
                    <a:pt x="657" y="2695"/>
                  </a:lnTo>
                  <a:lnTo>
                    <a:pt x="709" y="2716"/>
                  </a:lnTo>
                  <a:lnTo>
                    <a:pt x="767" y="2739"/>
                  </a:lnTo>
                  <a:lnTo>
                    <a:pt x="820" y="2746"/>
                  </a:lnTo>
                  <a:lnTo>
                    <a:pt x="879" y="2754"/>
                  </a:lnTo>
                  <a:lnTo>
                    <a:pt x="932" y="2754"/>
                  </a:lnTo>
                  <a:lnTo>
                    <a:pt x="990" y="2746"/>
                  </a:lnTo>
                  <a:lnTo>
                    <a:pt x="1043" y="2724"/>
                  </a:lnTo>
                  <a:lnTo>
                    <a:pt x="1082" y="2702"/>
                  </a:lnTo>
                  <a:lnTo>
                    <a:pt x="1115" y="2672"/>
                  </a:lnTo>
                  <a:lnTo>
                    <a:pt x="1141" y="2636"/>
                  </a:lnTo>
                  <a:lnTo>
                    <a:pt x="1155" y="2584"/>
                  </a:lnTo>
                  <a:lnTo>
                    <a:pt x="1168" y="2533"/>
                  </a:lnTo>
                  <a:lnTo>
                    <a:pt x="1188" y="2414"/>
                  </a:lnTo>
                  <a:lnTo>
                    <a:pt x="1188" y="2311"/>
                  </a:lnTo>
                  <a:lnTo>
                    <a:pt x="1188" y="2216"/>
                  </a:lnTo>
                  <a:lnTo>
                    <a:pt x="1168" y="2120"/>
                  </a:lnTo>
                  <a:lnTo>
                    <a:pt x="1141" y="2017"/>
                  </a:lnTo>
                  <a:lnTo>
                    <a:pt x="1115" y="1914"/>
                  </a:lnTo>
                  <a:lnTo>
                    <a:pt x="1096" y="1789"/>
                  </a:lnTo>
                  <a:lnTo>
                    <a:pt x="1082" y="1649"/>
                  </a:lnTo>
                  <a:lnTo>
                    <a:pt x="1069" y="1502"/>
                  </a:lnTo>
                  <a:lnTo>
                    <a:pt x="1050" y="1170"/>
                  </a:lnTo>
                  <a:lnTo>
                    <a:pt x="1031" y="1002"/>
                  </a:lnTo>
                  <a:lnTo>
                    <a:pt x="1010" y="840"/>
                  </a:lnTo>
                  <a:lnTo>
                    <a:pt x="984" y="678"/>
                  </a:lnTo>
                  <a:lnTo>
                    <a:pt x="951" y="531"/>
                  </a:lnTo>
                  <a:lnTo>
                    <a:pt x="906" y="390"/>
                  </a:lnTo>
                  <a:lnTo>
                    <a:pt x="872" y="323"/>
                  </a:lnTo>
                  <a:lnTo>
                    <a:pt x="846" y="265"/>
                  </a:lnTo>
                  <a:lnTo>
                    <a:pt x="807" y="206"/>
                  </a:lnTo>
                  <a:lnTo>
                    <a:pt x="767" y="162"/>
                  </a:lnTo>
                  <a:lnTo>
                    <a:pt x="728" y="117"/>
                  </a:lnTo>
                  <a:lnTo>
                    <a:pt x="683" y="81"/>
                  </a:lnTo>
                  <a:lnTo>
                    <a:pt x="630" y="44"/>
                  </a:lnTo>
                  <a:lnTo>
                    <a:pt x="571" y="22"/>
                  </a:lnTo>
                  <a:lnTo>
                    <a:pt x="512" y="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482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4" name="Freeform 114"/>
            <p:cNvSpPr>
              <a:spLocks/>
            </p:cNvSpPr>
            <p:nvPr/>
          </p:nvSpPr>
          <p:spPr bwMode="auto">
            <a:xfrm>
              <a:off x="2954" y="1671"/>
              <a:ext cx="475" cy="486"/>
            </a:xfrm>
            <a:custGeom>
              <a:avLst/>
              <a:gdLst>
                <a:gd name="T0" fmla="*/ 203 w 3324"/>
                <a:gd name="T1" fmla="*/ 2371 h 3402"/>
                <a:gd name="T2" fmla="*/ 269 w 3324"/>
                <a:gd name="T3" fmla="*/ 2570 h 3402"/>
                <a:gd name="T4" fmla="*/ 361 w 3324"/>
                <a:gd name="T5" fmla="*/ 2753 h 3402"/>
                <a:gd name="T6" fmla="*/ 479 w 3324"/>
                <a:gd name="T7" fmla="*/ 2908 h 3402"/>
                <a:gd name="T8" fmla="*/ 617 w 3324"/>
                <a:gd name="T9" fmla="*/ 3048 h 3402"/>
                <a:gd name="T10" fmla="*/ 767 w 3324"/>
                <a:gd name="T11" fmla="*/ 3159 h 3402"/>
                <a:gd name="T12" fmla="*/ 938 w 3324"/>
                <a:gd name="T13" fmla="*/ 3254 h 3402"/>
                <a:gd name="T14" fmla="*/ 1122 w 3324"/>
                <a:gd name="T15" fmla="*/ 3328 h 3402"/>
                <a:gd name="T16" fmla="*/ 1298 w 3324"/>
                <a:gd name="T17" fmla="*/ 3379 h 3402"/>
                <a:gd name="T18" fmla="*/ 1462 w 3324"/>
                <a:gd name="T19" fmla="*/ 3402 h 3402"/>
                <a:gd name="T20" fmla="*/ 1620 w 3324"/>
                <a:gd name="T21" fmla="*/ 3394 h 3402"/>
                <a:gd name="T22" fmla="*/ 1771 w 3324"/>
                <a:gd name="T23" fmla="*/ 3365 h 3402"/>
                <a:gd name="T24" fmla="*/ 2000 w 3324"/>
                <a:gd name="T25" fmla="*/ 3291 h 3402"/>
                <a:gd name="T26" fmla="*/ 2288 w 3324"/>
                <a:gd name="T27" fmla="*/ 3136 h 3402"/>
                <a:gd name="T28" fmla="*/ 2525 w 3324"/>
                <a:gd name="T29" fmla="*/ 2982 h 3402"/>
                <a:gd name="T30" fmla="*/ 2630 w 3324"/>
                <a:gd name="T31" fmla="*/ 2894 h 3402"/>
                <a:gd name="T32" fmla="*/ 2688 w 3324"/>
                <a:gd name="T33" fmla="*/ 2812 h 3402"/>
                <a:gd name="T34" fmla="*/ 2761 w 3324"/>
                <a:gd name="T35" fmla="*/ 2665 h 3402"/>
                <a:gd name="T36" fmla="*/ 2813 w 3324"/>
                <a:gd name="T37" fmla="*/ 2488 h 3402"/>
                <a:gd name="T38" fmla="*/ 2872 w 3324"/>
                <a:gd name="T39" fmla="*/ 2430 h 3402"/>
                <a:gd name="T40" fmla="*/ 2911 w 3324"/>
                <a:gd name="T41" fmla="*/ 2444 h 3402"/>
                <a:gd name="T42" fmla="*/ 3003 w 3324"/>
                <a:gd name="T43" fmla="*/ 2430 h 3402"/>
                <a:gd name="T44" fmla="*/ 3088 w 3324"/>
                <a:gd name="T45" fmla="*/ 2363 h 3402"/>
                <a:gd name="T46" fmla="*/ 3167 w 3324"/>
                <a:gd name="T47" fmla="*/ 2260 h 3402"/>
                <a:gd name="T48" fmla="*/ 3232 w 3324"/>
                <a:gd name="T49" fmla="*/ 2135 h 3402"/>
                <a:gd name="T50" fmla="*/ 3285 w 3324"/>
                <a:gd name="T51" fmla="*/ 2003 h 3402"/>
                <a:gd name="T52" fmla="*/ 3318 w 3324"/>
                <a:gd name="T53" fmla="*/ 1885 h 3402"/>
                <a:gd name="T54" fmla="*/ 3318 w 3324"/>
                <a:gd name="T55" fmla="*/ 1789 h 3402"/>
                <a:gd name="T56" fmla="*/ 3285 w 3324"/>
                <a:gd name="T57" fmla="*/ 1679 h 3402"/>
                <a:gd name="T58" fmla="*/ 3232 w 3324"/>
                <a:gd name="T59" fmla="*/ 1620 h 3402"/>
                <a:gd name="T60" fmla="*/ 3160 w 3324"/>
                <a:gd name="T61" fmla="*/ 1598 h 3402"/>
                <a:gd name="T62" fmla="*/ 3081 w 3324"/>
                <a:gd name="T63" fmla="*/ 1620 h 3402"/>
                <a:gd name="T64" fmla="*/ 3003 w 3324"/>
                <a:gd name="T65" fmla="*/ 1664 h 3402"/>
                <a:gd name="T66" fmla="*/ 2931 w 3324"/>
                <a:gd name="T67" fmla="*/ 1730 h 3402"/>
                <a:gd name="T68" fmla="*/ 2866 w 3324"/>
                <a:gd name="T69" fmla="*/ 1812 h 3402"/>
                <a:gd name="T70" fmla="*/ 2826 w 3324"/>
                <a:gd name="T71" fmla="*/ 1892 h 3402"/>
                <a:gd name="T72" fmla="*/ 2826 w 3324"/>
                <a:gd name="T73" fmla="*/ 1753 h 3402"/>
                <a:gd name="T74" fmla="*/ 2839 w 3324"/>
                <a:gd name="T75" fmla="*/ 1480 h 3402"/>
                <a:gd name="T76" fmla="*/ 2839 w 3324"/>
                <a:gd name="T77" fmla="*/ 1339 h 3402"/>
                <a:gd name="T78" fmla="*/ 2800 w 3324"/>
                <a:gd name="T79" fmla="*/ 1068 h 3402"/>
                <a:gd name="T80" fmla="*/ 2721 w 3324"/>
                <a:gd name="T81" fmla="*/ 818 h 3402"/>
                <a:gd name="T82" fmla="*/ 2596 w 3324"/>
                <a:gd name="T83" fmla="*/ 597 h 3402"/>
                <a:gd name="T84" fmla="*/ 2512 w 3324"/>
                <a:gd name="T85" fmla="*/ 501 h 3402"/>
                <a:gd name="T86" fmla="*/ 2413 w 3324"/>
                <a:gd name="T87" fmla="*/ 412 h 3402"/>
                <a:gd name="T88" fmla="*/ 2256 w 3324"/>
                <a:gd name="T89" fmla="*/ 316 h 3402"/>
                <a:gd name="T90" fmla="*/ 2091 w 3324"/>
                <a:gd name="T91" fmla="*/ 251 h 3402"/>
                <a:gd name="T92" fmla="*/ 1745 w 3324"/>
                <a:gd name="T93" fmla="*/ 154 h 3402"/>
                <a:gd name="T94" fmla="*/ 1403 w 3324"/>
                <a:gd name="T95" fmla="*/ 66 h 3402"/>
                <a:gd name="T96" fmla="*/ 1056 w 3324"/>
                <a:gd name="T97" fmla="*/ 15 h 3402"/>
                <a:gd name="T98" fmla="*/ 767 w 3324"/>
                <a:gd name="T99" fmla="*/ 0 h 3402"/>
                <a:gd name="T100" fmla="*/ 492 w 3324"/>
                <a:gd name="T101" fmla="*/ 7 h 3402"/>
                <a:gd name="T102" fmla="*/ 315 w 3324"/>
                <a:gd name="T103" fmla="*/ 45 h 3402"/>
                <a:gd name="T104" fmla="*/ 164 w 3324"/>
                <a:gd name="T105" fmla="*/ 103 h 3402"/>
                <a:gd name="T106" fmla="*/ 72 w 3324"/>
                <a:gd name="T107" fmla="*/ 169 h 3402"/>
                <a:gd name="T108" fmla="*/ 33 w 3324"/>
                <a:gd name="T109" fmla="*/ 228 h 3402"/>
                <a:gd name="T110" fmla="*/ 7 w 3324"/>
                <a:gd name="T111" fmla="*/ 301 h 3402"/>
                <a:gd name="T112" fmla="*/ 0 w 3324"/>
                <a:gd name="T113" fmla="*/ 383 h 3402"/>
                <a:gd name="T114" fmla="*/ 33 w 3324"/>
                <a:gd name="T115" fmla="*/ 633 h 3402"/>
                <a:gd name="T116" fmla="*/ 99 w 3324"/>
                <a:gd name="T117" fmla="*/ 1045 h 3402"/>
                <a:gd name="T118" fmla="*/ 119 w 3324"/>
                <a:gd name="T119" fmla="*/ 1259 h 3402"/>
                <a:gd name="T120" fmla="*/ 132 w 3324"/>
                <a:gd name="T121" fmla="*/ 1759 h 3402"/>
                <a:gd name="T122" fmla="*/ 164 w 3324"/>
                <a:gd name="T123" fmla="*/ 2135 h 34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24"/>
                <a:gd name="T187" fmla="*/ 0 h 3402"/>
                <a:gd name="T188" fmla="*/ 3324 w 3324"/>
                <a:gd name="T189" fmla="*/ 3402 h 34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24" h="3402">
                  <a:moveTo>
                    <a:pt x="177" y="2260"/>
                  </a:moveTo>
                  <a:lnTo>
                    <a:pt x="203" y="2371"/>
                  </a:lnTo>
                  <a:lnTo>
                    <a:pt x="230" y="2474"/>
                  </a:lnTo>
                  <a:lnTo>
                    <a:pt x="269" y="2570"/>
                  </a:lnTo>
                  <a:lnTo>
                    <a:pt x="315" y="2665"/>
                  </a:lnTo>
                  <a:lnTo>
                    <a:pt x="361" y="2753"/>
                  </a:lnTo>
                  <a:lnTo>
                    <a:pt x="420" y="2835"/>
                  </a:lnTo>
                  <a:lnTo>
                    <a:pt x="479" y="2908"/>
                  </a:lnTo>
                  <a:lnTo>
                    <a:pt x="544" y="2982"/>
                  </a:lnTo>
                  <a:lnTo>
                    <a:pt x="617" y="3048"/>
                  </a:lnTo>
                  <a:lnTo>
                    <a:pt x="688" y="3106"/>
                  </a:lnTo>
                  <a:lnTo>
                    <a:pt x="767" y="3159"/>
                  </a:lnTo>
                  <a:lnTo>
                    <a:pt x="853" y="3209"/>
                  </a:lnTo>
                  <a:lnTo>
                    <a:pt x="938" y="3254"/>
                  </a:lnTo>
                  <a:lnTo>
                    <a:pt x="1030" y="3298"/>
                  </a:lnTo>
                  <a:lnTo>
                    <a:pt x="1122" y="3328"/>
                  </a:lnTo>
                  <a:lnTo>
                    <a:pt x="1213" y="3357"/>
                  </a:lnTo>
                  <a:lnTo>
                    <a:pt x="1298" y="3379"/>
                  </a:lnTo>
                  <a:lnTo>
                    <a:pt x="1377" y="3394"/>
                  </a:lnTo>
                  <a:lnTo>
                    <a:pt x="1462" y="3402"/>
                  </a:lnTo>
                  <a:lnTo>
                    <a:pt x="1541" y="3402"/>
                  </a:lnTo>
                  <a:lnTo>
                    <a:pt x="1620" y="3394"/>
                  </a:lnTo>
                  <a:lnTo>
                    <a:pt x="1698" y="3379"/>
                  </a:lnTo>
                  <a:lnTo>
                    <a:pt x="1771" y="3365"/>
                  </a:lnTo>
                  <a:lnTo>
                    <a:pt x="1849" y="3342"/>
                  </a:lnTo>
                  <a:lnTo>
                    <a:pt x="2000" y="3291"/>
                  </a:lnTo>
                  <a:lnTo>
                    <a:pt x="2144" y="3217"/>
                  </a:lnTo>
                  <a:lnTo>
                    <a:pt x="2288" y="3136"/>
                  </a:lnTo>
                  <a:lnTo>
                    <a:pt x="2433" y="3048"/>
                  </a:lnTo>
                  <a:lnTo>
                    <a:pt x="2525" y="2982"/>
                  </a:lnTo>
                  <a:lnTo>
                    <a:pt x="2596" y="2923"/>
                  </a:lnTo>
                  <a:lnTo>
                    <a:pt x="2630" y="2894"/>
                  </a:lnTo>
                  <a:lnTo>
                    <a:pt x="2662" y="2856"/>
                  </a:lnTo>
                  <a:lnTo>
                    <a:pt x="2688" y="2812"/>
                  </a:lnTo>
                  <a:lnTo>
                    <a:pt x="2721" y="2753"/>
                  </a:lnTo>
                  <a:lnTo>
                    <a:pt x="2761" y="2665"/>
                  </a:lnTo>
                  <a:lnTo>
                    <a:pt x="2793" y="2577"/>
                  </a:lnTo>
                  <a:lnTo>
                    <a:pt x="2813" y="2488"/>
                  </a:lnTo>
                  <a:lnTo>
                    <a:pt x="2832" y="2392"/>
                  </a:lnTo>
                  <a:lnTo>
                    <a:pt x="2872" y="2430"/>
                  </a:lnTo>
                  <a:lnTo>
                    <a:pt x="2892" y="2436"/>
                  </a:lnTo>
                  <a:lnTo>
                    <a:pt x="2911" y="2444"/>
                  </a:lnTo>
                  <a:lnTo>
                    <a:pt x="2957" y="2444"/>
                  </a:lnTo>
                  <a:lnTo>
                    <a:pt x="3003" y="2430"/>
                  </a:lnTo>
                  <a:lnTo>
                    <a:pt x="3042" y="2400"/>
                  </a:lnTo>
                  <a:lnTo>
                    <a:pt x="3088" y="2363"/>
                  </a:lnTo>
                  <a:lnTo>
                    <a:pt x="3128" y="2312"/>
                  </a:lnTo>
                  <a:lnTo>
                    <a:pt x="3167" y="2260"/>
                  </a:lnTo>
                  <a:lnTo>
                    <a:pt x="3199" y="2201"/>
                  </a:lnTo>
                  <a:lnTo>
                    <a:pt x="3232" y="2135"/>
                  </a:lnTo>
                  <a:lnTo>
                    <a:pt x="3266" y="2068"/>
                  </a:lnTo>
                  <a:lnTo>
                    <a:pt x="3285" y="2003"/>
                  </a:lnTo>
                  <a:lnTo>
                    <a:pt x="3305" y="1944"/>
                  </a:lnTo>
                  <a:lnTo>
                    <a:pt x="3318" y="1885"/>
                  </a:lnTo>
                  <a:lnTo>
                    <a:pt x="3324" y="1833"/>
                  </a:lnTo>
                  <a:lnTo>
                    <a:pt x="3318" y="1789"/>
                  </a:lnTo>
                  <a:lnTo>
                    <a:pt x="3305" y="1730"/>
                  </a:lnTo>
                  <a:lnTo>
                    <a:pt x="3285" y="1679"/>
                  </a:lnTo>
                  <a:lnTo>
                    <a:pt x="3259" y="1642"/>
                  </a:lnTo>
                  <a:lnTo>
                    <a:pt x="3232" y="1620"/>
                  </a:lnTo>
                  <a:lnTo>
                    <a:pt x="3199" y="1606"/>
                  </a:lnTo>
                  <a:lnTo>
                    <a:pt x="3160" y="1598"/>
                  </a:lnTo>
                  <a:lnTo>
                    <a:pt x="3121" y="1606"/>
                  </a:lnTo>
                  <a:lnTo>
                    <a:pt x="3081" y="1620"/>
                  </a:lnTo>
                  <a:lnTo>
                    <a:pt x="3042" y="1642"/>
                  </a:lnTo>
                  <a:lnTo>
                    <a:pt x="3003" y="1664"/>
                  </a:lnTo>
                  <a:lnTo>
                    <a:pt x="2963" y="1701"/>
                  </a:lnTo>
                  <a:lnTo>
                    <a:pt x="2931" y="1730"/>
                  </a:lnTo>
                  <a:lnTo>
                    <a:pt x="2898" y="1767"/>
                  </a:lnTo>
                  <a:lnTo>
                    <a:pt x="2866" y="1812"/>
                  </a:lnTo>
                  <a:lnTo>
                    <a:pt x="2845" y="1848"/>
                  </a:lnTo>
                  <a:lnTo>
                    <a:pt x="2826" y="1892"/>
                  </a:lnTo>
                  <a:lnTo>
                    <a:pt x="2819" y="1818"/>
                  </a:lnTo>
                  <a:lnTo>
                    <a:pt x="2826" y="1753"/>
                  </a:lnTo>
                  <a:lnTo>
                    <a:pt x="2832" y="1612"/>
                  </a:lnTo>
                  <a:lnTo>
                    <a:pt x="2839" y="1480"/>
                  </a:lnTo>
                  <a:lnTo>
                    <a:pt x="2839" y="1406"/>
                  </a:lnTo>
                  <a:lnTo>
                    <a:pt x="2839" y="1339"/>
                  </a:lnTo>
                  <a:lnTo>
                    <a:pt x="2819" y="1200"/>
                  </a:lnTo>
                  <a:lnTo>
                    <a:pt x="2800" y="1068"/>
                  </a:lnTo>
                  <a:lnTo>
                    <a:pt x="2761" y="942"/>
                  </a:lnTo>
                  <a:lnTo>
                    <a:pt x="2721" y="818"/>
                  </a:lnTo>
                  <a:lnTo>
                    <a:pt x="2662" y="707"/>
                  </a:lnTo>
                  <a:lnTo>
                    <a:pt x="2596" y="597"/>
                  </a:lnTo>
                  <a:lnTo>
                    <a:pt x="2557" y="545"/>
                  </a:lnTo>
                  <a:lnTo>
                    <a:pt x="2512" y="501"/>
                  </a:lnTo>
                  <a:lnTo>
                    <a:pt x="2465" y="457"/>
                  </a:lnTo>
                  <a:lnTo>
                    <a:pt x="2413" y="412"/>
                  </a:lnTo>
                  <a:lnTo>
                    <a:pt x="2340" y="360"/>
                  </a:lnTo>
                  <a:lnTo>
                    <a:pt x="2256" y="316"/>
                  </a:lnTo>
                  <a:lnTo>
                    <a:pt x="2177" y="287"/>
                  </a:lnTo>
                  <a:lnTo>
                    <a:pt x="2091" y="251"/>
                  </a:lnTo>
                  <a:lnTo>
                    <a:pt x="1915" y="206"/>
                  </a:lnTo>
                  <a:lnTo>
                    <a:pt x="1745" y="154"/>
                  </a:lnTo>
                  <a:lnTo>
                    <a:pt x="1574" y="110"/>
                  </a:lnTo>
                  <a:lnTo>
                    <a:pt x="1403" y="66"/>
                  </a:lnTo>
                  <a:lnTo>
                    <a:pt x="1233" y="37"/>
                  </a:lnTo>
                  <a:lnTo>
                    <a:pt x="1056" y="15"/>
                  </a:lnTo>
                  <a:lnTo>
                    <a:pt x="931" y="7"/>
                  </a:lnTo>
                  <a:lnTo>
                    <a:pt x="767" y="0"/>
                  </a:lnTo>
                  <a:lnTo>
                    <a:pt x="590" y="0"/>
                  </a:lnTo>
                  <a:lnTo>
                    <a:pt x="492" y="7"/>
                  </a:lnTo>
                  <a:lnTo>
                    <a:pt x="407" y="22"/>
                  </a:lnTo>
                  <a:lnTo>
                    <a:pt x="315" y="45"/>
                  </a:lnTo>
                  <a:lnTo>
                    <a:pt x="237" y="66"/>
                  </a:lnTo>
                  <a:lnTo>
                    <a:pt x="164" y="103"/>
                  </a:lnTo>
                  <a:lnTo>
                    <a:pt x="99" y="148"/>
                  </a:lnTo>
                  <a:lnTo>
                    <a:pt x="72" y="169"/>
                  </a:lnTo>
                  <a:lnTo>
                    <a:pt x="53" y="198"/>
                  </a:lnTo>
                  <a:lnTo>
                    <a:pt x="33" y="228"/>
                  </a:lnTo>
                  <a:lnTo>
                    <a:pt x="20" y="265"/>
                  </a:lnTo>
                  <a:lnTo>
                    <a:pt x="7" y="301"/>
                  </a:lnTo>
                  <a:lnTo>
                    <a:pt x="0" y="339"/>
                  </a:lnTo>
                  <a:lnTo>
                    <a:pt x="0" y="383"/>
                  </a:lnTo>
                  <a:lnTo>
                    <a:pt x="0" y="427"/>
                  </a:lnTo>
                  <a:lnTo>
                    <a:pt x="33" y="633"/>
                  </a:lnTo>
                  <a:lnTo>
                    <a:pt x="66" y="839"/>
                  </a:lnTo>
                  <a:lnTo>
                    <a:pt x="99" y="1045"/>
                  </a:lnTo>
                  <a:lnTo>
                    <a:pt x="106" y="1148"/>
                  </a:lnTo>
                  <a:lnTo>
                    <a:pt x="119" y="1259"/>
                  </a:lnTo>
                  <a:lnTo>
                    <a:pt x="125" y="1509"/>
                  </a:lnTo>
                  <a:lnTo>
                    <a:pt x="132" y="1759"/>
                  </a:lnTo>
                  <a:lnTo>
                    <a:pt x="151" y="2010"/>
                  </a:lnTo>
                  <a:lnTo>
                    <a:pt x="164" y="2135"/>
                  </a:lnTo>
                  <a:lnTo>
                    <a:pt x="177" y="2260"/>
                  </a:lnTo>
                  <a:close/>
                </a:path>
              </a:pathLst>
            </a:custGeom>
            <a:solidFill>
              <a:srgbClr val="E49B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5" name="Freeform 115"/>
            <p:cNvSpPr>
              <a:spLocks/>
            </p:cNvSpPr>
            <p:nvPr/>
          </p:nvSpPr>
          <p:spPr bwMode="auto">
            <a:xfrm>
              <a:off x="2962" y="1671"/>
              <a:ext cx="468" cy="486"/>
            </a:xfrm>
            <a:custGeom>
              <a:avLst/>
              <a:gdLst>
                <a:gd name="T0" fmla="*/ 3233 w 3278"/>
                <a:gd name="T1" fmla="*/ 1701 h 3402"/>
                <a:gd name="T2" fmla="*/ 3160 w 3278"/>
                <a:gd name="T3" fmla="*/ 1612 h 3402"/>
                <a:gd name="T4" fmla="*/ 3035 w 3278"/>
                <a:gd name="T5" fmla="*/ 1612 h 3402"/>
                <a:gd name="T6" fmla="*/ 2911 w 3278"/>
                <a:gd name="T7" fmla="*/ 1686 h 3402"/>
                <a:gd name="T8" fmla="*/ 2813 w 3278"/>
                <a:gd name="T9" fmla="*/ 1804 h 3402"/>
                <a:gd name="T10" fmla="*/ 2760 w 3278"/>
                <a:gd name="T11" fmla="*/ 1818 h 3402"/>
                <a:gd name="T12" fmla="*/ 2780 w 3278"/>
                <a:gd name="T13" fmla="*/ 1480 h 3402"/>
                <a:gd name="T14" fmla="*/ 2760 w 3278"/>
                <a:gd name="T15" fmla="*/ 1200 h 3402"/>
                <a:gd name="T16" fmla="*/ 2662 w 3278"/>
                <a:gd name="T17" fmla="*/ 818 h 3402"/>
                <a:gd name="T18" fmla="*/ 2498 w 3278"/>
                <a:gd name="T19" fmla="*/ 545 h 3402"/>
                <a:gd name="T20" fmla="*/ 2354 w 3278"/>
                <a:gd name="T21" fmla="*/ 412 h 3402"/>
                <a:gd name="T22" fmla="*/ 2118 w 3278"/>
                <a:gd name="T23" fmla="*/ 287 h 3402"/>
                <a:gd name="T24" fmla="*/ 1686 w 3278"/>
                <a:gd name="T25" fmla="*/ 154 h 3402"/>
                <a:gd name="T26" fmla="*/ 1174 w 3278"/>
                <a:gd name="T27" fmla="*/ 37 h 3402"/>
                <a:gd name="T28" fmla="*/ 636 w 3278"/>
                <a:gd name="T29" fmla="*/ 0 h 3402"/>
                <a:gd name="T30" fmla="*/ 275 w 3278"/>
                <a:gd name="T31" fmla="*/ 37 h 3402"/>
                <a:gd name="T32" fmla="*/ 92 w 3278"/>
                <a:gd name="T33" fmla="*/ 110 h 3402"/>
                <a:gd name="T34" fmla="*/ 7 w 3278"/>
                <a:gd name="T35" fmla="*/ 287 h 3402"/>
                <a:gd name="T36" fmla="*/ 73 w 3278"/>
                <a:gd name="T37" fmla="*/ 560 h 3402"/>
                <a:gd name="T38" fmla="*/ 191 w 3278"/>
                <a:gd name="T39" fmla="*/ 810 h 3402"/>
                <a:gd name="T40" fmla="*/ 354 w 3278"/>
                <a:gd name="T41" fmla="*/ 1001 h 3402"/>
                <a:gd name="T42" fmla="*/ 564 w 3278"/>
                <a:gd name="T43" fmla="*/ 1133 h 3402"/>
                <a:gd name="T44" fmla="*/ 820 w 3278"/>
                <a:gd name="T45" fmla="*/ 1163 h 3402"/>
                <a:gd name="T46" fmla="*/ 696 w 3278"/>
                <a:gd name="T47" fmla="*/ 1089 h 3402"/>
                <a:gd name="T48" fmla="*/ 616 w 3278"/>
                <a:gd name="T49" fmla="*/ 980 h 3402"/>
                <a:gd name="T50" fmla="*/ 531 w 3278"/>
                <a:gd name="T51" fmla="*/ 692 h 3402"/>
                <a:gd name="T52" fmla="*/ 518 w 3278"/>
                <a:gd name="T53" fmla="*/ 567 h 3402"/>
                <a:gd name="T54" fmla="*/ 623 w 3278"/>
                <a:gd name="T55" fmla="*/ 751 h 3402"/>
                <a:gd name="T56" fmla="*/ 741 w 3278"/>
                <a:gd name="T57" fmla="*/ 877 h 3402"/>
                <a:gd name="T58" fmla="*/ 866 w 3278"/>
                <a:gd name="T59" fmla="*/ 950 h 3402"/>
                <a:gd name="T60" fmla="*/ 1154 w 3278"/>
                <a:gd name="T61" fmla="*/ 994 h 3402"/>
                <a:gd name="T62" fmla="*/ 1587 w 3278"/>
                <a:gd name="T63" fmla="*/ 950 h 3402"/>
                <a:gd name="T64" fmla="*/ 1935 w 3278"/>
                <a:gd name="T65" fmla="*/ 927 h 3402"/>
                <a:gd name="T66" fmla="*/ 2184 w 3278"/>
                <a:gd name="T67" fmla="*/ 986 h 3402"/>
                <a:gd name="T68" fmla="*/ 2341 w 3278"/>
                <a:gd name="T69" fmla="*/ 1089 h 3402"/>
                <a:gd name="T70" fmla="*/ 2459 w 3278"/>
                <a:gd name="T71" fmla="*/ 1230 h 3402"/>
                <a:gd name="T72" fmla="*/ 2584 w 3278"/>
                <a:gd name="T73" fmla="*/ 1532 h 3402"/>
                <a:gd name="T74" fmla="*/ 2616 w 3278"/>
                <a:gd name="T75" fmla="*/ 1965 h 3402"/>
                <a:gd name="T76" fmla="*/ 2584 w 3278"/>
                <a:gd name="T77" fmla="*/ 2385 h 3402"/>
                <a:gd name="T78" fmla="*/ 2518 w 3278"/>
                <a:gd name="T79" fmla="*/ 2614 h 3402"/>
                <a:gd name="T80" fmla="*/ 2400 w 3278"/>
                <a:gd name="T81" fmla="*/ 2812 h 3402"/>
                <a:gd name="T82" fmla="*/ 2216 w 3278"/>
                <a:gd name="T83" fmla="*/ 2997 h 3402"/>
                <a:gd name="T84" fmla="*/ 2006 w 3278"/>
                <a:gd name="T85" fmla="*/ 3173 h 3402"/>
                <a:gd name="T86" fmla="*/ 1783 w 3278"/>
                <a:gd name="T87" fmla="*/ 3298 h 3402"/>
                <a:gd name="T88" fmla="*/ 1541 w 3278"/>
                <a:gd name="T89" fmla="*/ 3372 h 3402"/>
                <a:gd name="T90" fmla="*/ 1305 w 3278"/>
                <a:gd name="T91" fmla="*/ 3386 h 3402"/>
                <a:gd name="T92" fmla="*/ 1154 w 3278"/>
                <a:gd name="T93" fmla="*/ 3357 h 3402"/>
                <a:gd name="T94" fmla="*/ 1403 w 3278"/>
                <a:gd name="T95" fmla="*/ 3402 h 3402"/>
                <a:gd name="T96" fmla="*/ 1639 w 3278"/>
                <a:gd name="T97" fmla="*/ 3379 h 3402"/>
                <a:gd name="T98" fmla="*/ 1941 w 3278"/>
                <a:gd name="T99" fmla="*/ 3291 h 3402"/>
                <a:gd name="T100" fmla="*/ 2374 w 3278"/>
                <a:gd name="T101" fmla="*/ 3048 h 3402"/>
                <a:gd name="T102" fmla="*/ 2564 w 3278"/>
                <a:gd name="T103" fmla="*/ 2894 h 3402"/>
                <a:gd name="T104" fmla="*/ 2649 w 3278"/>
                <a:gd name="T105" fmla="*/ 2776 h 3402"/>
                <a:gd name="T106" fmla="*/ 2773 w 3278"/>
                <a:gd name="T107" fmla="*/ 2570 h 3402"/>
                <a:gd name="T108" fmla="*/ 2793 w 3278"/>
                <a:gd name="T109" fmla="*/ 2474 h 3402"/>
                <a:gd name="T110" fmla="*/ 2898 w 3278"/>
                <a:gd name="T111" fmla="*/ 2467 h 3402"/>
                <a:gd name="T112" fmla="*/ 3035 w 3278"/>
                <a:gd name="T113" fmla="*/ 2407 h 3402"/>
                <a:gd name="T114" fmla="*/ 3154 w 3278"/>
                <a:gd name="T115" fmla="*/ 2282 h 3402"/>
                <a:gd name="T116" fmla="*/ 3252 w 3278"/>
                <a:gd name="T117" fmla="*/ 2121 h 3402"/>
                <a:gd name="T118" fmla="*/ 3278 w 3278"/>
                <a:gd name="T119" fmla="*/ 1951 h 3402"/>
                <a:gd name="T120" fmla="*/ 3259 w 3278"/>
                <a:gd name="T121" fmla="*/ 1789 h 34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78"/>
                <a:gd name="T184" fmla="*/ 0 h 3402"/>
                <a:gd name="T185" fmla="*/ 3278 w 3278"/>
                <a:gd name="T186" fmla="*/ 3402 h 34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78" h="3402">
                  <a:moveTo>
                    <a:pt x="3259" y="1789"/>
                  </a:moveTo>
                  <a:lnTo>
                    <a:pt x="3246" y="1745"/>
                  </a:lnTo>
                  <a:lnTo>
                    <a:pt x="3233" y="1701"/>
                  </a:lnTo>
                  <a:lnTo>
                    <a:pt x="3213" y="1664"/>
                  </a:lnTo>
                  <a:lnTo>
                    <a:pt x="3187" y="1635"/>
                  </a:lnTo>
                  <a:lnTo>
                    <a:pt x="3160" y="1612"/>
                  </a:lnTo>
                  <a:lnTo>
                    <a:pt x="3121" y="1606"/>
                  </a:lnTo>
                  <a:lnTo>
                    <a:pt x="3082" y="1606"/>
                  </a:lnTo>
                  <a:lnTo>
                    <a:pt x="3035" y="1612"/>
                  </a:lnTo>
                  <a:lnTo>
                    <a:pt x="2990" y="1635"/>
                  </a:lnTo>
                  <a:lnTo>
                    <a:pt x="2951" y="1656"/>
                  </a:lnTo>
                  <a:lnTo>
                    <a:pt x="2911" y="1686"/>
                  </a:lnTo>
                  <a:lnTo>
                    <a:pt x="2872" y="1723"/>
                  </a:lnTo>
                  <a:lnTo>
                    <a:pt x="2839" y="1759"/>
                  </a:lnTo>
                  <a:lnTo>
                    <a:pt x="2813" y="1804"/>
                  </a:lnTo>
                  <a:lnTo>
                    <a:pt x="2786" y="1848"/>
                  </a:lnTo>
                  <a:lnTo>
                    <a:pt x="2767" y="1892"/>
                  </a:lnTo>
                  <a:lnTo>
                    <a:pt x="2760" y="1818"/>
                  </a:lnTo>
                  <a:lnTo>
                    <a:pt x="2767" y="1753"/>
                  </a:lnTo>
                  <a:lnTo>
                    <a:pt x="2773" y="1612"/>
                  </a:lnTo>
                  <a:lnTo>
                    <a:pt x="2780" y="1480"/>
                  </a:lnTo>
                  <a:lnTo>
                    <a:pt x="2780" y="1406"/>
                  </a:lnTo>
                  <a:lnTo>
                    <a:pt x="2780" y="1339"/>
                  </a:lnTo>
                  <a:lnTo>
                    <a:pt x="2760" y="1200"/>
                  </a:lnTo>
                  <a:lnTo>
                    <a:pt x="2741" y="1068"/>
                  </a:lnTo>
                  <a:lnTo>
                    <a:pt x="2702" y="942"/>
                  </a:lnTo>
                  <a:lnTo>
                    <a:pt x="2662" y="818"/>
                  </a:lnTo>
                  <a:lnTo>
                    <a:pt x="2603" y="707"/>
                  </a:lnTo>
                  <a:lnTo>
                    <a:pt x="2537" y="597"/>
                  </a:lnTo>
                  <a:lnTo>
                    <a:pt x="2498" y="545"/>
                  </a:lnTo>
                  <a:lnTo>
                    <a:pt x="2453" y="501"/>
                  </a:lnTo>
                  <a:lnTo>
                    <a:pt x="2406" y="457"/>
                  </a:lnTo>
                  <a:lnTo>
                    <a:pt x="2354" y="412"/>
                  </a:lnTo>
                  <a:lnTo>
                    <a:pt x="2281" y="360"/>
                  </a:lnTo>
                  <a:lnTo>
                    <a:pt x="2197" y="316"/>
                  </a:lnTo>
                  <a:lnTo>
                    <a:pt x="2118" y="287"/>
                  </a:lnTo>
                  <a:lnTo>
                    <a:pt x="2032" y="251"/>
                  </a:lnTo>
                  <a:lnTo>
                    <a:pt x="1856" y="206"/>
                  </a:lnTo>
                  <a:lnTo>
                    <a:pt x="1686" y="154"/>
                  </a:lnTo>
                  <a:lnTo>
                    <a:pt x="1515" y="110"/>
                  </a:lnTo>
                  <a:lnTo>
                    <a:pt x="1344" y="66"/>
                  </a:lnTo>
                  <a:lnTo>
                    <a:pt x="1174" y="37"/>
                  </a:lnTo>
                  <a:lnTo>
                    <a:pt x="997" y="15"/>
                  </a:lnTo>
                  <a:lnTo>
                    <a:pt x="780" y="0"/>
                  </a:lnTo>
                  <a:lnTo>
                    <a:pt x="636" y="0"/>
                  </a:lnTo>
                  <a:lnTo>
                    <a:pt x="492" y="7"/>
                  </a:lnTo>
                  <a:lnTo>
                    <a:pt x="341" y="22"/>
                  </a:lnTo>
                  <a:lnTo>
                    <a:pt x="275" y="37"/>
                  </a:lnTo>
                  <a:lnTo>
                    <a:pt x="210" y="59"/>
                  </a:lnTo>
                  <a:lnTo>
                    <a:pt x="144" y="81"/>
                  </a:lnTo>
                  <a:lnTo>
                    <a:pt x="92" y="110"/>
                  </a:lnTo>
                  <a:lnTo>
                    <a:pt x="40" y="148"/>
                  </a:lnTo>
                  <a:lnTo>
                    <a:pt x="0" y="192"/>
                  </a:lnTo>
                  <a:lnTo>
                    <a:pt x="7" y="287"/>
                  </a:lnTo>
                  <a:lnTo>
                    <a:pt x="26" y="383"/>
                  </a:lnTo>
                  <a:lnTo>
                    <a:pt x="47" y="471"/>
                  </a:lnTo>
                  <a:lnTo>
                    <a:pt x="73" y="560"/>
                  </a:lnTo>
                  <a:lnTo>
                    <a:pt x="105" y="648"/>
                  </a:lnTo>
                  <a:lnTo>
                    <a:pt x="144" y="729"/>
                  </a:lnTo>
                  <a:lnTo>
                    <a:pt x="191" y="810"/>
                  </a:lnTo>
                  <a:lnTo>
                    <a:pt x="236" y="883"/>
                  </a:lnTo>
                  <a:lnTo>
                    <a:pt x="296" y="942"/>
                  </a:lnTo>
                  <a:lnTo>
                    <a:pt x="354" y="1001"/>
                  </a:lnTo>
                  <a:lnTo>
                    <a:pt x="420" y="1053"/>
                  </a:lnTo>
                  <a:lnTo>
                    <a:pt x="492" y="1097"/>
                  </a:lnTo>
                  <a:lnTo>
                    <a:pt x="564" y="1133"/>
                  </a:lnTo>
                  <a:lnTo>
                    <a:pt x="642" y="1156"/>
                  </a:lnTo>
                  <a:lnTo>
                    <a:pt x="728" y="1163"/>
                  </a:lnTo>
                  <a:lnTo>
                    <a:pt x="820" y="1163"/>
                  </a:lnTo>
                  <a:lnTo>
                    <a:pt x="774" y="1148"/>
                  </a:lnTo>
                  <a:lnTo>
                    <a:pt x="735" y="1119"/>
                  </a:lnTo>
                  <a:lnTo>
                    <a:pt x="696" y="1089"/>
                  </a:lnTo>
                  <a:lnTo>
                    <a:pt x="670" y="1060"/>
                  </a:lnTo>
                  <a:lnTo>
                    <a:pt x="642" y="1024"/>
                  </a:lnTo>
                  <a:lnTo>
                    <a:pt x="616" y="980"/>
                  </a:lnTo>
                  <a:lnTo>
                    <a:pt x="584" y="891"/>
                  </a:lnTo>
                  <a:lnTo>
                    <a:pt x="558" y="795"/>
                  </a:lnTo>
                  <a:lnTo>
                    <a:pt x="531" y="692"/>
                  </a:lnTo>
                  <a:lnTo>
                    <a:pt x="511" y="589"/>
                  </a:lnTo>
                  <a:lnTo>
                    <a:pt x="492" y="493"/>
                  </a:lnTo>
                  <a:lnTo>
                    <a:pt x="518" y="567"/>
                  </a:lnTo>
                  <a:lnTo>
                    <a:pt x="551" y="633"/>
                  </a:lnTo>
                  <a:lnTo>
                    <a:pt x="590" y="692"/>
                  </a:lnTo>
                  <a:lnTo>
                    <a:pt x="623" y="751"/>
                  </a:lnTo>
                  <a:lnTo>
                    <a:pt x="662" y="795"/>
                  </a:lnTo>
                  <a:lnTo>
                    <a:pt x="702" y="839"/>
                  </a:lnTo>
                  <a:lnTo>
                    <a:pt x="741" y="877"/>
                  </a:lnTo>
                  <a:lnTo>
                    <a:pt x="780" y="906"/>
                  </a:lnTo>
                  <a:lnTo>
                    <a:pt x="827" y="927"/>
                  </a:lnTo>
                  <a:lnTo>
                    <a:pt x="866" y="950"/>
                  </a:lnTo>
                  <a:lnTo>
                    <a:pt x="958" y="980"/>
                  </a:lnTo>
                  <a:lnTo>
                    <a:pt x="1056" y="994"/>
                  </a:lnTo>
                  <a:lnTo>
                    <a:pt x="1154" y="994"/>
                  </a:lnTo>
                  <a:lnTo>
                    <a:pt x="1259" y="986"/>
                  </a:lnTo>
                  <a:lnTo>
                    <a:pt x="1364" y="980"/>
                  </a:lnTo>
                  <a:lnTo>
                    <a:pt x="1587" y="950"/>
                  </a:lnTo>
                  <a:lnTo>
                    <a:pt x="1699" y="935"/>
                  </a:lnTo>
                  <a:lnTo>
                    <a:pt x="1817" y="927"/>
                  </a:lnTo>
                  <a:lnTo>
                    <a:pt x="1935" y="927"/>
                  </a:lnTo>
                  <a:lnTo>
                    <a:pt x="2053" y="935"/>
                  </a:lnTo>
                  <a:lnTo>
                    <a:pt x="2118" y="957"/>
                  </a:lnTo>
                  <a:lnTo>
                    <a:pt x="2184" y="986"/>
                  </a:lnTo>
                  <a:lnTo>
                    <a:pt x="2242" y="1016"/>
                  </a:lnTo>
                  <a:lnTo>
                    <a:pt x="2294" y="1053"/>
                  </a:lnTo>
                  <a:lnTo>
                    <a:pt x="2341" y="1089"/>
                  </a:lnTo>
                  <a:lnTo>
                    <a:pt x="2387" y="1133"/>
                  </a:lnTo>
                  <a:lnTo>
                    <a:pt x="2426" y="1186"/>
                  </a:lnTo>
                  <a:lnTo>
                    <a:pt x="2459" y="1230"/>
                  </a:lnTo>
                  <a:lnTo>
                    <a:pt x="2511" y="1333"/>
                  </a:lnTo>
                  <a:lnTo>
                    <a:pt x="2558" y="1436"/>
                  </a:lnTo>
                  <a:lnTo>
                    <a:pt x="2584" y="1532"/>
                  </a:lnTo>
                  <a:lnTo>
                    <a:pt x="2603" y="1612"/>
                  </a:lnTo>
                  <a:lnTo>
                    <a:pt x="2610" y="1789"/>
                  </a:lnTo>
                  <a:lnTo>
                    <a:pt x="2616" y="1965"/>
                  </a:lnTo>
                  <a:lnTo>
                    <a:pt x="2616" y="2135"/>
                  </a:lnTo>
                  <a:lnTo>
                    <a:pt x="2597" y="2304"/>
                  </a:lnTo>
                  <a:lnTo>
                    <a:pt x="2584" y="2385"/>
                  </a:lnTo>
                  <a:lnTo>
                    <a:pt x="2564" y="2467"/>
                  </a:lnTo>
                  <a:lnTo>
                    <a:pt x="2544" y="2541"/>
                  </a:lnTo>
                  <a:lnTo>
                    <a:pt x="2518" y="2614"/>
                  </a:lnTo>
                  <a:lnTo>
                    <a:pt x="2485" y="2680"/>
                  </a:lnTo>
                  <a:lnTo>
                    <a:pt x="2446" y="2747"/>
                  </a:lnTo>
                  <a:lnTo>
                    <a:pt x="2400" y="2812"/>
                  </a:lnTo>
                  <a:lnTo>
                    <a:pt x="2348" y="2864"/>
                  </a:lnTo>
                  <a:lnTo>
                    <a:pt x="2281" y="2938"/>
                  </a:lnTo>
                  <a:lnTo>
                    <a:pt x="2216" y="2997"/>
                  </a:lnTo>
                  <a:lnTo>
                    <a:pt x="2150" y="3062"/>
                  </a:lnTo>
                  <a:lnTo>
                    <a:pt x="2079" y="3114"/>
                  </a:lnTo>
                  <a:lnTo>
                    <a:pt x="2006" y="3173"/>
                  </a:lnTo>
                  <a:lnTo>
                    <a:pt x="1935" y="3217"/>
                  </a:lnTo>
                  <a:lnTo>
                    <a:pt x="1856" y="3262"/>
                  </a:lnTo>
                  <a:lnTo>
                    <a:pt x="1783" y="3298"/>
                  </a:lnTo>
                  <a:lnTo>
                    <a:pt x="1705" y="3328"/>
                  </a:lnTo>
                  <a:lnTo>
                    <a:pt x="1620" y="3357"/>
                  </a:lnTo>
                  <a:lnTo>
                    <a:pt x="1541" y="3372"/>
                  </a:lnTo>
                  <a:lnTo>
                    <a:pt x="1462" y="3386"/>
                  </a:lnTo>
                  <a:lnTo>
                    <a:pt x="1383" y="3386"/>
                  </a:lnTo>
                  <a:lnTo>
                    <a:pt x="1305" y="3386"/>
                  </a:lnTo>
                  <a:lnTo>
                    <a:pt x="1226" y="3379"/>
                  </a:lnTo>
                  <a:lnTo>
                    <a:pt x="1147" y="3357"/>
                  </a:lnTo>
                  <a:lnTo>
                    <a:pt x="1154" y="3357"/>
                  </a:lnTo>
                  <a:lnTo>
                    <a:pt x="1239" y="3379"/>
                  </a:lnTo>
                  <a:lnTo>
                    <a:pt x="1318" y="3394"/>
                  </a:lnTo>
                  <a:lnTo>
                    <a:pt x="1403" y="3402"/>
                  </a:lnTo>
                  <a:lnTo>
                    <a:pt x="1482" y="3402"/>
                  </a:lnTo>
                  <a:lnTo>
                    <a:pt x="1561" y="3394"/>
                  </a:lnTo>
                  <a:lnTo>
                    <a:pt x="1639" y="3379"/>
                  </a:lnTo>
                  <a:lnTo>
                    <a:pt x="1712" y="3365"/>
                  </a:lnTo>
                  <a:lnTo>
                    <a:pt x="1790" y="3342"/>
                  </a:lnTo>
                  <a:lnTo>
                    <a:pt x="1941" y="3291"/>
                  </a:lnTo>
                  <a:lnTo>
                    <a:pt x="2085" y="3217"/>
                  </a:lnTo>
                  <a:lnTo>
                    <a:pt x="2229" y="3136"/>
                  </a:lnTo>
                  <a:lnTo>
                    <a:pt x="2374" y="3048"/>
                  </a:lnTo>
                  <a:lnTo>
                    <a:pt x="2453" y="2989"/>
                  </a:lnTo>
                  <a:lnTo>
                    <a:pt x="2531" y="2930"/>
                  </a:lnTo>
                  <a:lnTo>
                    <a:pt x="2564" y="2894"/>
                  </a:lnTo>
                  <a:lnTo>
                    <a:pt x="2597" y="2856"/>
                  </a:lnTo>
                  <a:lnTo>
                    <a:pt x="2623" y="2820"/>
                  </a:lnTo>
                  <a:lnTo>
                    <a:pt x="2649" y="2776"/>
                  </a:lnTo>
                  <a:lnTo>
                    <a:pt x="2695" y="2702"/>
                  </a:lnTo>
                  <a:lnTo>
                    <a:pt x="2747" y="2614"/>
                  </a:lnTo>
                  <a:lnTo>
                    <a:pt x="2773" y="2570"/>
                  </a:lnTo>
                  <a:lnTo>
                    <a:pt x="2793" y="2526"/>
                  </a:lnTo>
                  <a:lnTo>
                    <a:pt x="2799" y="2488"/>
                  </a:lnTo>
                  <a:lnTo>
                    <a:pt x="2793" y="2474"/>
                  </a:lnTo>
                  <a:lnTo>
                    <a:pt x="2793" y="2459"/>
                  </a:lnTo>
                  <a:lnTo>
                    <a:pt x="2846" y="2467"/>
                  </a:lnTo>
                  <a:lnTo>
                    <a:pt x="2898" y="2467"/>
                  </a:lnTo>
                  <a:lnTo>
                    <a:pt x="2944" y="2459"/>
                  </a:lnTo>
                  <a:lnTo>
                    <a:pt x="2996" y="2436"/>
                  </a:lnTo>
                  <a:lnTo>
                    <a:pt x="3035" y="2407"/>
                  </a:lnTo>
                  <a:lnTo>
                    <a:pt x="3082" y="2371"/>
                  </a:lnTo>
                  <a:lnTo>
                    <a:pt x="3121" y="2333"/>
                  </a:lnTo>
                  <a:lnTo>
                    <a:pt x="3154" y="2282"/>
                  </a:lnTo>
                  <a:lnTo>
                    <a:pt x="3194" y="2230"/>
                  </a:lnTo>
                  <a:lnTo>
                    <a:pt x="3226" y="2171"/>
                  </a:lnTo>
                  <a:lnTo>
                    <a:pt x="3252" y="2121"/>
                  </a:lnTo>
                  <a:lnTo>
                    <a:pt x="3265" y="2068"/>
                  </a:lnTo>
                  <a:lnTo>
                    <a:pt x="3278" y="2010"/>
                  </a:lnTo>
                  <a:lnTo>
                    <a:pt x="3278" y="1951"/>
                  </a:lnTo>
                  <a:lnTo>
                    <a:pt x="3278" y="1885"/>
                  </a:lnTo>
                  <a:lnTo>
                    <a:pt x="3265" y="1818"/>
                  </a:lnTo>
                  <a:lnTo>
                    <a:pt x="3259" y="1789"/>
                  </a:lnTo>
                  <a:close/>
                </a:path>
              </a:pathLst>
            </a:custGeom>
            <a:solidFill>
              <a:srgbClr val="E08D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6" name="Freeform 116"/>
            <p:cNvSpPr>
              <a:spLocks/>
            </p:cNvSpPr>
            <p:nvPr/>
          </p:nvSpPr>
          <p:spPr bwMode="auto">
            <a:xfrm>
              <a:off x="2917" y="1488"/>
              <a:ext cx="605" cy="585"/>
            </a:xfrm>
            <a:custGeom>
              <a:avLst/>
              <a:gdLst>
                <a:gd name="T0" fmla="*/ 754 w 4235"/>
                <a:gd name="T1" fmla="*/ 1988 h 4093"/>
                <a:gd name="T2" fmla="*/ 681 w 4235"/>
                <a:gd name="T3" fmla="*/ 1546 h 4093"/>
                <a:gd name="T4" fmla="*/ 734 w 4235"/>
                <a:gd name="T5" fmla="*/ 1494 h 4093"/>
                <a:gd name="T6" fmla="*/ 1049 w 4235"/>
                <a:gd name="T7" fmla="*/ 1922 h 4093"/>
                <a:gd name="T8" fmla="*/ 1652 w 4235"/>
                <a:gd name="T9" fmla="*/ 2091 h 4093"/>
                <a:gd name="T10" fmla="*/ 2432 w 4235"/>
                <a:gd name="T11" fmla="*/ 2135 h 4093"/>
                <a:gd name="T12" fmla="*/ 2851 w 4235"/>
                <a:gd name="T13" fmla="*/ 2414 h 4093"/>
                <a:gd name="T14" fmla="*/ 3087 w 4235"/>
                <a:gd name="T15" fmla="*/ 2879 h 4093"/>
                <a:gd name="T16" fmla="*/ 3068 w 4235"/>
                <a:gd name="T17" fmla="*/ 3196 h 4093"/>
                <a:gd name="T18" fmla="*/ 3349 w 4235"/>
                <a:gd name="T19" fmla="*/ 2982 h 4093"/>
                <a:gd name="T20" fmla="*/ 3534 w 4235"/>
                <a:gd name="T21" fmla="*/ 3026 h 4093"/>
                <a:gd name="T22" fmla="*/ 3540 w 4235"/>
                <a:gd name="T23" fmla="*/ 3372 h 4093"/>
                <a:gd name="T24" fmla="*/ 3317 w 4235"/>
                <a:gd name="T25" fmla="*/ 3659 h 4093"/>
                <a:gd name="T26" fmla="*/ 3074 w 4235"/>
                <a:gd name="T27" fmla="*/ 3688 h 4093"/>
                <a:gd name="T28" fmla="*/ 2982 w 4235"/>
                <a:gd name="T29" fmla="*/ 4013 h 4093"/>
                <a:gd name="T30" fmla="*/ 3468 w 4235"/>
                <a:gd name="T31" fmla="*/ 4042 h 4093"/>
                <a:gd name="T32" fmla="*/ 3730 w 4235"/>
                <a:gd name="T33" fmla="*/ 3851 h 4093"/>
                <a:gd name="T34" fmla="*/ 3874 w 4235"/>
                <a:gd name="T35" fmla="*/ 3328 h 4093"/>
                <a:gd name="T36" fmla="*/ 3998 w 4235"/>
                <a:gd name="T37" fmla="*/ 3387 h 4093"/>
                <a:gd name="T38" fmla="*/ 4202 w 4235"/>
                <a:gd name="T39" fmla="*/ 3217 h 4093"/>
                <a:gd name="T40" fmla="*/ 4058 w 4235"/>
                <a:gd name="T41" fmla="*/ 3269 h 4093"/>
                <a:gd name="T42" fmla="*/ 3907 w 4235"/>
                <a:gd name="T43" fmla="*/ 3026 h 4093"/>
                <a:gd name="T44" fmla="*/ 4084 w 4235"/>
                <a:gd name="T45" fmla="*/ 2717 h 4093"/>
                <a:gd name="T46" fmla="*/ 4228 w 4235"/>
                <a:gd name="T47" fmla="*/ 2393 h 4093"/>
                <a:gd name="T48" fmla="*/ 4189 w 4235"/>
                <a:gd name="T49" fmla="*/ 2113 h 4093"/>
                <a:gd name="T50" fmla="*/ 3854 w 4235"/>
                <a:gd name="T51" fmla="*/ 1715 h 4093"/>
                <a:gd name="T52" fmla="*/ 3796 w 4235"/>
                <a:gd name="T53" fmla="*/ 1561 h 4093"/>
                <a:gd name="T54" fmla="*/ 3920 w 4235"/>
                <a:gd name="T55" fmla="*/ 1597 h 4093"/>
                <a:gd name="T56" fmla="*/ 4189 w 4235"/>
                <a:gd name="T57" fmla="*/ 1532 h 4093"/>
                <a:gd name="T58" fmla="*/ 4058 w 4235"/>
                <a:gd name="T59" fmla="*/ 1553 h 4093"/>
                <a:gd name="T60" fmla="*/ 3854 w 4235"/>
                <a:gd name="T61" fmla="*/ 1429 h 4093"/>
                <a:gd name="T62" fmla="*/ 3665 w 4235"/>
                <a:gd name="T63" fmla="*/ 824 h 4093"/>
                <a:gd name="T64" fmla="*/ 3330 w 4235"/>
                <a:gd name="T65" fmla="*/ 405 h 4093"/>
                <a:gd name="T66" fmla="*/ 2819 w 4235"/>
                <a:gd name="T67" fmla="*/ 288 h 4093"/>
                <a:gd name="T68" fmla="*/ 2956 w 4235"/>
                <a:gd name="T69" fmla="*/ 96 h 4093"/>
                <a:gd name="T70" fmla="*/ 2675 w 4235"/>
                <a:gd name="T71" fmla="*/ 126 h 4093"/>
                <a:gd name="T72" fmla="*/ 2432 w 4235"/>
                <a:gd name="T73" fmla="*/ 147 h 4093"/>
                <a:gd name="T74" fmla="*/ 2091 w 4235"/>
                <a:gd name="T75" fmla="*/ 23 h 4093"/>
                <a:gd name="T76" fmla="*/ 2163 w 4235"/>
                <a:gd name="T77" fmla="*/ 206 h 4093"/>
                <a:gd name="T78" fmla="*/ 1514 w 4235"/>
                <a:gd name="T79" fmla="*/ 52 h 4093"/>
                <a:gd name="T80" fmla="*/ 1029 w 4235"/>
                <a:gd name="T81" fmla="*/ 155 h 4093"/>
                <a:gd name="T82" fmla="*/ 616 w 4235"/>
                <a:gd name="T83" fmla="*/ 479 h 4093"/>
                <a:gd name="T84" fmla="*/ 340 w 4235"/>
                <a:gd name="T85" fmla="*/ 530 h 4093"/>
                <a:gd name="T86" fmla="*/ 230 w 4235"/>
                <a:gd name="T87" fmla="*/ 383 h 4093"/>
                <a:gd name="T88" fmla="*/ 176 w 4235"/>
                <a:gd name="T89" fmla="*/ 405 h 4093"/>
                <a:gd name="T90" fmla="*/ 189 w 4235"/>
                <a:gd name="T91" fmla="*/ 692 h 4093"/>
                <a:gd name="T92" fmla="*/ 374 w 4235"/>
                <a:gd name="T93" fmla="*/ 868 h 4093"/>
                <a:gd name="T94" fmla="*/ 223 w 4235"/>
                <a:gd name="T95" fmla="*/ 927 h 4093"/>
                <a:gd name="T96" fmla="*/ 13 w 4235"/>
                <a:gd name="T97" fmla="*/ 1340 h 4093"/>
                <a:gd name="T98" fmla="*/ 26 w 4235"/>
                <a:gd name="T99" fmla="*/ 1723 h 4093"/>
                <a:gd name="T100" fmla="*/ 189 w 4235"/>
                <a:gd name="T101" fmla="*/ 2055 h 4093"/>
                <a:gd name="T102" fmla="*/ 354 w 4235"/>
                <a:gd name="T103" fmla="*/ 2158 h 4093"/>
                <a:gd name="T104" fmla="*/ 426 w 4235"/>
                <a:gd name="T105" fmla="*/ 1635 h 4093"/>
                <a:gd name="T106" fmla="*/ 458 w 4235"/>
                <a:gd name="T107" fmla="*/ 1679 h 4093"/>
                <a:gd name="T108" fmla="*/ 681 w 4235"/>
                <a:gd name="T109" fmla="*/ 2055 h 40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35"/>
                <a:gd name="T166" fmla="*/ 0 h 4093"/>
                <a:gd name="T167" fmla="*/ 4235 w 4235"/>
                <a:gd name="T168" fmla="*/ 4093 h 40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35" h="4093">
                  <a:moveTo>
                    <a:pt x="956" y="2231"/>
                  </a:moveTo>
                  <a:lnTo>
                    <a:pt x="904" y="2187"/>
                  </a:lnTo>
                  <a:lnTo>
                    <a:pt x="859" y="2143"/>
                  </a:lnTo>
                  <a:lnTo>
                    <a:pt x="819" y="2099"/>
                  </a:lnTo>
                  <a:lnTo>
                    <a:pt x="786" y="2047"/>
                  </a:lnTo>
                  <a:lnTo>
                    <a:pt x="754" y="1988"/>
                  </a:lnTo>
                  <a:lnTo>
                    <a:pt x="734" y="1929"/>
                  </a:lnTo>
                  <a:lnTo>
                    <a:pt x="714" y="1870"/>
                  </a:lnTo>
                  <a:lnTo>
                    <a:pt x="701" y="1803"/>
                  </a:lnTo>
                  <a:lnTo>
                    <a:pt x="688" y="1744"/>
                  </a:lnTo>
                  <a:lnTo>
                    <a:pt x="681" y="1679"/>
                  </a:lnTo>
                  <a:lnTo>
                    <a:pt x="681" y="1546"/>
                  </a:lnTo>
                  <a:lnTo>
                    <a:pt x="688" y="1414"/>
                  </a:lnTo>
                  <a:lnTo>
                    <a:pt x="707" y="1288"/>
                  </a:lnTo>
                  <a:lnTo>
                    <a:pt x="707" y="1340"/>
                  </a:lnTo>
                  <a:lnTo>
                    <a:pt x="707" y="1391"/>
                  </a:lnTo>
                  <a:lnTo>
                    <a:pt x="720" y="1443"/>
                  </a:lnTo>
                  <a:lnTo>
                    <a:pt x="734" y="1494"/>
                  </a:lnTo>
                  <a:lnTo>
                    <a:pt x="754" y="1538"/>
                  </a:lnTo>
                  <a:lnTo>
                    <a:pt x="773" y="1590"/>
                  </a:lnTo>
                  <a:lnTo>
                    <a:pt x="832" y="1685"/>
                  </a:lnTo>
                  <a:lnTo>
                    <a:pt x="898" y="1774"/>
                  </a:lnTo>
                  <a:lnTo>
                    <a:pt x="969" y="1855"/>
                  </a:lnTo>
                  <a:lnTo>
                    <a:pt x="1049" y="1922"/>
                  </a:lnTo>
                  <a:lnTo>
                    <a:pt x="1128" y="1966"/>
                  </a:lnTo>
                  <a:lnTo>
                    <a:pt x="1186" y="1996"/>
                  </a:lnTo>
                  <a:lnTo>
                    <a:pt x="1252" y="2025"/>
                  </a:lnTo>
                  <a:lnTo>
                    <a:pt x="1383" y="2055"/>
                  </a:lnTo>
                  <a:lnTo>
                    <a:pt x="1514" y="2076"/>
                  </a:lnTo>
                  <a:lnTo>
                    <a:pt x="1652" y="2091"/>
                  </a:lnTo>
                  <a:lnTo>
                    <a:pt x="1789" y="2099"/>
                  </a:lnTo>
                  <a:lnTo>
                    <a:pt x="1927" y="2099"/>
                  </a:lnTo>
                  <a:lnTo>
                    <a:pt x="2065" y="2099"/>
                  </a:lnTo>
                  <a:lnTo>
                    <a:pt x="2196" y="2099"/>
                  </a:lnTo>
                  <a:lnTo>
                    <a:pt x="2314" y="2113"/>
                  </a:lnTo>
                  <a:lnTo>
                    <a:pt x="2432" y="2135"/>
                  </a:lnTo>
                  <a:lnTo>
                    <a:pt x="2537" y="2172"/>
                  </a:lnTo>
                  <a:lnTo>
                    <a:pt x="2635" y="2223"/>
                  </a:lnTo>
                  <a:lnTo>
                    <a:pt x="2727" y="2290"/>
                  </a:lnTo>
                  <a:lnTo>
                    <a:pt x="2773" y="2326"/>
                  </a:lnTo>
                  <a:lnTo>
                    <a:pt x="2812" y="2370"/>
                  </a:lnTo>
                  <a:lnTo>
                    <a:pt x="2851" y="2414"/>
                  </a:lnTo>
                  <a:lnTo>
                    <a:pt x="2891" y="2467"/>
                  </a:lnTo>
                  <a:lnTo>
                    <a:pt x="2924" y="2517"/>
                  </a:lnTo>
                  <a:lnTo>
                    <a:pt x="2956" y="2576"/>
                  </a:lnTo>
                  <a:lnTo>
                    <a:pt x="3029" y="2724"/>
                  </a:lnTo>
                  <a:lnTo>
                    <a:pt x="3061" y="2798"/>
                  </a:lnTo>
                  <a:lnTo>
                    <a:pt x="3087" y="2879"/>
                  </a:lnTo>
                  <a:lnTo>
                    <a:pt x="3100" y="2960"/>
                  </a:lnTo>
                  <a:lnTo>
                    <a:pt x="3107" y="3040"/>
                  </a:lnTo>
                  <a:lnTo>
                    <a:pt x="3107" y="3085"/>
                  </a:lnTo>
                  <a:lnTo>
                    <a:pt x="3100" y="3122"/>
                  </a:lnTo>
                  <a:lnTo>
                    <a:pt x="3087" y="3158"/>
                  </a:lnTo>
                  <a:lnTo>
                    <a:pt x="3068" y="3196"/>
                  </a:lnTo>
                  <a:lnTo>
                    <a:pt x="3094" y="3188"/>
                  </a:lnTo>
                  <a:lnTo>
                    <a:pt x="3121" y="3173"/>
                  </a:lnTo>
                  <a:lnTo>
                    <a:pt x="3179" y="3122"/>
                  </a:lnTo>
                  <a:lnTo>
                    <a:pt x="3244" y="3063"/>
                  </a:lnTo>
                  <a:lnTo>
                    <a:pt x="3317" y="3004"/>
                  </a:lnTo>
                  <a:lnTo>
                    <a:pt x="3349" y="2982"/>
                  </a:lnTo>
                  <a:lnTo>
                    <a:pt x="3383" y="2967"/>
                  </a:lnTo>
                  <a:lnTo>
                    <a:pt x="3415" y="2960"/>
                  </a:lnTo>
                  <a:lnTo>
                    <a:pt x="3448" y="2952"/>
                  </a:lnTo>
                  <a:lnTo>
                    <a:pt x="3481" y="2967"/>
                  </a:lnTo>
                  <a:lnTo>
                    <a:pt x="3508" y="2990"/>
                  </a:lnTo>
                  <a:lnTo>
                    <a:pt x="3534" y="3026"/>
                  </a:lnTo>
                  <a:lnTo>
                    <a:pt x="3553" y="3078"/>
                  </a:lnTo>
                  <a:lnTo>
                    <a:pt x="3566" y="3129"/>
                  </a:lnTo>
                  <a:lnTo>
                    <a:pt x="3573" y="3188"/>
                  </a:lnTo>
                  <a:lnTo>
                    <a:pt x="3573" y="3246"/>
                  </a:lnTo>
                  <a:lnTo>
                    <a:pt x="3560" y="3313"/>
                  </a:lnTo>
                  <a:lnTo>
                    <a:pt x="3540" y="3372"/>
                  </a:lnTo>
                  <a:lnTo>
                    <a:pt x="3514" y="3431"/>
                  </a:lnTo>
                  <a:lnTo>
                    <a:pt x="3487" y="3482"/>
                  </a:lnTo>
                  <a:lnTo>
                    <a:pt x="3448" y="3534"/>
                  </a:lnTo>
                  <a:lnTo>
                    <a:pt x="3409" y="3585"/>
                  </a:lnTo>
                  <a:lnTo>
                    <a:pt x="3362" y="3622"/>
                  </a:lnTo>
                  <a:lnTo>
                    <a:pt x="3317" y="3659"/>
                  </a:lnTo>
                  <a:lnTo>
                    <a:pt x="3271" y="3681"/>
                  </a:lnTo>
                  <a:lnTo>
                    <a:pt x="3218" y="3696"/>
                  </a:lnTo>
                  <a:lnTo>
                    <a:pt x="3166" y="3704"/>
                  </a:lnTo>
                  <a:lnTo>
                    <a:pt x="3113" y="3696"/>
                  </a:lnTo>
                  <a:lnTo>
                    <a:pt x="3061" y="3673"/>
                  </a:lnTo>
                  <a:lnTo>
                    <a:pt x="3074" y="3688"/>
                  </a:lnTo>
                  <a:lnTo>
                    <a:pt x="3087" y="3711"/>
                  </a:lnTo>
                  <a:lnTo>
                    <a:pt x="3087" y="3733"/>
                  </a:lnTo>
                  <a:lnTo>
                    <a:pt x="3087" y="3755"/>
                  </a:lnTo>
                  <a:lnTo>
                    <a:pt x="3074" y="3822"/>
                  </a:lnTo>
                  <a:lnTo>
                    <a:pt x="3048" y="3887"/>
                  </a:lnTo>
                  <a:lnTo>
                    <a:pt x="2982" y="4013"/>
                  </a:lnTo>
                  <a:lnTo>
                    <a:pt x="2937" y="4093"/>
                  </a:lnTo>
                  <a:lnTo>
                    <a:pt x="2989" y="4086"/>
                  </a:lnTo>
                  <a:lnTo>
                    <a:pt x="3100" y="4086"/>
                  </a:lnTo>
                  <a:lnTo>
                    <a:pt x="3284" y="4086"/>
                  </a:lnTo>
                  <a:lnTo>
                    <a:pt x="3376" y="4064"/>
                  </a:lnTo>
                  <a:lnTo>
                    <a:pt x="3468" y="4042"/>
                  </a:lnTo>
                  <a:lnTo>
                    <a:pt x="3553" y="4005"/>
                  </a:lnTo>
                  <a:lnTo>
                    <a:pt x="3599" y="3975"/>
                  </a:lnTo>
                  <a:lnTo>
                    <a:pt x="3639" y="3946"/>
                  </a:lnTo>
                  <a:lnTo>
                    <a:pt x="3671" y="3917"/>
                  </a:lnTo>
                  <a:lnTo>
                    <a:pt x="3704" y="3887"/>
                  </a:lnTo>
                  <a:lnTo>
                    <a:pt x="3730" y="3851"/>
                  </a:lnTo>
                  <a:lnTo>
                    <a:pt x="3749" y="3814"/>
                  </a:lnTo>
                  <a:lnTo>
                    <a:pt x="3776" y="3740"/>
                  </a:lnTo>
                  <a:lnTo>
                    <a:pt x="3802" y="3666"/>
                  </a:lnTo>
                  <a:lnTo>
                    <a:pt x="3828" y="3497"/>
                  </a:lnTo>
                  <a:lnTo>
                    <a:pt x="3848" y="3408"/>
                  </a:lnTo>
                  <a:lnTo>
                    <a:pt x="3874" y="3328"/>
                  </a:lnTo>
                  <a:lnTo>
                    <a:pt x="3888" y="3349"/>
                  </a:lnTo>
                  <a:lnTo>
                    <a:pt x="3907" y="3364"/>
                  </a:lnTo>
                  <a:lnTo>
                    <a:pt x="3927" y="3379"/>
                  </a:lnTo>
                  <a:lnTo>
                    <a:pt x="3953" y="3387"/>
                  </a:lnTo>
                  <a:lnTo>
                    <a:pt x="3972" y="3387"/>
                  </a:lnTo>
                  <a:lnTo>
                    <a:pt x="3998" y="3387"/>
                  </a:lnTo>
                  <a:lnTo>
                    <a:pt x="4051" y="3372"/>
                  </a:lnTo>
                  <a:lnTo>
                    <a:pt x="4103" y="3343"/>
                  </a:lnTo>
                  <a:lnTo>
                    <a:pt x="4150" y="3305"/>
                  </a:lnTo>
                  <a:lnTo>
                    <a:pt x="4182" y="3261"/>
                  </a:lnTo>
                  <a:lnTo>
                    <a:pt x="4195" y="3240"/>
                  </a:lnTo>
                  <a:lnTo>
                    <a:pt x="4202" y="3217"/>
                  </a:lnTo>
                  <a:lnTo>
                    <a:pt x="4176" y="3240"/>
                  </a:lnTo>
                  <a:lnTo>
                    <a:pt x="4156" y="3254"/>
                  </a:lnTo>
                  <a:lnTo>
                    <a:pt x="4130" y="3269"/>
                  </a:lnTo>
                  <a:lnTo>
                    <a:pt x="4103" y="3276"/>
                  </a:lnTo>
                  <a:lnTo>
                    <a:pt x="4084" y="3276"/>
                  </a:lnTo>
                  <a:lnTo>
                    <a:pt x="4058" y="3269"/>
                  </a:lnTo>
                  <a:lnTo>
                    <a:pt x="4012" y="3254"/>
                  </a:lnTo>
                  <a:lnTo>
                    <a:pt x="3972" y="3225"/>
                  </a:lnTo>
                  <a:lnTo>
                    <a:pt x="3940" y="3181"/>
                  </a:lnTo>
                  <a:lnTo>
                    <a:pt x="3914" y="3122"/>
                  </a:lnTo>
                  <a:lnTo>
                    <a:pt x="3907" y="3063"/>
                  </a:lnTo>
                  <a:lnTo>
                    <a:pt x="3907" y="3026"/>
                  </a:lnTo>
                  <a:lnTo>
                    <a:pt x="3914" y="2982"/>
                  </a:lnTo>
                  <a:lnTo>
                    <a:pt x="3927" y="2945"/>
                  </a:lnTo>
                  <a:lnTo>
                    <a:pt x="3940" y="2908"/>
                  </a:lnTo>
                  <a:lnTo>
                    <a:pt x="3985" y="2842"/>
                  </a:lnTo>
                  <a:lnTo>
                    <a:pt x="4032" y="2776"/>
                  </a:lnTo>
                  <a:lnTo>
                    <a:pt x="4084" y="2717"/>
                  </a:lnTo>
                  <a:lnTo>
                    <a:pt x="4137" y="2650"/>
                  </a:lnTo>
                  <a:lnTo>
                    <a:pt x="4176" y="2584"/>
                  </a:lnTo>
                  <a:lnTo>
                    <a:pt x="4195" y="2547"/>
                  </a:lnTo>
                  <a:lnTo>
                    <a:pt x="4208" y="2511"/>
                  </a:lnTo>
                  <a:lnTo>
                    <a:pt x="4221" y="2452"/>
                  </a:lnTo>
                  <a:lnTo>
                    <a:pt x="4228" y="2393"/>
                  </a:lnTo>
                  <a:lnTo>
                    <a:pt x="4235" y="2341"/>
                  </a:lnTo>
                  <a:lnTo>
                    <a:pt x="4228" y="2290"/>
                  </a:lnTo>
                  <a:lnTo>
                    <a:pt x="4228" y="2246"/>
                  </a:lnTo>
                  <a:lnTo>
                    <a:pt x="4215" y="2194"/>
                  </a:lnTo>
                  <a:lnTo>
                    <a:pt x="4202" y="2150"/>
                  </a:lnTo>
                  <a:lnTo>
                    <a:pt x="4189" y="2113"/>
                  </a:lnTo>
                  <a:lnTo>
                    <a:pt x="4143" y="2025"/>
                  </a:lnTo>
                  <a:lnTo>
                    <a:pt x="4090" y="1952"/>
                  </a:lnTo>
                  <a:lnTo>
                    <a:pt x="4025" y="1878"/>
                  </a:lnTo>
                  <a:lnTo>
                    <a:pt x="3953" y="1803"/>
                  </a:lnTo>
                  <a:lnTo>
                    <a:pt x="3894" y="1752"/>
                  </a:lnTo>
                  <a:lnTo>
                    <a:pt x="3854" y="1715"/>
                  </a:lnTo>
                  <a:lnTo>
                    <a:pt x="3822" y="1671"/>
                  </a:lnTo>
                  <a:lnTo>
                    <a:pt x="3796" y="1635"/>
                  </a:lnTo>
                  <a:lnTo>
                    <a:pt x="3789" y="1612"/>
                  </a:lnTo>
                  <a:lnTo>
                    <a:pt x="3783" y="1590"/>
                  </a:lnTo>
                  <a:lnTo>
                    <a:pt x="3789" y="1576"/>
                  </a:lnTo>
                  <a:lnTo>
                    <a:pt x="3796" y="1561"/>
                  </a:lnTo>
                  <a:lnTo>
                    <a:pt x="3815" y="1538"/>
                  </a:lnTo>
                  <a:lnTo>
                    <a:pt x="3835" y="1532"/>
                  </a:lnTo>
                  <a:lnTo>
                    <a:pt x="3854" y="1553"/>
                  </a:lnTo>
                  <a:lnTo>
                    <a:pt x="3874" y="1568"/>
                  </a:lnTo>
                  <a:lnTo>
                    <a:pt x="3894" y="1582"/>
                  </a:lnTo>
                  <a:lnTo>
                    <a:pt x="3920" y="1597"/>
                  </a:lnTo>
                  <a:lnTo>
                    <a:pt x="3979" y="1612"/>
                  </a:lnTo>
                  <a:lnTo>
                    <a:pt x="4038" y="1612"/>
                  </a:lnTo>
                  <a:lnTo>
                    <a:pt x="4097" y="1597"/>
                  </a:lnTo>
                  <a:lnTo>
                    <a:pt x="4150" y="1568"/>
                  </a:lnTo>
                  <a:lnTo>
                    <a:pt x="4169" y="1553"/>
                  </a:lnTo>
                  <a:lnTo>
                    <a:pt x="4189" y="1532"/>
                  </a:lnTo>
                  <a:lnTo>
                    <a:pt x="4202" y="1509"/>
                  </a:lnTo>
                  <a:lnTo>
                    <a:pt x="4215" y="1479"/>
                  </a:lnTo>
                  <a:lnTo>
                    <a:pt x="4176" y="1509"/>
                  </a:lnTo>
                  <a:lnTo>
                    <a:pt x="4137" y="1532"/>
                  </a:lnTo>
                  <a:lnTo>
                    <a:pt x="4097" y="1546"/>
                  </a:lnTo>
                  <a:lnTo>
                    <a:pt x="4058" y="1553"/>
                  </a:lnTo>
                  <a:lnTo>
                    <a:pt x="4019" y="1546"/>
                  </a:lnTo>
                  <a:lnTo>
                    <a:pt x="3979" y="1532"/>
                  </a:lnTo>
                  <a:lnTo>
                    <a:pt x="3946" y="1517"/>
                  </a:lnTo>
                  <a:lnTo>
                    <a:pt x="3914" y="1494"/>
                  </a:lnTo>
                  <a:lnTo>
                    <a:pt x="3881" y="1465"/>
                  </a:lnTo>
                  <a:lnTo>
                    <a:pt x="3854" y="1429"/>
                  </a:lnTo>
                  <a:lnTo>
                    <a:pt x="3802" y="1355"/>
                  </a:lnTo>
                  <a:lnTo>
                    <a:pt x="3763" y="1267"/>
                  </a:lnTo>
                  <a:lnTo>
                    <a:pt x="3736" y="1170"/>
                  </a:lnTo>
                  <a:lnTo>
                    <a:pt x="3710" y="1023"/>
                  </a:lnTo>
                  <a:lnTo>
                    <a:pt x="3684" y="891"/>
                  </a:lnTo>
                  <a:lnTo>
                    <a:pt x="3665" y="824"/>
                  </a:lnTo>
                  <a:lnTo>
                    <a:pt x="3639" y="765"/>
                  </a:lnTo>
                  <a:lnTo>
                    <a:pt x="3605" y="700"/>
                  </a:lnTo>
                  <a:lnTo>
                    <a:pt x="3566" y="633"/>
                  </a:lnTo>
                  <a:lnTo>
                    <a:pt x="3501" y="552"/>
                  </a:lnTo>
                  <a:lnTo>
                    <a:pt x="3422" y="471"/>
                  </a:lnTo>
                  <a:lnTo>
                    <a:pt x="3330" y="405"/>
                  </a:lnTo>
                  <a:lnTo>
                    <a:pt x="3231" y="353"/>
                  </a:lnTo>
                  <a:lnTo>
                    <a:pt x="3127" y="317"/>
                  </a:lnTo>
                  <a:lnTo>
                    <a:pt x="3022" y="294"/>
                  </a:lnTo>
                  <a:lnTo>
                    <a:pt x="2917" y="280"/>
                  </a:lnTo>
                  <a:lnTo>
                    <a:pt x="2864" y="288"/>
                  </a:lnTo>
                  <a:lnTo>
                    <a:pt x="2819" y="288"/>
                  </a:lnTo>
                  <a:lnTo>
                    <a:pt x="2825" y="243"/>
                  </a:lnTo>
                  <a:lnTo>
                    <a:pt x="2838" y="206"/>
                  </a:lnTo>
                  <a:lnTo>
                    <a:pt x="2864" y="170"/>
                  </a:lnTo>
                  <a:lnTo>
                    <a:pt x="2891" y="140"/>
                  </a:lnTo>
                  <a:lnTo>
                    <a:pt x="2924" y="111"/>
                  </a:lnTo>
                  <a:lnTo>
                    <a:pt x="2956" y="96"/>
                  </a:lnTo>
                  <a:lnTo>
                    <a:pt x="2996" y="82"/>
                  </a:lnTo>
                  <a:lnTo>
                    <a:pt x="3035" y="74"/>
                  </a:lnTo>
                  <a:lnTo>
                    <a:pt x="2885" y="82"/>
                  </a:lnTo>
                  <a:lnTo>
                    <a:pt x="2812" y="88"/>
                  </a:lnTo>
                  <a:lnTo>
                    <a:pt x="2740" y="103"/>
                  </a:lnTo>
                  <a:lnTo>
                    <a:pt x="2675" y="126"/>
                  </a:lnTo>
                  <a:lnTo>
                    <a:pt x="2608" y="155"/>
                  </a:lnTo>
                  <a:lnTo>
                    <a:pt x="2543" y="191"/>
                  </a:lnTo>
                  <a:lnTo>
                    <a:pt x="2477" y="243"/>
                  </a:lnTo>
                  <a:lnTo>
                    <a:pt x="2464" y="206"/>
                  </a:lnTo>
                  <a:lnTo>
                    <a:pt x="2451" y="177"/>
                  </a:lnTo>
                  <a:lnTo>
                    <a:pt x="2432" y="147"/>
                  </a:lnTo>
                  <a:lnTo>
                    <a:pt x="2406" y="126"/>
                  </a:lnTo>
                  <a:lnTo>
                    <a:pt x="2373" y="103"/>
                  </a:lnTo>
                  <a:lnTo>
                    <a:pt x="2333" y="88"/>
                  </a:lnTo>
                  <a:lnTo>
                    <a:pt x="2255" y="59"/>
                  </a:lnTo>
                  <a:lnTo>
                    <a:pt x="2170" y="37"/>
                  </a:lnTo>
                  <a:lnTo>
                    <a:pt x="2091" y="23"/>
                  </a:lnTo>
                  <a:lnTo>
                    <a:pt x="2019" y="15"/>
                  </a:lnTo>
                  <a:lnTo>
                    <a:pt x="1960" y="0"/>
                  </a:lnTo>
                  <a:lnTo>
                    <a:pt x="2013" y="44"/>
                  </a:lnTo>
                  <a:lnTo>
                    <a:pt x="2071" y="88"/>
                  </a:lnTo>
                  <a:lnTo>
                    <a:pt x="2118" y="147"/>
                  </a:lnTo>
                  <a:lnTo>
                    <a:pt x="2163" y="206"/>
                  </a:lnTo>
                  <a:lnTo>
                    <a:pt x="2006" y="147"/>
                  </a:lnTo>
                  <a:lnTo>
                    <a:pt x="1842" y="96"/>
                  </a:lnTo>
                  <a:lnTo>
                    <a:pt x="1763" y="82"/>
                  </a:lnTo>
                  <a:lnTo>
                    <a:pt x="1678" y="67"/>
                  </a:lnTo>
                  <a:lnTo>
                    <a:pt x="1592" y="59"/>
                  </a:lnTo>
                  <a:lnTo>
                    <a:pt x="1514" y="52"/>
                  </a:lnTo>
                  <a:lnTo>
                    <a:pt x="1429" y="52"/>
                  </a:lnTo>
                  <a:lnTo>
                    <a:pt x="1350" y="59"/>
                  </a:lnTo>
                  <a:lnTo>
                    <a:pt x="1265" y="74"/>
                  </a:lnTo>
                  <a:lnTo>
                    <a:pt x="1186" y="96"/>
                  </a:lnTo>
                  <a:lnTo>
                    <a:pt x="1108" y="118"/>
                  </a:lnTo>
                  <a:lnTo>
                    <a:pt x="1029" y="155"/>
                  </a:lnTo>
                  <a:lnTo>
                    <a:pt x="950" y="191"/>
                  </a:lnTo>
                  <a:lnTo>
                    <a:pt x="872" y="243"/>
                  </a:lnTo>
                  <a:lnTo>
                    <a:pt x="819" y="288"/>
                  </a:lnTo>
                  <a:lnTo>
                    <a:pt x="767" y="338"/>
                  </a:lnTo>
                  <a:lnTo>
                    <a:pt x="668" y="435"/>
                  </a:lnTo>
                  <a:lnTo>
                    <a:pt x="616" y="479"/>
                  </a:lnTo>
                  <a:lnTo>
                    <a:pt x="563" y="515"/>
                  </a:lnTo>
                  <a:lnTo>
                    <a:pt x="505" y="544"/>
                  </a:lnTo>
                  <a:lnTo>
                    <a:pt x="471" y="552"/>
                  </a:lnTo>
                  <a:lnTo>
                    <a:pt x="432" y="552"/>
                  </a:lnTo>
                  <a:lnTo>
                    <a:pt x="387" y="544"/>
                  </a:lnTo>
                  <a:lnTo>
                    <a:pt x="340" y="530"/>
                  </a:lnTo>
                  <a:lnTo>
                    <a:pt x="301" y="515"/>
                  </a:lnTo>
                  <a:lnTo>
                    <a:pt x="262" y="486"/>
                  </a:lnTo>
                  <a:lnTo>
                    <a:pt x="243" y="449"/>
                  </a:lnTo>
                  <a:lnTo>
                    <a:pt x="236" y="427"/>
                  </a:lnTo>
                  <a:lnTo>
                    <a:pt x="230" y="405"/>
                  </a:lnTo>
                  <a:lnTo>
                    <a:pt x="230" y="383"/>
                  </a:lnTo>
                  <a:lnTo>
                    <a:pt x="236" y="353"/>
                  </a:lnTo>
                  <a:lnTo>
                    <a:pt x="243" y="332"/>
                  </a:lnTo>
                  <a:lnTo>
                    <a:pt x="262" y="302"/>
                  </a:lnTo>
                  <a:lnTo>
                    <a:pt x="223" y="332"/>
                  </a:lnTo>
                  <a:lnTo>
                    <a:pt x="196" y="361"/>
                  </a:lnTo>
                  <a:lnTo>
                    <a:pt x="176" y="405"/>
                  </a:lnTo>
                  <a:lnTo>
                    <a:pt x="163" y="449"/>
                  </a:lnTo>
                  <a:lnTo>
                    <a:pt x="157" y="494"/>
                  </a:lnTo>
                  <a:lnTo>
                    <a:pt x="157" y="544"/>
                  </a:lnTo>
                  <a:lnTo>
                    <a:pt x="163" y="597"/>
                  </a:lnTo>
                  <a:lnTo>
                    <a:pt x="170" y="647"/>
                  </a:lnTo>
                  <a:lnTo>
                    <a:pt x="189" y="692"/>
                  </a:lnTo>
                  <a:lnTo>
                    <a:pt x="209" y="736"/>
                  </a:lnTo>
                  <a:lnTo>
                    <a:pt x="236" y="780"/>
                  </a:lnTo>
                  <a:lnTo>
                    <a:pt x="262" y="809"/>
                  </a:lnTo>
                  <a:lnTo>
                    <a:pt x="295" y="839"/>
                  </a:lnTo>
                  <a:lnTo>
                    <a:pt x="334" y="861"/>
                  </a:lnTo>
                  <a:lnTo>
                    <a:pt x="374" y="868"/>
                  </a:lnTo>
                  <a:lnTo>
                    <a:pt x="413" y="868"/>
                  </a:lnTo>
                  <a:lnTo>
                    <a:pt x="374" y="868"/>
                  </a:lnTo>
                  <a:lnTo>
                    <a:pt x="327" y="876"/>
                  </a:lnTo>
                  <a:lnTo>
                    <a:pt x="288" y="891"/>
                  </a:lnTo>
                  <a:lnTo>
                    <a:pt x="255" y="906"/>
                  </a:lnTo>
                  <a:lnTo>
                    <a:pt x="223" y="927"/>
                  </a:lnTo>
                  <a:lnTo>
                    <a:pt x="189" y="950"/>
                  </a:lnTo>
                  <a:lnTo>
                    <a:pt x="137" y="1009"/>
                  </a:lnTo>
                  <a:lnTo>
                    <a:pt x="91" y="1075"/>
                  </a:lnTo>
                  <a:lnTo>
                    <a:pt x="52" y="1156"/>
                  </a:lnTo>
                  <a:lnTo>
                    <a:pt x="26" y="1244"/>
                  </a:lnTo>
                  <a:lnTo>
                    <a:pt x="13" y="1340"/>
                  </a:lnTo>
                  <a:lnTo>
                    <a:pt x="0" y="1399"/>
                  </a:lnTo>
                  <a:lnTo>
                    <a:pt x="0" y="1465"/>
                  </a:lnTo>
                  <a:lnTo>
                    <a:pt x="0" y="1532"/>
                  </a:lnTo>
                  <a:lnTo>
                    <a:pt x="6" y="1597"/>
                  </a:lnTo>
                  <a:lnTo>
                    <a:pt x="13" y="1664"/>
                  </a:lnTo>
                  <a:lnTo>
                    <a:pt x="26" y="1723"/>
                  </a:lnTo>
                  <a:lnTo>
                    <a:pt x="45" y="1782"/>
                  </a:lnTo>
                  <a:lnTo>
                    <a:pt x="65" y="1848"/>
                  </a:lnTo>
                  <a:lnTo>
                    <a:pt x="91" y="1899"/>
                  </a:lnTo>
                  <a:lnTo>
                    <a:pt x="124" y="1958"/>
                  </a:lnTo>
                  <a:lnTo>
                    <a:pt x="157" y="2010"/>
                  </a:lnTo>
                  <a:lnTo>
                    <a:pt x="189" y="2055"/>
                  </a:lnTo>
                  <a:lnTo>
                    <a:pt x="236" y="2099"/>
                  </a:lnTo>
                  <a:lnTo>
                    <a:pt x="275" y="2143"/>
                  </a:lnTo>
                  <a:lnTo>
                    <a:pt x="327" y="2179"/>
                  </a:lnTo>
                  <a:lnTo>
                    <a:pt x="374" y="2216"/>
                  </a:lnTo>
                  <a:lnTo>
                    <a:pt x="367" y="2194"/>
                  </a:lnTo>
                  <a:lnTo>
                    <a:pt x="354" y="2158"/>
                  </a:lnTo>
                  <a:lnTo>
                    <a:pt x="354" y="2061"/>
                  </a:lnTo>
                  <a:lnTo>
                    <a:pt x="354" y="1958"/>
                  </a:lnTo>
                  <a:lnTo>
                    <a:pt x="354" y="1893"/>
                  </a:lnTo>
                  <a:lnTo>
                    <a:pt x="367" y="1796"/>
                  </a:lnTo>
                  <a:lnTo>
                    <a:pt x="393" y="1708"/>
                  </a:lnTo>
                  <a:lnTo>
                    <a:pt x="426" y="1635"/>
                  </a:lnTo>
                  <a:lnTo>
                    <a:pt x="452" y="1590"/>
                  </a:lnTo>
                  <a:lnTo>
                    <a:pt x="479" y="1561"/>
                  </a:lnTo>
                  <a:lnTo>
                    <a:pt x="465" y="1576"/>
                  </a:lnTo>
                  <a:lnTo>
                    <a:pt x="458" y="1590"/>
                  </a:lnTo>
                  <a:lnTo>
                    <a:pt x="458" y="1627"/>
                  </a:lnTo>
                  <a:lnTo>
                    <a:pt x="458" y="1679"/>
                  </a:lnTo>
                  <a:lnTo>
                    <a:pt x="471" y="1730"/>
                  </a:lnTo>
                  <a:lnTo>
                    <a:pt x="511" y="1833"/>
                  </a:lnTo>
                  <a:lnTo>
                    <a:pt x="557" y="1907"/>
                  </a:lnTo>
                  <a:lnTo>
                    <a:pt x="589" y="1958"/>
                  </a:lnTo>
                  <a:lnTo>
                    <a:pt x="636" y="2010"/>
                  </a:lnTo>
                  <a:lnTo>
                    <a:pt x="681" y="2055"/>
                  </a:lnTo>
                  <a:lnTo>
                    <a:pt x="734" y="2099"/>
                  </a:lnTo>
                  <a:lnTo>
                    <a:pt x="845" y="2172"/>
                  </a:lnTo>
                  <a:lnTo>
                    <a:pt x="956" y="2231"/>
                  </a:lnTo>
                  <a:close/>
                </a:path>
              </a:pathLst>
            </a:custGeom>
            <a:solidFill>
              <a:srgbClr val="4525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7" name="Freeform 117"/>
            <p:cNvSpPr>
              <a:spLocks/>
            </p:cNvSpPr>
            <p:nvPr/>
          </p:nvSpPr>
          <p:spPr bwMode="auto">
            <a:xfrm>
              <a:off x="2940" y="1568"/>
              <a:ext cx="67" cy="59"/>
            </a:xfrm>
            <a:custGeom>
              <a:avLst/>
              <a:gdLst>
                <a:gd name="T0" fmla="*/ 0 w 472"/>
                <a:gd name="T1" fmla="*/ 0 h 413"/>
                <a:gd name="T2" fmla="*/ 6 w 472"/>
                <a:gd name="T3" fmla="*/ 59 h 413"/>
                <a:gd name="T4" fmla="*/ 19 w 472"/>
                <a:gd name="T5" fmla="*/ 111 h 413"/>
                <a:gd name="T6" fmla="*/ 46 w 472"/>
                <a:gd name="T7" fmla="*/ 162 h 413"/>
                <a:gd name="T8" fmla="*/ 73 w 472"/>
                <a:gd name="T9" fmla="*/ 206 h 413"/>
                <a:gd name="T10" fmla="*/ 98 w 472"/>
                <a:gd name="T11" fmla="*/ 244 h 413"/>
                <a:gd name="T12" fmla="*/ 138 w 472"/>
                <a:gd name="T13" fmla="*/ 280 h 413"/>
                <a:gd name="T14" fmla="*/ 177 w 472"/>
                <a:gd name="T15" fmla="*/ 302 h 413"/>
                <a:gd name="T16" fmla="*/ 217 w 472"/>
                <a:gd name="T17" fmla="*/ 309 h 413"/>
                <a:gd name="T18" fmla="*/ 256 w 472"/>
                <a:gd name="T19" fmla="*/ 309 h 413"/>
                <a:gd name="T20" fmla="*/ 217 w 472"/>
                <a:gd name="T21" fmla="*/ 309 h 413"/>
                <a:gd name="T22" fmla="*/ 157 w 472"/>
                <a:gd name="T23" fmla="*/ 324 h 413"/>
                <a:gd name="T24" fmla="*/ 105 w 472"/>
                <a:gd name="T25" fmla="*/ 340 h 413"/>
                <a:gd name="T26" fmla="*/ 52 w 472"/>
                <a:gd name="T27" fmla="*/ 376 h 413"/>
                <a:gd name="T28" fmla="*/ 13 w 472"/>
                <a:gd name="T29" fmla="*/ 413 h 413"/>
                <a:gd name="T30" fmla="*/ 125 w 472"/>
                <a:gd name="T31" fmla="*/ 368 h 413"/>
                <a:gd name="T32" fmla="*/ 249 w 472"/>
                <a:gd name="T33" fmla="*/ 324 h 413"/>
                <a:gd name="T34" fmla="*/ 308 w 472"/>
                <a:gd name="T35" fmla="*/ 302 h 413"/>
                <a:gd name="T36" fmla="*/ 367 w 472"/>
                <a:gd name="T37" fmla="*/ 280 h 413"/>
                <a:gd name="T38" fmla="*/ 419 w 472"/>
                <a:gd name="T39" fmla="*/ 244 h 413"/>
                <a:gd name="T40" fmla="*/ 472 w 472"/>
                <a:gd name="T41" fmla="*/ 206 h 413"/>
                <a:gd name="T42" fmla="*/ 400 w 472"/>
                <a:gd name="T43" fmla="*/ 221 h 413"/>
                <a:gd name="T44" fmla="*/ 335 w 472"/>
                <a:gd name="T45" fmla="*/ 221 h 413"/>
                <a:gd name="T46" fmla="*/ 269 w 472"/>
                <a:gd name="T47" fmla="*/ 206 h 413"/>
                <a:gd name="T48" fmla="*/ 204 w 472"/>
                <a:gd name="T49" fmla="*/ 185 h 413"/>
                <a:gd name="T50" fmla="*/ 144 w 472"/>
                <a:gd name="T51" fmla="*/ 147 h 413"/>
                <a:gd name="T52" fmla="*/ 92 w 472"/>
                <a:gd name="T53" fmla="*/ 103 h 413"/>
                <a:gd name="T54" fmla="*/ 39 w 472"/>
                <a:gd name="T55" fmla="*/ 59 h 413"/>
                <a:gd name="T56" fmla="*/ 0 w 472"/>
                <a:gd name="T57" fmla="*/ 0 h 4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13"/>
                <a:gd name="T89" fmla="*/ 472 w 472"/>
                <a:gd name="T90" fmla="*/ 413 h 4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13">
                  <a:moveTo>
                    <a:pt x="0" y="0"/>
                  </a:moveTo>
                  <a:lnTo>
                    <a:pt x="6" y="59"/>
                  </a:lnTo>
                  <a:lnTo>
                    <a:pt x="19" y="111"/>
                  </a:lnTo>
                  <a:lnTo>
                    <a:pt x="46" y="162"/>
                  </a:lnTo>
                  <a:lnTo>
                    <a:pt x="73" y="206"/>
                  </a:lnTo>
                  <a:lnTo>
                    <a:pt x="98" y="244"/>
                  </a:lnTo>
                  <a:lnTo>
                    <a:pt x="138" y="280"/>
                  </a:lnTo>
                  <a:lnTo>
                    <a:pt x="177" y="302"/>
                  </a:lnTo>
                  <a:lnTo>
                    <a:pt x="217" y="309"/>
                  </a:lnTo>
                  <a:lnTo>
                    <a:pt x="256" y="309"/>
                  </a:lnTo>
                  <a:lnTo>
                    <a:pt x="217" y="309"/>
                  </a:lnTo>
                  <a:lnTo>
                    <a:pt x="157" y="324"/>
                  </a:lnTo>
                  <a:lnTo>
                    <a:pt x="105" y="340"/>
                  </a:lnTo>
                  <a:lnTo>
                    <a:pt x="52" y="376"/>
                  </a:lnTo>
                  <a:lnTo>
                    <a:pt x="13" y="413"/>
                  </a:lnTo>
                  <a:lnTo>
                    <a:pt x="125" y="368"/>
                  </a:lnTo>
                  <a:lnTo>
                    <a:pt x="249" y="324"/>
                  </a:lnTo>
                  <a:lnTo>
                    <a:pt x="308" y="302"/>
                  </a:lnTo>
                  <a:lnTo>
                    <a:pt x="367" y="280"/>
                  </a:lnTo>
                  <a:lnTo>
                    <a:pt x="419" y="244"/>
                  </a:lnTo>
                  <a:lnTo>
                    <a:pt x="472" y="206"/>
                  </a:lnTo>
                  <a:lnTo>
                    <a:pt x="400" y="221"/>
                  </a:lnTo>
                  <a:lnTo>
                    <a:pt x="335" y="221"/>
                  </a:lnTo>
                  <a:lnTo>
                    <a:pt x="269" y="206"/>
                  </a:lnTo>
                  <a:lnTo>
                    <a:pt x="204" y="185"/>
                  </a:lnTo>
                  <a:lnTo>
                    <a:pt x="144" y="147"/>
                  </a:lnTo>
                  <a:lnTo>
                    <a:pt x="92" y="103"/>
                  </a:lnTo>
                  <a:lnTo>
                    <a:pt x="3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2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8" name="Freeform 118"/>
            <p:cNvSpPr>
              <a:spLocks/>
            </p:cNvSpPr>
            <p:nvPr/>
          </p:nvSpPr>
          <p:spPr bwMode="auto">
            <a:xfrm>
              <a:off x="2971" y="1612"/>
              <a:ext cx="5" cy="1"/>
            </a:xfrm>
            <a:custGeom>
              <a:avLst/>
              <a:gdLst>
                <a:gd name="T0" fmla="*/ 39 w 39"/>
                <a:gd name="T1" fmla="*/ 0 h 1"/>
                <a:gd name="T2" fmla="*/ 0 w 39"/>
                <a:gd name="T3" fmla="*/ 0 h 1"/>
                <a:gd name="T4" fmla="*/ 39 w 39"/>
                <a:gd name="T5" fmla="*/ 0 h 1"/>
                <a:gd name="T6" fmla="*/ 0 60000 65536"/>
                <a:gd name="T7" fmla="*/ 0 60000 65536"/>
                <a:gd name="T8" fmla="*/ 0 60000 65536"/>
                <a:gd name="T9" fmla="*/ 0 w 39"/>
                <a:gd name="T10" fmla="*/ 0 h 1"/>
                <a:gd name="T11" fmla="*/ 39 w 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1">
                  <a:moveTo>
                    <a:pt x="39" y="0"/>
                  </a:move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2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9" name="Freeform 119"/>
            <p:cNvSpPr>
              <a:spLocks/>
            </p:cNvSpPr>
            <p:nvPr/>
          </p:nvSpPr>
          <p:spPr bwMode="auto">
            <a:xfrm>
              <a:off x="2945" y="1669"/>
              <a:ext cx="109" cy="138"/>
            </a:xfrm>
            <a:custGeom>
              <a:avLst/>
              <a:gdLst>
                <a:gd name="T0" fmla="*/ 584 w 760"/>
                <a:gd name="T1" fmla="*/ 773 h 964"/>
                <a:gd name="T2" fmla="*/ 511 w 760"/>
                <a:gd name="T3" fmla="*/ 691 h 964"/>
                <a:gd name="T4" fmla="*/ 446 w 760"/>
                <a:gd name="T5" fmla="*/ 603 h 964"/>
                <a:gd name="T6" fmla="*/ 387 w 760"/>
                <a:gd name="T7" fmla="*/ 507 h 964"/>
                <a:gd name="T8" fmla="*/ 348 w 760"/>
                <a:gd name="T9" fmla="*/ 412 h 964"/>
                <a:gd name="T10" fmla="*/ 328 w 760"/>
                <a:gd name="T11" fmla="*/ 368 h 964"/>
                <a:gd name="T12" fmla="*/ 322 w 760"/>
                <a:gd name="T13" fmla="*/ 315 h 964"/>
                <a:gd name="T14" fmla="*/ 309 w 760"/>
                <a:gd name="T15" fmla="*/ 265 h 964"/>
                <a:gd name="T16" fmla="*/ 309 w 760"/>
                <a:gd name="T17" fmla="*/ 212 h 964"/>
                <a:gd name="T18" fmla="*/ 309 w 760"/>
                <a:gd name="T19" fmla="*/ 162 h 964"/>
                <a:gd name="T20" fmla="*/ 322 w 760"/>
                <a:gd name="T21" fmla="*/ 109 h 964"/>
                <a:gd name="T22" fmla="*/ 335 w 760"/>
                <a:gd name="T23" fmla="*/ 51 h 964"/>
                <a:gd name="T24" fmla="*/ 354 w 760"/>
                <a:gd name="T25" fmla="*/ 0 h 964"/>
                <a:gd name="T26" fmla="*/ 315 w 760"/>
                <a:gd name="T27" fmla="*/ 6 h 964"/>
                <a:gd name="T28" fmla="*/ 275 w 760"/>
                <a:gd name="T29" fmla="*/ 21 h 964"/>
                <a:gd name="T30" fmla="*/ 243 w 760"/>
                <a:gd name="T31" fmla="*/ 44 h 964"/>
                <a:gd name="T32" fmla="*/ 210 w 760"/>
                <a:gd name="T33" fmla="*/ 65 h 964"/>
                <a:gd name="T34" fmla="*/ 184 w 760"/>
                <a:gd name="T35" fmla="*/ 88 h 964"/>
                <a:gd name="T36" fmla="*/ 158 w 760"/>
                <a:gd name="T37" fmla="*/ 117 h 964"/>
                <a:gd name="T38" fmla="*/ 112 w 760"/>
                <a:gd name="T39" fmla="*/ 183 h 964"/>
                <a:gd name="T40" fmla="*/ 79 w 760"/>
                <a:gd name="T41" fmla="*/ 257 h 964"/>
                <a:gd name="T42" fmla="*/ 53 w 760"/>
                <a:gd name="T43" fmla="*/ 338 h 964"/>
                <a:gd name="T44" fmla="*/ 27 w 760"/>
                <a:gd name="T45" fmla="*/ 418 h 964"/>
                <a:gd name="T46" fmla="*/ 13 w 760"/>
                <a:gd name="T47" fmla="*/ 500 h 964"/>
                <a:gd name="T48" fmla="*/ 7 w 760"/>
                <a:gd name="T49" fmla="*/ 544 h 964"/>
                <a:gd name="T50" fmla="*/ 0 w 760"/>
                <a:gd name="T51" fmla="*/ 595 h 964"/>
                <a:gd name="T52" fmla="*/ 7 w 760"/>
                <a:gd name="T53" fmla="*/ 647 h 964"/>
                <a:gd name="T54" fmla="*/ 13 w 760"/>
                <a:gd name="T55" fmla="*/ 699 h 964"/>
                <a:gd name="T56" fmla="*/ 27 w 760"/>
                <a:gd name="T57" fmla="*/ 743 h 964"/>
                <a:gd name="T58" fmla="*/ 47 w 760"/>
                <a:gd name="T59" fmla="*/ 794 h 964"/>
                <a:gd name="T60" fmla="*/ 66 w 760"/>
                <a:gd name="T61" fmla="*/ 838 h 964"/>
                <a:gd name="T62" fmla="*/ 92 w 760"/>
                <a:gd name="T63" fmla="*/ 883 h 964"/>
                <a:gd name="T64" fmla="*/ 131 w 760"/>
                <a:gd name="T65" fmla="*/ 920 h 964"/>
                <a:gd name="T66" fmla="*/ 178 w 760"/>
                <a:gd name="T67" fmla="*/ 949 h 964"/>
                <a:gd name="T68" fmla="*/ 171 w 760"/>
                <a:gd name="T69" fmla="*/ 927 h 964"/>
                <a:gd name="T70" fmla="*/ 158 w 760"/>
                <a:gd name="T71" fmla="*/ 891 h 964"/>
                <a:gd name="T72" fmla="*/ 158 w 760"/>
                <a:gd name="T73" fmla="*/ 794 h 964"/>
                <a:gd name="T74" fmla="*/ 158 w 760"/>
                <a:gd name="T75" fmla="*/ 691 h 964"/>
                <a:gd name="T76" fmla="*/ 158 w 760"/>
                <a:gd name="T77" fmla="*/ 626 h 964"/>
                <a:gd name="T78" fmla="*/ 171 w 760"/>
                <a:gd name="T79" fmla="*/ 529 h 964"/>
                <a:gd name="T80" fmla="*/ 197 w 760"/>
                <a:gd name="T81" fmla="*/ 441 h 964"/>
                <a:gd name="T82" fmla="*/ 230 w 760"/>
                <a:gd name="T83" fmla="*/ 368 h 964"/>
                <a:gd name="T84" fmla="*/ 256 w 760"/>
                <a:gd name="T85" fmla="*/ 323 h 964"/>
                <a:gd name="T86" fmla="*/ 283 w 760"/>
                <a:gd name="T87" fmla="*/ 294 h 964"/>
                <a:gd name="T88" fmla="*/ 269 w 760"/>
                <a:gd name="T89" fmla="*/ 309 h 964"/>
                <a:gd name="T90" fmla="*/ 262 w 760"/>
                <a:gd name="T91" fmla="*/ 323 h 964"/>
                <a:gd name="T92" fmla="*/ 262 w 760"/>
                <a:gd name="T93" fmla="*/ 360 h 964"/>
                <a:gd name="T94" fmla="*/ 262 w 760"/>
                <a:gd name="T95" fmla="*/ 412 h 964"/>
                <a:gd name="T96" fmla="*/ 275 w 760"/>
                <a:gd name="T97" fmla="*/ 463 h 964"/>
                <a:gd name="T98" fmla="*/ 315 w 760"/>
                <a:gd name="T99" fmla="*/ 566 h 964"/>
                <a:gd name="T100" fmla="*/ 361 w 760"/>
                <a:gd name="T101" fmla="*/ 640 h 964"/>
                <a:gd name="T102" fmla="*/ 393 w 760"/>
                <a:gd name="T103" fmla="*/ 691 h 964"/>
                <a:gd name="T104" fmla="*/ 440 w 760"/>
                <a:gd name="T105" fmla="*/ 743 h 964"/>
                <a:gd name="T106" fmla="*/ 485 w 760"/>
                <a:gd name="T107" fmla="*/ 788 h 964"/>
                <a:gd name="T108" fmla="*/ 538 w 760"/>
                <a:gd name="T109" fmla="*/ 832 h 964"/>
                <a:gd name="T110" fmla="*/ 649 w 760"/>
                <a:gd name="T111" fmla="*/ 905 h 964"/>
                <a:gd name="T112" fmla="*/ 760 w 760"/>
                <a:gd name="T113" fmla="*/ 964 h 964"/>
                <a:gd name="T114" fmla="*/ 708 w 760"/>
                <a:gd name="T115" fmla="*/ 920 h 964"/>
                <a:gd name="T116" fmla="*/ 663 w 760"/>
                <a:gd name="T117" fmla="*/ 876 h 964"/>
                <a:gd name="T118" fmla="*/ 616 w 760"/>
                <a:gd name="T119" fmla="*/ 824 h 964"/>
                <a:gd name="T120" fmla="*/ 584 w 760"/>
                <a:gd name="T121" fmla="*/ 773 h 9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0"/>
                <a:gd name="T184" fmla="*/ 0 h 964"/>
                <a:gd name="T185" fmla="*/ 760 w 760"/>
                <a:gd name="T186" fmla="*/ 964 h 9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0" h="964">
                  <a:moveTo>
                    <a:pt x="584" y="773"/>
                  </a:moveTo>
                  <a:lnTo>
                    <a:pt x="511" y="691"/>
                  </a:lnTo>
                  <a:lnTo>
                    <a:pt x="446" y="603"/>
                  </a:lnTo>
                  <a:lnTo>
                    <a:pt x="387" y="507"/>
                  </a:lnTo>
                  <a:lnTo>
                    <a:pt x="348" y="412"/>
                  </a:lnTo>
                  <a:lnTo>
                    <a:pt x="328" y="368"/>
                  </a:lnTo>
                  <a:lnTo>
                    <a:pt x="322" y="315"/>
                  </a:lnTo>
                  <a:lnTo>
                    <a:pt x="309" y="265"/>
                  </a:lnTo>
                  <a:lnTo>
                    <a:pt x="309" y="212"/>
                  </a:lnTo>
                  <a:lnTo>
                    <a:pt x="309" y="162"/>
                  </a:lnTo>
                  <a:lnTo>
                    <a:pt x="322" y="109"/>
                  </a:lnTo>
                  <a:lnTo>
                    <a:pt x="335" y="51"/>
                  </a:lnTo>
                  <a:lnTo>
                    <a:pt x="354" y="0"/>
                  </a:lnTo>
                  <a:lnTo>
                    <a:pt x="315" y="6"/>
                  </a:lnTo>
                  <a:lnTo>
                    <a:pt x="275" y="21"/>
                  </a:lnTo>
                  <a:lnTo>
                    <a:pt x="243" y="44"/>
                  </a:lnTo>
                  <a:lnTo>
                    <a:pt x="210" y="65"/>
                  </a:lnTo>
                  <a:lnTo>
                    <a:pt x="184" y="88"/>
                  </a:lnTo>
                  <a:lnTo>
                    <a:pt x="158" y="117"/>
                  </a:lnTo>
                  <a:lnTo>
                    <a:pt x="112" y="183"/>
                  </a:lnTo>
                  <a:lnTo>
                    <a:pt x="79" y="257"/>
                  </a:lnTo>
                  <a:lnTo>
                    <a:pt x="53" y="338"/>
                  </a:lnTo>
                  <a:lnTo>
                    <a:pt x="27" y="418"/>
                  </a:lnTo>
                  <a:lnTo>
                    <a:pt x="13" y="500"/>
                  </a:lnTo>
                  <a:lnTo>
                    <a:pt x="7" y="544"/>
                  </a:lnTo>
                  <a:lnTo>
                    <a:pt x="0" y="595"/>
                  </a:lnTo>
                  <a:lnTo>
                    <a:pt x="7" y="647"/>
                  </a:lnTo>
                  <a:lnTo>
                    <a:pt x="13" y="699"/>
                  </a:lnTo>
                  <a:lnTo>
                    <a:pt x="27" y="743"/>
                  </a:lnTo>
                  <a:lnTo>
                    <a:pt x="47" y="794"/>
                  </a:lnTo>
                  <a:lnTo>
                    <a:pt x="66" y="838"/>
                  </a:lnTo>
                  <a:lnTo>
                    <a:pt x="92" y="883"/>
                  </a:lnTo>
                  <a:lnTo>
                    <a:pt x="131" y="920"/>
                  </a:lnTo>
                  <a:lnTo>
                    <a:pt x="178" y="949"/>
                  </a:lnTo>
                  <a:lnTo>
                    <a:pt x="171" y="927"/>
                  </a:lnTo>
                  <a:lnTo>
                    <a:pt x="158" y="891"/>
                  </a:lnTo>
                  <a:lnTo>
                    <a:pt x="158" y="794"/>
                  </a:lnTo>
                  <a:lnTo>
                    <a:pt x="158" y="691"/>
                  </a:lnTo>
                  <a:lnTo>
                    <a:pt x="158" y="626"/>
                  </a:lnTo>
                  <a:lnTo>
                    <a:pt x="171" y="529"/>
                  </a:lnTo>
                  <a:lnTo>
                    <a:pt x="197" y="441"/>
                  </a:lnTo>
                  <a:lnTo>
                    <a:pt x="230" y="368"/>
                  </a:lnTo>
                  <a:lnTo>
                    <a:pt x="256" y="323"/>
                  </a:lnTo>
                  <a:lnTo>
                    <a:pt x="283" y="294"/>
                  </a:lnTo>
                  <a:lnTo>
                    <a:pt x="269" y="309"/>
                  </a:lnTo>
                  <a:lnTo>
                    <a:pt x="262" y="323"/>
                  </a:lnTo>
                  <a:lnTo>
                    <a:pt x="262" y="360"/>
                  </a:lnTo>
                  <a:lnTo>
                    <a:pt x="262" y="412"/>
                  </a:lnTo>
                  <a:lnTo>
                    <a:pt x="275" y="463"/>
                  </a:lnTo>
                  <a:lnTo>
                    <a:pt x="315" y="566"/>
                  </a:lnTo>
                  <a:lnTo>
                    <a:pt x="361" y="640"/>
                  </a:lnTo>
                  <a:lnTo>
                    <a:pt x="393" y="691"/>
                  </a:lnTo>
                  <a:lnTo>
                    <a:pt x="440" y="743"/>
                  </a:lnTo>
                  <a:lnTo>
                    <a:pt x="485" y="788"/>
                  </a:lnTo>
                  <a:lnTo>
                    <a:pt x="538" y="832"/>
                  </a:lnTo>
                  <a:lnTo>
                    <a:pt x="649" y="905"/>
                  </a:lnTo>
                  <a:lnTo>
                    <a:pt x="760" y="964"/>
                  </a:lnTo>
                  <a:lnTo>
                    <a:pt x="708" y="920"/>
                  </a:lnTo>
                  <a:lnTo>
                    <a:pt x="663" y="876"/>
                  </a:lnTo>
                  <a:lnTo>
                    <a:pt x="616" y="824"/>
                  </a:lnTo>
                  <a:lnTo>
                    <a:pt x="584" y="773"/>
                  </a:lnTo>
                  <a:close/>
                </a:path>
              </a:pathLst>
            </a:custGeom>
            <a:solidFill>
              <a:srgbClr val="482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0" name="Freeform 120"/>
            <p:cNvSpPr>
              <a:spLocks/>
            </p:cNvSpPr>
            <p:nvPr/>
          </p:nvSpPr>
          <p:spPr bwMode="auto">
            <a:xfrm>
              <a:off x="3014" y="1640"/>
              <a:ext cx="147" cy="147"/>
            </a:xfrm>
            <a:custGeom>
              <a:avLst/>
              <a:gdLst>
                <a:gd name="T0" fmla="*/ 176 w 1029"/>
                <a:gd name="T1" fmla="*/ 0 h 1030"/>
                <a:gd name="T2" fmla="*/ 124 w 1029"/>
                <a:gd name="T3" fmla="*/ 44 h 1030"/>
                <a:gd name="T4" fmla="*/ 85 w 1029"/>
                <a:gd name="T5" fmla="*/ 95 h 1030"/>
                <a:gd name="T6" fmla="*/ 53 w 1029"/>
                <a:gd name="T7" fmla="*/ 147 h 1030"/>
                <a:gd name="T8" fmla="*/ 26 w 1029"/>
                <a:gd name="T9" fmla="*/ 206 h 1030"/>
                <a:gd name="T10" fmla="*/ 13 w 1029"/>
                <a:gd name="T11" fmla="*/ 265 h 1030"/>
                <a:gd name="T12" fmla="*/ 0 w 1029"/>
                <a:gd name="T13" fmla="*/ 323 h 1030"/>
                <a:gd name="T14" fmla="*/ 0 w 1029"/>
                <a:gd name="T15" fmla="*/ 389 h 1030"/>
                <a:gd name="T16" fmla="*/ 6 w 1029"/>
                <a:gd name="T17" fmla="*/ 448 h 1030"/>
                <a:gd name="T18" fmla="*/ 19 w 1029"/>
                <a:gd name="T19" fmla="*/ 338 h 1030"/>
                <a:gd name="T20" fmla="*/ 32 w 1029"/>
                <a:gd name="T21" fmla="*/ 227 h 1030"/>
                <a:gd name="T22" fmla="*/ 32 w 1029"/>
                <a:gd name="T23" fmla="*/ 279 h 1030"/>
                <a:gd name="T24" fmla="*/ 32 w 1029"/>
                <a:gd name="T25" fmla="*/ 330 h 1030"/>
                <a:gd name="T26" fmla="*/ 45 w 1029"/>
                <a:gd name="T27" fmla="*/ 382 h 1030"/>
                <a:gd name="T28" fmla="*/ 59 w 1029"/>
                <a:gd name="T29" fmla="*/ 433 h 1030"/>
                <a:gd name="T30" fmla="*/ 79 w 1029"/>
                <a:gd name="T31" fmla="*/ 477 h 1030"/>
                <a:gd name="T32" fmla="*/ 98 w 1029"/>
                <a:gd name="T33" fmla="*/ 529 h 1030"/>
                <a:gd name="T34" fmla="*/ 157 w 1029"/>
                <a:gd name="T35" fmla="*/ 624 h 1030"/>
                <a:gd name="T36" fmla="*/ 223 w 1029"/>
                <a:gd name="T37" fmla="*/ 713 h 1030"/>
                <a:gd name="T38" fmla="*/ 294 w 1029"/>
                <a:gd name="T39" fmla="*/ 794 h 1030"/>
                <a:gd name="T40" fmla="*/ 374 w 1029"/>
                <a:gd name="T41" fmla="*/ 861 h 1030"/>
                <a:gd name="T42" fmla="*/ 453 w 1029"/>
                <a:gd name="T43" fmla="*/ 905 h 1030"/>
                <a:gd name="T44" fmla="*/ 518 w 1029"/>
                <a:gd name="T45" fmla="*/ 941 h 1030"/>
                <a:gd name="T46" fmla="*/ 590 w 1029"/>
                <a:gd name="T47" fmla="*/ 964 h 1030"/>
                <a:gd name="T48" fmla="*/ 655 w 1029"/>
                <a:gd name="T49" fmla="*/ 986 h 1030"/>
                <a:gd name="T50" fmla="*/ 728 w 1029"/>
                <a:gd name="T51" fmla="*/ 1000 h 1030"/>
                <a:gd name="T52" fmla="*/ 878 w 1029"/>
                <a:gd name="T53" fmla="*/ 1023 h 1030"/>
                <a:gd name="T54" fmla="*/ 1029 w 1029"/>
                <a:gd name="T55" fmla="*/ 1030 h 1030"/>
                <a:gd name="T56" fmla="*/ 839 w 1029"/>
                <a:gd name="T57" fmla="*/ 979 h 1030"/>
                <a:gd name="T58" fmla="*/ 754 w 1029"/>
                <a:gd name="T59" fmla="*/ 949 h 1030"/>
                <a:gd name="T60" fmla="*/ 668 w 1029"/>
                <a:gd name="T61" fmla="*/ 912 h 1030"/>
                <a:gd name="T62" fmla="*/ 584 w 1029"/>
                <a:gd name="T63" fmla="*/ 876 h 1030"/>
                <a:gd name="T64" fmla="*/ 511 w 1029"/>
                <a:gd name="T65" fmla="*/ 832 h 1030"/>
                <a:gd name="T66" fmla="*/ 440 w 1029"/>
                <a:gd name="T67" fmla="*/ 787 h 1030"/>
                <a:gd name="T68" fmla="*/ 374 w 1029"/>
                <a:gd name="T69" fmla="*/ 727 h 1030"/>
                <a:gd name="T70" fmla="*/ 315 w 1029"/>
                <a:gd name="T71" fmla="*/ 669 h 1030"/>
                <a:gd name="T72" fmla="*/ 268 w 1029"/>
                <a:gd name="T73" fmla="*/ 595 h 1030"/>
                <a:gd name="T74" fmla="*/ 229 w 1029"/>
                <a:gd name="T75" fmla="*/ 521 h 1030"/>
                <a:gd name="T76" fmla="*/ 197 w 1029"/>
                <a:gd name="T77" fmla="*/ 433 h 1030"/>
                <a:gd name="T78" fmla="*/ 170 w 1029"/>
                <a:gd name="T79" fmla="*/ 338 h 1030"/>
                <a:gd name="T80" fmla="*/ 163 w 1029"/>
                <a:gd name="T81" fmla="*/ 235 h 1030"/>
                <a:gd name="T82" fmla="*/ 163 w 1029"/>
                <a:gd name="T83" fmla="*/ 124 h 1030"/>
                <a:gd name="T84" fmla="*/ 176 w 1029"/>
                <a:gd name="T85" fmla="*/ 0 h 10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9"/>
                <a:gd name="T130" fmla="*/ 0 h 1030"/>
                <a:gd name="T131" fmla="*/ 1029 w 1029"/>
                <a:gd name="T132" fmla="*/ 1030 h 10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9" h="1030">
                  <a:moveTo>
                    <a:pt x="176" y="0"/>
                  </a:moveTo>
                  <a:lnTo>
                    <a:pt x="124" y="44"/>
                  </a:lnTo>
                  <a:lnTo>
                    <a:pt x="85" y="95"/>
                  </a:lnTo>
                  <a:lnTo>
                    <a:pt x="53" y="147"/>
                  </a:lnTo>
                  <a:lnTo>
                    <a:pt x="26" y="206"/>
                  </a:lnTo>
                  <a:lnTo>
                    <a:pt x="13" y="265"/>
                  </a:lnTo>
                  <a:lnTo>
                    <a:pt x="0" y="323"/>
                  </a:lnTo>
                  <a:lnTo>
                    <a:pt x="0" y="389"/>
                  </a:lnTo>
                  <a:lnTo>
                    <a:pt x="6" y="448"/>
                  </a:lnTo>
                  <a:lnTo>
                    <a:pt x="19" y="338"/>
                  </a:lnTo>
                  <a:lnTo>
                    <a:pt x="32" y="227"/>
                  </a:lnTo>
                  <a:lnTo>
                    <a:pt x="32" y="279"/>
                  </a:lnTo>
                  <a:lnTo>
                    <a:pt x="32" y="330"/>
                  </a:lnTo>
                  <a:lnTo>
                    <a:pt x="45" y="382"/>
                  </a:lnTo>
                  <a:lnTo>
                    <a:pt x="59" y="433"/>
                  </a:lnTo>
                  <a:lnTo>
                    <a:pt x="79" y="477"/>
                  </a:lnTo>
                  <a:lnTo>
                    <a:pt x="98" y="529"/>
                  </a:lnTo>
                  <a:lnTo>
                    <a:pt x="157" y="624"/>
                  </a:lnTo>
                  <a:lnTo>
                    <a:pt x="223" y="713"/>
                  </a:lnTo>
                  <a:lnTo>
                    <a:pt x="294" y="794"/>
                  </a:lnTo>
                  <a:lnTo>
                    <a:pt x="374" y="861"/>
                  </a:lnTo>
                  <a:lnTo>
                    <a:pt x="453" y="905"/>
                  </a:lnTo>
                  <a:lnTo>
                    <a:pt x="518" y="941"/>
                  </a:lnTo>
                  <a:lnTo>
                    <a:pt x="590" y="964"/>
                  </a:lnTo>
                  <a:lnTo>
                    <a:pt x="655" y="986"/>
                  </a:lnTo>
                  <a:lnTo>
                    <a:pt x="728" y="1000"/>
                  </a:lnTo>
                  <a:lnTo>
                    <a:pt x="878" y="1023"/>
                  </a:lnTo>
                  <a:lnTo>
                    <a:pt x="1029" y="1030"/>
                  </a:lnTo>
                  <a:lnTo>
                    <a:pt x="839" y="979"/>
                  </a:lnTo>
                  <a:lnTo>
                    <a:pt x="754" y="949"/>
                  </a:lnTo>
                  <a:lnTo>
                    <a:pt x="668" y="912"/>
                  </a:lnTo>
                  <a:lnTo>
                    <a:pt x="584" y="876"/>
                  </a:lnTo>
                  <a:lnTo>
                    <a:pt x="511" y="832"/>
                  </a:lnTo>
                  <a:lnTo>
                    <a:pt x="440" y="787"/>
                  </a:lnTo>
                  <a:lnTo>
                    <a:pt x="374" y="727"/>
                  </a:lnTo>
                  <a:lnTo>
                    <a:pt x="315" y="669"/>
                  </a:lnTo>
                  <a:lnTo>
                    <a:pt x="268" y="595"/>
                  </a:lnTo>
                  <a:lnTo>
                    <a:pt x="229" y="521"/>
                  </a:lnTo>
                  <a:lnTo>
                    <a:pt x="197" y="433"/>
                  </a:lnTo>
                  <a:lnTo>
                    <a:pt x="170" y="338"/>
                  </a:lnTo>
                  <a:lnTo>
                    <a:pt x="163" y="235"/>
                  </a:lnTo>
                  <a:lnTo>
                    <a:pt x="163" y="12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2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1" name="Freeform 121"/>
            <p:cNvSpPr>
              <a:spLocks/>
            </p:cNvSpPr>
            <p:nvPr/>
          </p:nvSpPr>
          <p:spPr bwMode="auto">
            <a:xfrm>
              <a:off x="3426" y="1735"/>
              <a:ext cx="96" cy="186"/>
            </a:xfrm>
            <a:custGeom>
              <a:avLst/>
              <a:gdLst>
                <a:gd name="T0" fmla="*/ 491 w 675"/>
                <a:gd name="T1" fmla="*/ 611 h 1304"/>
                <a:gd name="T2" fmla="*/ 491 w 675"/>
                <a:gd name="T3" fmla="*/ 501 h 1304"/>
                <a:gd name="T4" fmla="*/ 452 w 675"/>
                <a:gd name="T5" fmla="*/ 413 h 1304"/>
                <a:gd name="T6" fmla="*/ 386 w 675"/>
                <a:gd name="T7" fmla="*/ 331 h 1304"/>
                <a:gd name="T8" fmla="*/ 367 w 675"/>
                <a:gd name="T9" fmla="*/ 383 h 1304"/>
                <a:gd name="T10" fmla="*/ 406 w 675"/>
                <a:gd name="T11" fmla="*/ 501 h 1304"/>
                <a:gd name="T12" fmla="*/ 412 w 675"/>
                <a:gd name="T13" fmla="*/ 589 h 1304"/>
                <a:gd name="T14" fmla="*/ 386 w 675"/>
                <a:gd name="T15" fmla="*/ 537 h 1304"/>
                <a:gd name="T16" fmla="*/ 321 w 675"/>
                <a:gd name="T17" fmla="*/ 369 h 1304"/>
                <a:gd name="T18" fmla="*/ 216 w 675"/>
                <a:gd name="T19" fmla="*/ 228 h 1304"/>
                <a:gd name="T20" fmla="*/ 79 w 675"/>
                <a:gd name="T21" fmla="*/ 118 h 1304"/>
                <a:gd name="T22" fmla="*/ 52 w 675"/>
                <a:gd name="T23" fmla="*/ 118 h 1304"/>
                <a:gd name="T24" fmla="*/ 150 w 675"/>
                <a:gd name="T25" fmla="*/ 192 h 1304"/>
                <a:gd name="T26" fmla="*/ 268 w 675"/>
                <a:gd name="T27" fmla="*/ 325 h 1304"/>
                <a:gd name="T28" fmla="*/ 354 w 675"/>
                <a:gd name="T29" fmla="*/ 478 h 1304"/>
                <a:gd name="T30" fmla="*/ 373 w 675"/>
                <a:gd name="T31" fmla="*/ 596 h 1304"/>
                <a:gd name="T32" fmla="*/ 360 w 675"/>
                <a:gd name="T33" fmla="*/ 766 h 1304"/>
                <a:gd name="T34" fmla="*/ 328 w 675"/>
                <a:gd name="T35" fmla="*/ 987 h 1304"/>
                <a:gd name="T36" fmla="*/ 314 w 675"/>
                <a:gd name="T37" fmla="*/ 1149 h 1304"/>
                <a:gd name="T38" fmla="*/ 328 w 675"/>
                <a:gd name="T39" fmla="*/ 1252 h 1304"/>
                <a:gd name="T40" fmla="*/ 354 w 675"/>
                <a:gd name="T41" fmla="*/ 1266 h 1304"/>
                <a:gd name="T42" fmla="*/ 393 w 675"/>
                <a:gd name="T43" fmla="*/ 1163 h 1304"/>
                <a:gd name="T44" fmla="*/ 485 w 675"/>
                <a:gd name="T45" fmla="*/ 1038 h 1304"/>
                <a:gd name="T46" fmla="*/ 583 w 675"/>
                <a:gd name="T47" fmla="*/ 913 h 1304"/>
                <a:gd name="T48" fmla="*/ 635 w 675"/>
                <a:gd name="T49" fmla="*/ 817 h 1304"/>
                <a:gd name="T50" fmla="*/ 661 w 675"/>
                <a:gd name="T51" fmla="*/ 722 h 1304"/>
                <a:gd name="T52" fmla="*/ 675 w 675"/>
                <a:gd name="T53" fmla="*/ 611 h 1304"/>
                <a:gd name="T54" fmla="*/ 668 w 675"/>
                <a:gd name="T55" fmla="*/ 516 h 1304"/>
                <a:gd name="T56" fmla="*/ 642 w 675"/>
                <a:gd name="T57" fmla="*/ 420 h 1304"/>
                <a:gd name="T58" fmla="*/ 583 w 675"/>
                <a:gd name="T59" fmla="*/ 295 h 1304"/>
                <a:gd name="T60" fmla="*/ 465 w 675"/>
                <a:gd name="T61" fmla="*/ 148 h 1304"/>
                <a:gd name="T62" fmla="*/ 314 w 675"/>
                <a:gd name="T63" fmla="*/ 0 h 1304"/>
                <a:gd name="T64" fmla="*/ 406 w 675"/>
                <a:gd name="T65" fmla="*/ 155 h 1304"/>
                <a:gd name="T66" fmla="*/ 478 w 675"/>
                <a:gd name="T67" fmla="*/ 325 h 1304"/>
                <a:gd name="T68" fmla="*/ 511 w 675"/>
                <a:gd name="T69" fmla="*/ 493 h 1304"/>
                <a:gd name="T70" fmla="*/ 504 w 675"/>
                <a:gd name="T71" fmla="*/ 581 h 1304"/>
                <a:gd name="T72" fmla="*/ 478 w 675"/>
                <a:gd name="T73" fmla="*/ 678 h 13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5"/>
                <a:gd name="T112" fmla="*/ 0 h 1304"/>
                <a:gd name="T113" fmla="*/ 675 w 675"/>
                <a:gd name="T114" fmla="*/ 1304 h 13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5" h="1304">
                  <a:moveTo>
                    <a:pt x="478" y="678"/>
                  </a:moveTo>
                  <a:lnTo>
                    <a:pt x="491" y="611"/>
                  </a:lnTo>
                  <a:lnTo>
                    <a:pt x="491" y="560"/>
                  </a:lnTo>
                  <a:lnTo>
                    <a:pt x="491" y="501"/>
                  </a:lnTo>
                  <a:lnTo>
                    <a:pt x="478" y="457"/>
                  </a:lnTo>
                  <a:lnTo>
                    <a:pt x="452" y="413"/>
                  </a:lnTo>
                  <a:lnTo>
                    <a:pt x="425" y="369"/>
                  </a:lnTo>
                  <a:lnTo>
                    <a:pt x="386" y="331"/>
                  </a:lnTo>
                  <a:lnTo>
                    <a:pt x="334" y="295"/>
                  </a:lnTo>
                  <a:lnTo>
                    <a:pt x="367" y="383"/>
                  </a:lnTo>
                  <a:lnTo>
                    <a:pt x="399" y="464"/>
                  </a:lnTo>
                  <a:lnTo>
                    <a:pt x="406" y="501"/>
                  </a:lnTo>
                  <a:lnTo>
                    <a:pt x="412" y="545"/>
                  </a:lnTo>
                  <a:lnTo>
                    <a:pt x="412" y="589"/>
                  </a:lnTo>
                  <a:lnTo>
                    <a:pt x="406" y="634"/>
                  </a:lnTo>
                  <a:lnTo>
                    <a:pt x="386" y="537"/>
                  </a:lnTo>
                  <a:lnTo>
                    <a:pt x="360" y="449"/>
                  </a:lnTo>
                  <a:lnTo>
                    <a:pt x="321" y="369"/>
                  </a:lnTo>
                  <a:lnTo>
                    <a:pt x="275" y="295"/>
                  </a:lnTo>
                  <a:lnTo>
                    <a:pt x="216" y="228"/>
                  </a:lnTo>
                  <a:lnTo>
                    <a:pt x="150" y="169"/>
                  </a:lnTo>
                  <a:lnTo>
                    <a:pt x="79" y="118"/>
                  </a:lnTo>
                  <a:lnTo>
                    <a:pt x="0" y="81"/>
                  </a:lnTo>
                  <a:lnTo>
                    <a:pt x="52" y="118"/>
                  </a:lnTo>
                  <a:lnTo>
                    <a:pt x="105" y="155"/>
                  </a:lnTo>
                  <a:lnTo>
                    <a:pt x="150" y="192"/>
                  </a:lnTo>
                  <a:lnTo>
                    <a:pt x="197" y="236"/>
                  </a:lnTo>
                  <a:lnTo>
                    <a:pt x="268" y="325"/>
                  </a:lnTo>
                  <a:lnTo>
                    <a:pt x="334" y="420"/>
                  </a:lnTo>
                  <a:lnTo>
                    <a:pt x="354" y="478"/>
                  </a:lnTo>
                  <a:lnTo>
                    <a:pt x="367" y="537"/>
                  </a:lnTo>
                  <a:lnTo>
                    <a:pt x="373" y="596"/>
                  </a:lnTo>
                  <a:lnTo>
                    <a:pt x="373" y="648"/>
                  </a:lnTo>
                  <a:lnTo>
                    <a:pt x="360" y="766"/>
                  </a:lnTo>
                  <a:lnTo>
                    <a:pt x="347" y="876"/>
                  </a:lnTo>
                  <a:lnTo>
                    <a:pt x="328" y="987"/>
                  </a:lnTo>
                  <a:lnTo>
                    <a:pt x="314" y="1090"/>
                  </a:lnTo>
                  <a:lnTo>
                    <a:pt x="314" y="1149"/>
                  </a:lnTo>
                  <a:lnTo>
                    <a:pt x="321" y="1201"/>
                  </a:lnTo>
                  <a:lnTo>
                    <a:pt x="328" y="1252"/>
                  </a:lnTo>
                  <a:lnTo>
                    <a:pt x="347" y="1304"/>
                  </a:lnTo>
                  <a:lnTo>
                    <a:pt x="354" y="1266"/>
                  </a:lnTo>
                  <a:lnTo>
                    <a:pt x="360" y="1230"/>
                  </a:lnTo>
                  <a:lnTo>
                    <a:pt x="393" y="1163"/>
                  </a:lnTo>
                  <a:lnTo>
                    <a:pt x="432" y="1098"/>
                  </a:lnTo>
                  <a:lnTo>
                    <a:pt x="485" y="1038"/>
                  </a:lnTo>
                  <a:lnTo>
                    <a:pt x="530" y="972"/>
                  </a:lnTo>
                  <a:lnTo>
                    <a:pt x="583" y="913"/>
                  </a:lnTo>
                  <a:lnTo>
                    <a:pt x="622" y="846"/>
                  </a:lnTo>
                  <a:lnTo>
                    <a:pt x="635" y="817"/>
                  </a:lnTo>
                  <a:lnTo>
                    <a:pt x="648" y="781"/>
                  </a:lnTo>
                  <a:lnTo>
                    <a:pt x="661" y="722"/>
                  </a:lnTo>
                  <a:lnTo>
                    <a:pt x="668" y="663"/>
                  </a:lnTo>
                  <a:lnTo>
                    <a:pt x="675" y="611"/>
                  </a:lnTo>
                  <a:lnTo>
                    <a:pt x="668" y="560"/>
                  </a:lnTo>
                  <a:lnTo>
                    <a:pt x="668" y="516"/>
                  </a:lnTo>
                  <a:lnTo>
                    <a:pt x="655" y="464"/>
                  </a:lnTo>
                  <a:lnTo>
                    <a:pt x="642" y="420"/>
                  </a:lnTo>
                  <a:lnTo>
                    <a:pt x="629" y="383"/>
                  </a:lnTo>
                  <a:lnTo>
                    <a:pt x="583" y="295"/>
                  </a:lnTo>
                  <a:lnTo>
                    <a:pt x="530" y="222"/>
                  </a:lnTo>
                  <a:lnTo>
                    <a:pt x="465" y="148"/>
                  </a:lnTo>
                  <a:lnTo>
                    <a:pt x="393" y="73"/>
                  </a:lnTo>
                  <a:lnTo>
                    <a:pt x="314" y="0"/>
                  </a:lnTo>
                  <a:lnTo>
                    <a:pt x="360" y="73"/>
                  </a:lnTo>
                  <a:lnTo>
                    <a:pt x="406" y="155"/>
                  </a:lnTo>
                  <a:lnTo>
                    <a:pt x="446" y="236"/>
                  </a:lnTo>
                  <a:lnTo>
                    <a:pt x="478" y="325"/>
                  </a:lnTo>
                  <a:lnTo>
                    <a:pt x="504" y="405"/>
                  </a:lnTo>
                  <a:lnTo>
                    <a:pt x="511" y="493"/>
                  </a:lnTo>
                  <a:lnTo>
                    <a:pt x="511" y="537"/>
                  </a:lnTo>
                  <a:lnTo>
                    <a:pt x="504" y="581"/>
                  </a:lnTo>
                  <a:lnTo>
                    <a:pt x="491" y="634"/>
                  </a:lnTo>
                  <a:lnTo>
                    <a:pt x="478" y="678"/>
                  </a:lnTo>
                  <a:close/>
                </a:path>
              </a:pathLst>
            </a:custGeom>
            <a:solidFill>
              <a:srgbClr val="482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2" name="Freeform 122"/>
            <p:cNvSpPr>
              <a:spLocks/>
            </p:cNvSpPr>
            <p:nvPr/>
          </p:nvSpPr>
          <p:spPr bwMode="auto">
            <a:xfrm>
              <a:off x="3421" y="1920"/>
              <a:ext cx="47" cy="141"/>
            </a:xfrm>
            <a:custGeom>
              <a:avLst/>
              <a:gdLst>
                <a:gd name="T0" fmla="*/ 170 w 327"/>
                <a:gd name="T1" fmla="*/ 0 h 987"/>
                <a:gd name="T2" fmla="*/ 190 w 327"/>
                <a:gd name="T3" fmla="*/ 258 h 987"/>
                <a:gd name="T4" fmla="*/ 190 w 327"/>
                <a:gd name="T5" fmla="*/ 397 h 987"/>
                <a:gd name="T6" fmla="*/ 183 w 327"/>
                <a:gd name="T7" fmla="*/ 529 h 987"/>
                <a:gd name="T8" fmla="*/ 177 w 327"/>
                <a:gd name="T9" fmla="*/ 603 h 987"/>
                <a:gd name="T10" fmla="*/ 170 w 327"/>
                <a:gd name="T11" fmla="*/ 670 h 987"/>
                <a:gd name="T12" fmla="*/ 151 w 327"/>
                <a:gd name="T13" fmla="*/ 729 h 987"/>
                <a:gd name="T14" fmla="*/ 131 w 327"/>
                <a:gd name="T15" fmla="*/ 788 h 987"/>
                <a:gd name="T16" fmla="*/ 112 w 327"/>
                <a:gd name="T17" fmla="*/ 846 h 987"/>
                <a:gd name="T18" fmla="*/ 78 w 327"/>
                <a:gd name="T19" fmla="*/ 899 h 987"/>
                <a:gd name="T20" fmla="*/ 46 w 327"/>
                <a:gd name="T21" fmla="*/ 949 h 987"/>
                <a:gd name="T22" fmla="*/ 0 w 327"/>
                <a:gd name="T23" fmla="*/ 987 h 987"/>
                <a:gd name="T24" fmla="*/ 59 w 327"/>
                <a:gd name="T25" fmla="*/ 957 h 987"/>
                <a:gd name="T26" fmla="*/ 112 w 327"/>
                <a:gd name="T27" fmla="*/ 920 h 987"/>
                <a:gd name="T28" fmla="*/ 144 w 327"/>
                <a:gd name="T29" fmla="*/ 899 h 987"/>
                <a:gd name="T30" fmla="*/ 170 w 327"/>
                <a:gd name="T31" fmla="*/ 869 h 987"/>
                <a:gd name="T32" fmla="*/ 216 w 327"/>
                <a:gd name="T33" fmla="*/ 802 h 987"/>
                <a:gd name="T34" fmla="*/ 243 w 327"/>
                <a:gd name="T35" fmla="*/ 737 h 987"/>
                <a:gd name="T36" fmla="*/ 269 w 327"/>
                <a:gd name="T37" fmla="*/ 662 h 987"/>
                <a:gd name="T38" fmla="*/ 295 w 327"/>
                <a:gd name="T39" fmla="*/ 515 h 987"/>
                <a:gd name="T40" fmla="*/ 308 w 327"/>
                <a:gd name="T41" fmla="*/ 441 h 987"/>
                <a:gd name="T42" fmla="*/ 327 w 327"/>
                <a:gd name="T43" fmla="*/ 361 h 987"/>
                <a:gd name="T44" fmla="*/ 295 w 327"/>
                <a:gd name="T45" fmla="*/ 331 h 987"/>
                <a:gd name="T46" fmla="*/ 269 w 327"/>
                <a:gd name="T47" fmla="*/ 294 h 987"/>
                <a:gd name="T48" fmla="*/ 243 w 327"/>
                <a:gd name="T49" fmla="*/ 258 h 987"/>
                <a:gd name="T50" fmla="*/ 222 w 327"/>
                <a:gd name="T51" fmla="*/ 214 h 987"/>
                <a:gd name="T52" fmla="*/ 203 w 327"/>
                <a:gd name="T53" fmla="*/ 170 h 987"/>
                <a:gd name="T54" fmla="*/ 183 w 327"/>
                <a:gd name="T55" fmla="*/ 117 h 987"/>
                <a:gd name="T56" fmla="*/ 177 w 327"/>
                <a:gd name="T57" fmla="*/ 59 h 987"/>
                <a:gd name="T58" fmla="*/ 170 w 327"/>
                <a:gd name="T59" fmla="*/ 0 h 98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7"/>
                <a:gd name="T91" fmla="*/ 0 h 987"/>
                <a:gd name="T92" fmla="*/ 327 w 327"/>
                <a:gd name="T93" fmla="*/ 987 h 98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7" h="987">
                  <a:moveTo>
                    <a:pt x="170" y="0"/>
                  </a:moveTo>
                  <a:lnTo>
                    <a:pt x="190" y="258"/>
                  </a:lnTo>
                  <a:lnTo>
                    <a:pt x="190" y="397"/>
                  </a:lnTo>
                  <a:lnTo>
                    <a:pt x="183" y="529"/>
                  </a:lnTo>
                  <a:lnTo>
                    <a:pt x="177" y="603"/>
                  </a:lnTo>
                  <a:lnTo>
                    <a:pt x="170" y="670"/>
                  </a:lnTo>
                  <a:lnTo>
                    <a:pt x="151" y="729"/>
                  </a:lnTo>
                  <a:lnTo>
                    <a:pt x="131" y="788"/>
                  </a:lnTo>
                  <a:lnTo>
                    <a:pt x="112" y="846"/>
                  </a:lnTo>
                  <a:lnTo>
                    <a:pt x="78" y="899"/>
                  </a:lnTo>
                  <a:lnTo>
                    <a:pt x="46" y="949"/>
                  </a:lnTo>
                  <a:lnTo>
                    <a:pt x="0" y="987"/>
                  </a:lnTo>
                  <a:lnTo>
                    <a:pt x="59" y="957"/>
                  </a:lnTo>
                  <a:lnTo>
                    <a:pt x="112" y="920"/>
                  </a:lnTo>
                  <a:lnTo>
                    <a:pt x="144" y="899"/>
                  </a:lnTo>
                  <a:lnTo>
                    <a:pt x="170" y="869"/>
                  </a:lnTo>
                  <a:lnTo>
                    <a:pt x="216" y="802"/>
                  </a:lnTo>
                  <a:lnTo>
                    <a:pt x="243" y="737"/>
                  </a:lnTo>
                  <a:lnTo>
                    <a:pt x="269" y="662"/>
                  </a:lnTo>
                  <a:lnTo>
                    <a:pt x="295" y="515"/>
                  </a:lnTo>
                  <a:lnTo>
                    <a:pt x="308" y="441"/>
                  </a:lnTo>
                  <a:lnTo>
                    <a:pt x="327" y="361"/>
                  </a:lnTo>
                  <a:lnTo>
                    <a:pt x="295" y="331"/>
                  </a:lnTo>
                  <a:lnTo>
                    <a:pt x="269" y="294"/>
                  </a:lnTo>
                  <a:lnTo>
                    <a:pt x="243" y="258"/>
                  </a:lnTo>
                  <a:lnTo>
                    <a:pt x="222" y="214"/>
                  </a:lnTo>
                  <a:lnTo>
                    <a:pt x="203" y="170"/>
                  </a:lnTo>
                  <a:lnTo>
                    <a:pt x="183" y="117"/>
                  </a:lnTo>
                  <a:lnTo>
                    <a:pt x="177" y="5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482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3" name="Freeform 123"/>
            <p:cNvSpPr>
              <a:spLocks/>
            </p:cNvSpPr>
            <p:nvPr/>
          </p:nvSpPr>
          <p:spPr bwMode="auto">
            <a:xfrm>
              <a:off x="2984" y="1846"/>
              <a:ext cx="64" cy="25"/>
            </a:xfrm>
            <a:custGeom>
              <a:avLst/>
              <a:gdLst>
                <a:gd name="T0" fmla="*/ 400 w 452"/>
                <a:gd name="T1" fmla="*/ 155 h 176"/>
                <a:gd name="T2" fmla="*/ 439 w 452"/>
                <a:gd name="T3" fmla="*/ 117 h 176"/>
                <a:gd name="T4" fmla="*/ 446 w 452"/>
                <a:gd name="T5" fmla="*/ 103 h 176"/>
                <a:gd name="T6" fmla="*/ 452 w 452"/>
                <a:gd name="T7" fmla="*/ 88 h 176"/>
                <a:gd name="T8" fmla="*/ 452 w 452"/>
                <a:gd name="T9" fmla="*/ 73 h 176"/>
                <a:gd name="T10" fmla="*/ 446 w 452"/>
                <a:gd name="T11" fmla="*/ 67 h 176"/>
                <a:gd name="T12" fmla="*/ 426 w 452"/>
                <a:gd name="T13" fmla="*/ 44 h 176"/>
                <a:gd name="T14" fmla="*/ 386 w 452"/>
                <a:gd name="T15" fmla="*/ 22 h 176"/>
                <a:gd name="T16" fmla="*/ 341 w 452"/>
                <a:gd name="T17" fmla="*/ 14 h 176"/>
                <a:gd name="T18" fmla="*/ 289 w 452"/>
                <a:gd name="T19" fmla="*/ 0 h 176"/>
                <a:gd name="T20" fmla="*/ 229 w 452"/>
                <a:gd name="T21" fmla="*/ 0 h 176"/>
                <a:gd name="T22" fmla="*/ 171 w 452"/>
                <a:gd name="T23" fmla="*/ 0 h 176"/>
                <a:gd name="T24" fmla="*/ 118 w 452"/>
                <a:gd name="T25" fmla="*/ 8 h 176"/>
                <a:gd name="T26" fmla="*/ 72 w 452"/>
                <a:gd name="T27" fmla="*/ 22 h 176"/>
                <a:gd name="T28" fmla="*/ 33 w 452"/>
                <a:gd name="T29" fmla="*/ 37 h 176"/>
                <a:gd name="T30" fmla="*/ 6 w 452"/>
                <a:gd name="T31" fmla="*/ 67 h 176"/>
                <a:gd name="T32" fmla="*/ 0 w 452"/>
                <a:gd name="T33" fmla="*/ 81 h 176"/>
                <a:gd name="T34" fmla="*/ 0 w 452"/>
                <a:gd name="T35" fmla="*/ 96 h 176"/>
                <a:gd name="T36" fmla="*/ 0 w 452"/>
                <a:gd name="T37" fmla="*/ 111 h 176"/>
                <a:gd name="T38" fmla="*/ 6 w 452"/>
                <a:gd name="T39" fmla="*/ 132 h 176"/>
                <a:gd name="T40" fmla="*/ 46 w 452"/>
                <a:gd name="T41" fmla="*/ 176 h 176"/>
                <a:gd name="T42" fmla="*/ 216 w 452"/>
                <a:gd name="T43" fmla="*/ 170 h 176"/>
                <a:gd name="T44" fmla="*/ 334 w 452"/>
                <a:gd name="T45" fmla="*/ 162 h 176"/>
                <a:gd name="T46" fmla="*/ 400 w 452"/>
                <a:gd name="T47" fmla="*/ 155 h 1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2"/>
                <a:gd name="T73" fmla="*/ 0 h 176"/>
                <a:gd name="T74" fmla="*/ 452 w 452"/>
                <a:gd name="T75" fmla="*/ 176 h 1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2" h="176">
                  <a:moveTo>
                    <a:pt x="400" y="155"/>
                  </a:moveTo>
                  <a:lnTo>
                    <a:pt x="439" y="117"/>
                  </a:lnTo>
                  <a:lnTo>
                    <a:pt x="446" y="103"/>
                  </a:lnTo>
                  <a:lnTo>
                    <a:pt x="452" y="88"/>
                  </a:lnTo>
                  <a:lnTo>
                    <a:pt x="452" y="73"/>
                  </a:lnTo>
                  <a:lnTo>
                    <a:pt x="446" y="67"/>
                  </a:lnTo>
                  <a:lnTo>
                    <a:pt x="426" y="44"/>
                  </a:lnTo>
                  <a:lnTo>
                    <a:pt x="386" y="22"/>
                  </a:lnTo>
                  <a:lnTo>
                    <a:pt x="341" y="14"/>
                  </a:lnTo>
                  <a:lnTo>
                    <a:pt x="289" y="0"/>
                  </a:lnTo>
                  <a:lnTo>
                    <a:pt x="229" y="0"/>
                  </a:lnTo>
                  <a:lnTo>
                    <a:pt x="171" y="0"/>
                  </a:lnTo>
                  <a:lnTo>
                    <a:pt x="118" y="8"/>
                  </a:lnTo>
                  <a:lnTo>
                    <a:pt x="72" y="22"/>
                  </a:lnTo>
                  <a:lnTo>
                    <a:pt x="33" y="37"/>
                  </a:lnTo>
                  <a:lnTo>
                    <a:pt x="6" y="67"/>
                  </a:lnTo>
                  <a:lnTo>
                    <a:pt x="0" y="81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" y="132"/>
                  </a:lnTo>
                  <a:lnTo>
                    <a:pt x="46" y="176"/>
                  </a:lnTo>
                  <a:lnTo>
                    <a:pt x="216" y="170"/>
                  </a:lnTo>
                  <a:lnTo>
                    <a:pt x="334" y="162"/>
                  </a:lnTo>
                  <a:lnTo>
                    <a:pt x="400" y="155"/>
                  </a:lnTo>
                  <a:close/>
                </a:path>
              </a:pathLst>
            </a:custGeom>
            <a:solidFill>
              <a:srgbClr val="5D32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4" name="Freeform 124"/>
            <p:cNvSpPr>
              <a:spLocks/>
            </p:cNvSpPr>
            <p:nvPr/>
          </p:nvSpPr>
          <p:spPr bwMode="auto">
            <a:xfrm>
              <a:off x="3211" y="1831"/>
              <a:ext cx="65" cy="27"/>
            </a:xfrm>
            <a:custGeom>
              <a:avLst/>
              <a:gdLst>
                <a:gd name="T0" fmla="*/ 52 w 453"/>
                <a:gd name="T1" fmla="*/ 132 h 191"/>
                <a:gd name="T2" fmla="*/ 13 w 453"/>
                <a:gd name="T3" fmla="*/ 103 h 191"/>
                <a:gd name="T4" fmla="*/ 7 w 453"/>
                <a:gd name="T5" fmla="*/ 81 h 191"/>
                <a:gd name="T6" fmla="*/ 0 w 453"/>
                <a:gd name="T7" fmla="*/ 67 h 191"/>
                <a:gd name="T8" fmla="*/ 0 w 453"/>
                <a:gd name="T9" fmla="*/ 59 h 191"/>
                <a:gd name="T10" fmla="*/ 7 w 453"/>
                <a:gd name="T11" fmla="*/ 44 h 191"/>
                <a:gd name="T12" fmla="*/ 33 w 453"/>
                <a:gd name="T13" fmla="*/ 22 h 191"/>
                <a:gd name="T14" fmla="*/ 73 w 453"/>
                <a:gd name="T15" fmla="*/ 8 h 191"/>
                <a:gd name="T16" fmla="*/ 118 w 453"/>
                <a:gd name="T17" fmla="*/ 0 h 191"/>
                <a:gd name="T18" fmla="*/ 170 w 453"/>
                <a:gd name="T19" fmla="*/ 0 h 191"/>
                <a:gd name="T20" fmla="*/ 230 w 453"/>
                <a:gd name="T21" fmla="*/ 0 h 191"/>
                <a:gd name="T22" fmla="*/ 282 w 453"/>
                <a:gd name="T23" fmla="*/ 8 h 191"/>
                <a:gd name="T24" fmla="*/ 341 w 453"/>
                <a:gd name="T25" fmla="*/ 14 h 191"/>
                <a:gd name="T26" fmla="*/ 387 w 453"/>
                <a:gd name="T27" fmla="*/ 29 h 191"/>
                <a:gd name="T28" fmla="*/ 419 w 453"/>
                <a:gd name="T29" fmla="*/ 52 h 191"/>
                <a:gd name="T30" fmla="*/ 446 w 453"/>
                <a:gd name="T31" fmla="*/ 81 h 191"/>
                <a:gd name="T32" fmla="*/ 453 w 453"/>
                <a:gd name="T33" fmla="*/ 96 h 191"/>
                <a:gd name="T34" fmla="*/ 453 w 453"/>
                <a:gd name="T35" fmla="*/ 111 h 191"/>
                <a:gd name="T36" fmla="*/ 446 w 453"/>
                <a:gd name="T37" fmla="*/ 132 h 191"/>
                <a:gd name="T38" fmla="*/ 440 w 453"/>
                <a:gd name="T39" fmla="*/ 147 h 191"/>
                <a:gd name="T40" fmla="*/ 400 w 453"/>
                <a:gd name="T41" fmla="*/ 191 h 191"/>
                <a:gd name="T42" fmla="*/ 230 w 453"/>
                <a:gd name="T43" fmla="*/ 162 h 191"/>
                <a:gd name="T44" fmla="*/ 112 w 453"/>
                <a:gd name="T45" fmla="*/ 147 h 191"/>
                <a:gd name="T46" fmla="*/ 52 w 453"/>
                <a:gd name="T47" fmla="*/ 132 h 1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3"/>
                <a:gd name="T73" fmla="*/ 0 h 191"/>
                <a:gd name="T74" fmla="*/ 453 w 453"/>
                <a:gd name="T75" fmla="*/ 191 h 1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3" h="191">
                  <a:moveTo>
                    <a:pt x="52" y="132"/>
                  </a:moveTo>
                  <a:lnTo>
                    <a:pt x="13" y="103"/>
                  </a:lnTo>
                  <a:lnTo>
                    <a:pt x="7" y="81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7" y="44"/>
                  </a:lnTo>
                  <a:lnTo>
                    <a:pt x="33" y="22"/>
                  </a:lnTo>
                  <a:lnTo>
                    <a:pt x="73" y="8"/>
                  </a:lnTo>
                  <a:lnTo>
                    <a:pt x="118" y="0"/>
                  </a:lnTo>
                  <a:lnTo>
                    <a:pt x="170" y="0"/>
                  </a:lnTo>
                  <a:lnTo>
                    <a:pt x="230" y="0"/>
                  </a:lnTo>
                  <a:lnTo>
                    <a:pt x="282" y="8"/>
                  </a:lnTo>
                  <a:lnTo>
                    <a:pt x="341" y="14"/>
                  </a:lnTo>
                  <a:lnTo>
                    <a:pt x="387" y="29"/>
                  </a:lnTo>
                  <a:lnTo>
                    <a:pt x="419" y="52"/>
                  </a:lnTo>
                  <a:lnTo>
                    <a:pt x="446" y="81"/>
                  </a:lnTo>
                  <a:lnTo>
                    <a:pt x="453" y="96"/>
                  </a:lnTo>
                  <a:lnTo>
                    <a:pt x="453" y="111"/>
                  </a:lnTo>
                  <a:lnTo>
                    <a:pt x="446" y="132"/>
                  </a:lnTo>
                  <a:lnTo>
                    <a:pt x="440" y="147"/>
                  </a:lnTo>
                  <a:lnTo>
                    <a:pt x="400" y="191"/>
                  </a:lnTo>
                  <a:lnTo>
                    <a:pt x="230" y="162"/>
                  </a:lnTo>
                  <a:lnTo>
                    <a:pt x="112" y="147"/>
                  </a:lnTo>
                  <a:lnTo>
                    <a:pt x="52" y="132"/>
                  </a:lnTo>
                  <a:close/>
                </a:path>
              </a:pathLst>
            </a:custGeom>
            <a:solidFill>
              <a:srgbClr val="5D32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5" name="Freeform 125"/>
            <p:cNvSpPr>
              <a:spLocks/>
            </p:cNvSpPr>
            <p:nvPr/>
          </p:nvSpPr>
          <p:spPr bwMode="auto">
            <a:xfrm>
              <a:off x="3013" y="1927"/>
              <a:ext cx="25" cy="31"/>
            </a:xfrm>
            <a:custGeom>
              <a:avLst/>
              <a:gdLst>
                <a:gd name="T0" fmla="*/ 144 w 177"/>
                <a:gd name="T1" fmla="*/ 37 h 221"/>
                <a:gd name="T2" fmla="*/ 164 w 177"/>
                <a:gd name="T3" fmla="*/ 73 h 221"/>
                <a:gd name="T4" fmla="*/ 177 w 177"/>
                <a:gd name="T5" fmla="*/ 103 h 221"/>
                <a:gd name="T6" fmla="*/ 177 w 177"/>
                <a:gd name="T7" fmla="*/ 140 h 221"/>
                <a:gd name="T8" fmla="*/ 170 w 177"/>
                <a:gd name="T9" fmla="*/ 170 h 221"/>
                <a:gd name="T10" fmla="*/ 157 w 177"/>
                <a:gd name="T11" fmla="*/ 199 h 221"/>
                <a:gd name="T12" fmla="*/ 138 w 177"/>
                <a:gd name="T13" fmla="*/ 214 h 221"/>
                <a:gd name="T14" fmla="*/ 105 w 177"/>
                <a:gd name="T15" fmla="*/ 221 h 221"/>
                <a:gd name="T16" fmla="*/ 73 w 177"/>
                <a:gd name="T17" fmla="*/ 214 h 221"/>
                <a:gd name="T18" fmla="*/ 52 w 177"/>
                <a:gd name="T19" fmla="*/ 206 h 221"/>
                <a:gd name="T20" fmla="*/ 39 w 177"/>
                <a:gd name="T21" fmla="*/ 191 h 221"/>
                <a:gd name="T22" fmla="*/ 13 w 177"/>
                <a:gd name="T23" fmla="*/ 155 h 221"/>
                <a:gd name="T24" fmla="*/ 0 w 177"/>
                <a:gd name="T25" fmla="*/ 111 h 221"/>
                <a:gd name="T26" fmla="*/ 0 w 177"/>
                <a:gd name="T27" fmla="*/ 67 h 221"/>
                <a:gd name="T28" fmla="*/ 7 w 177"/>
                <a:gd name="T29" fmla="*/ 29 h 221"/>
                <a:gd name="T30" fmla="*/ 20 w 177"/>
                <a:gd name="T31" fmla="*/ 15 h 221"/>
                <a:gd name="T32" fmla="*/ 33 w 177"/>
                <a:gd name="T33" fmla="*/ 8 h 221"/>
                <a:gd name="T34" fmla="*/ 46 w 177"/>
                <a:gd name="T35" fmla="*/ 0 h 221"/>
                <a:gd name="T36" fmla="*/ 66 w 177"/>
                <a:gd name="T37" fmla="*/ 0 h 221"/>
                <a:gd name="T38" fmla="*/ 86 w 177"/>
                <a:gd name="T39" fmla="*/ 0 h 221"/>
                <a:gd name="T40" fmla="*/ 112 w 177"/>
                <a:gd name="T41" fmla="*/ 15 h 221"/>
                <a:gd name="T42" fmla="*/ 144 w 177"/>
                <a:gd name="T43" fmla="*/ 37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221"/>
                <a:gd name="T68" fmla="*/ 177 w 177"/>
                <a:gd name="T69" fmla="*/ 221 h 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221">
                  <a:moveTo>
                    <a:pt x="144" y="37"/>
                  </a:moveTo>
                  <a:lnTo>
                    <a:pt x="164" y="73"/>
                  </a:lnTo>
                  <a:lnTo>
                    <a:pt x="177" y="103"/>
                  </a:lnTo>
                  <a:lnTo>
                    <a:pt x="177" y="140"/>
                  </a:lnTo>
                  <a:lnTo>
                    <a:pt x="170" y="170"/>
                  </a:lnTo>
                  <a:lnTo>
                    <a:pt x="157" y="199"/>
                  </a:lnTo>
                  <a:lnTo>
                    <a:pt x="138" y="214"/>
                  </a:lnTo>
                  <a:lnTo>
                    <a:pt x="105" y="221"/>
                  </a:lnTo>
                  <a:lnTo>
                    <a:pt x="73" y="214"/>
                  </a:lnTo>
                  <a:lnTo>
                    <a:pt x="52" y="206"/>
                  </a:lnTo>
                  <a:lnTo>
                    <a:pt x="39" y="191"/>
                  </a:lnTo>
                  <a:lnTo>
                    <a:pt x="13" y="155"/>
                  </a:lnTo>
                  <a:lnTo>
                    <a:pt x="0" y="111"/>
                  </a:lnTo>
                  <a:lnTo>
                    <a:pt x="0" y="67"/>
                  </a:lnTo>
                  <a:lnTo>
                    <a:pt x="7" y="29"/>
                  </a:lnTo>
                  <a:lnTo>
                    <a:pt x="20" y="15"/>
                  </a:lnTo>
                  <a:lnTo>
                    <a:pt x="33" y="8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86" y="0"/>
                  </a:lnTo>
                  <a:lnTo>
                    <a:pt x="112" y="15"/>
                  </a:lnTo>
                  <a:lnTo>
                    <a:pt x="144" y="37"/>
                  </a:lnTo>
                  <a:close/>
                </a:path>
              </a:pathLst>
            </a:custGeom>
            <a:solidFill>
              <a:srgbClr val="5D32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6" name="Freeform 126"/>
            <p:cNvSpPr>
              <a:spLocks/>
            </p:cNvSpPr>
            <p:nvPr/>
          </p:nvSpPr>
          <p:spPr bwMode="auto">
            <a:xfrm>
              <a:off x="3240" y="1933"/>
              <a:ext cx="26" cy="31"/>
            </a:xfrm>
            <a:custGeom>
              <a:avLst/>
              <a:gdLst>
                <a:gd name="T0" fmla="*/ 144 w 176"/>
                <a:gd name="T1" fmla="*/ 44 h 221"/>
                <a:gd name="T2" fmla="*/ 163 w 176"/>
                <a:gd name="T3" fmla="*/ 74 h 221"/>
                <a:gd name="T4" fmla="*/ 176 w 176"/>
                <a:gd name="T5" fmla="*/ 111 h 221"/>
                <a:gd name="T6" fmla="*/ 176 w 176"/>
                <a:gd name="T7" fmla="*/ 140 h 221"/>
                <a:gd name="T8" fmla="*/ 170 w 176"/>
                <a:gd name="T9" fmla="*/ 177 h 221"/>
                <a:gd name="T10" fmla="*/ 157 w 176"/>
                <a:gd name="T11" fmla="*/ 199 h 221"/>
                <a:gd name="T12" fmla="*/ 137 w 176"/>
                <a:gd name="T13" fmla="*/ 221 h 221"/>
                <a:gd name="T14" fmla="*/ 105 w 176"/>
                <a:gd name="T15" fmla="*/ 221 h 221"/>
                <a:gd name="T16" fmla="*/ 71 w 176"/>
                <a:gd name="T17" fmla="*/ 214 h 221"/>
                <a:gd name="T18" fmla="*/ 52 w 176"/>
                <a:gd name="T19" fmla="*/ 206 h 221"/>
                <a:gd name="T20" fmla="*/ 39 w 176"/>
                <a:gd name="T21" fmla="*/ 191 h 221"/>
                <a:gd name="T22" fmla="*/ 13 w 176"/>
                <a:gd name="T23" fmla="*/ 155 h 221"/>
                <a:gd name="T24" fmla="*/ 0 w 176"/>
                <a:gd name="T25" fmla="*/ 111 h 221"/>
                <a:gd name="T26" fmla="*/ 0 w 176"/>
                <a:gd name="T27" fmla="*/ 67 h 221"/>
                <a:gd name="T28" fmla="*/ 6 w 176"/>
                <a:gd name="T29" fmla="*/ 29 h 221"/>
                <a:gd name="T30" fmla="*/ 19 w 176"/>
                <a:gd name="T31" fmla="*/ 15 h 221"/>
                <a:gd name="T32" fmla="*/ 32 w 176"/>
                <a:gd name="T33" fmla="*/ 8 h 221"/>
                <a:gd name="T34" fmla="*/ 45 w 176"/>
                <a:gd name="T35" fmla="*/ 0 h 221"/>
                <a:gd name="T36" fmla="*/ 65 w 176"/>
                <a:gd name="T37" fmla="*/ 0 h 221"/>
                <a:gd name="T38" fmla="*/ 84 w 176"/>
                <a:gd name="T39" fmla="*/ 8 h 221"/>
                <a:gd name="T40" fmla="*/ 111 w 176"/>
                <a:gd name="T41" fmla="*/ 15 h 221"/>
                <a:gd name="T42" fmla="*/ 144 w 176"/>
                <a:gd name="T43" fmla="*/ 44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221"/>
                <a:gd name="T68" fmla="*/ 176 w 176"/>
                <a:gd name="T69" fmla="*/ 221 h 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221">
                  <a:moveTo>
                    <a:pt x="144" y="44"/>
                  </a:moveTo>
                  <a:lnTo>
                    <a:pt x="163" y="74"/>
                  </a:lnTo>
                  <a:lnTo>
                    <a:pt x="176" y="111"/>
                  </a:lnTo>
                  <a:lnTo>
                    <a:pt x="176" y="140"/>
                  </a:lnTo>
                  <a:lnTo>
                    <a:pt x="170" y="177"/>
                  </a:lnTo>
                  <a:lnTo>
                    <a:pt x="157" y="199"/>
                  </a:lnTo>
                  <a:lnTo>
                    <a:pt x="137" y="221"/>
                  </a:lnTo>
                  <a:lnTo>
                    <a:pt x="105" y="221"/>
                  </a:lnTo>
                  <a:lnTo>
                    <a:pt x="71" y="214"/>
                  </a:lnTo>
                  <a:lnTo>
                    <a:pt x="52" y="206"/>
                  </a:lnTo>
                  <a:lnTo>
                    <a:pt x="39" y="191"/>
                  </a:lnTo>
                  <a:lnTo>
                    <a:pt x="13" y="155"/>
                  </a:lnTo>
                  <a:lnTo>
                    <a:pt x="0" y="111"/>
                  </a:lnTo>
                  <a:lnTo>
                    <a:pt x="0" y="67"/>
                  </a:lnTo>
                  <a:lnTo>
                    <a:pt x="6" y="29"/>
                  </a:lnTo>
                  <a:lnTo>
                    <a:pt x="19" y="15"/>
                  </a:lnTo>
                  <a:lnTo>
                    <a:pt x="32" y="8"/>
                  </a:lnTo>
                  <a:lnTo>
                    <a:pt x="45" y="0"/>
                  </a:lnTo>
                  <a:lnTo>
                    <a:pt x="65" y="0"/>
                  </a:lnTo>
                  <a:lnTo>
                    <a:pt x="84" y="8"/>
                  </a:lnTo>
                  <a:lnTo>
                    <a:pt x="111" y="15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5D32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7" name="Freeform 127"/>
            <p:cNvSpPr>
              <a:spLocks/>
            </p:cNvSpPr>
            <p:nvPr/>
          </p:nvSpPr>
          <p:spPr bwMode="auto">
            <a:xfrm>
              <a:off x="3119" y="2015"/>
              <a:ext cx="35" cy="32"/>
            </a:xfrm>
            <a:custGeom>
              <a:avLst/>
              <a:gdLst>
                <a:gd name="T0" fmla="*/ 26 w 249"/>
                <a:gd name="T1" fmla="*/ 163 h 222"/>
                <a:gd name="T2" fmla="*/ 39 w 249"/>
                <a:gd name="T3" fmla="*/ 178 h 222"/>
                <a:gd name="T4" fmla="*/ 52 w 249"/>
                <a:gd name="T5" fmla="*/ 192 h 222"/>
                <a:gd name="T6" fmla="*/ 79 w 249"/>
                <a:gd name="T7" fmla="*/ 207 h 222"/>
                <a:gd name="T8" fmla="*/ 99 w 249"/>
                <a:gd name="T9" fmla="*/ 214 h 222"/>
                <a:gd name="T10" fmla="*/ 131 w 249"/>
                <a:gd name="T11" fmla="*/ 222 h 222"/>
                <a:gd name="T12" fmla="*/ 157 w 249"/>
                <a:gd name="T13" fmla="*/ 222 h 222"/>
                <a:gd name="T14" fmla="*/ 183 w 249"/>
                <a:gd name="T15" fmla="*/ 214 h 222"/>
                <a:gd name="T16" fmla="*/ 210 w 249"/>
                <a:gd name="T17" fmla="*/ 207 h 222"/>
                <a:gd name="T18" fmla="*/ 230 w 249"/>
                <a:gd name="T19" fmla="*/ 184 h 222"/>
                <a:gd name="T20" fmla="*/ 249 w 249"/>
                <a:gd name="T21" fmla="*/ 170 h 222"/>
                <a:gd name="T22" fmla="*/ 236 w 249"/>
                <a:gd name="T23" fmla="*/ 178 h 222"/>
                <a:gd name="T24" fmla="*/ 223 w 249"/>
                <a:gd name="T25" fmla="*/ 184 h 222"/>
                <a:gd name="T26" fmla="*/ 210 w 249"/>
                <a:gd name="T27" fmla="*/ 184 h 222"/>
                <a:gd name="T28" fmla="*/ 190 w 249"/>
                <a:gd name="T29" fmla="*/ 178 h 222"/>
                <a:gd name="T30" fmla="*/ 151 w 249"/>
                <a:gd name="T31" fmla="*/ 155 h 222"/>
                <a:gd name="T32" fmla="*/ 112 w 249"/>
                <a:gd name="T33" fmla="*/ 126 h 222"/>
                <a:gd name="T34" fmla="*/ 39 w 249"/>
                <a:gd name="T35" fmla="*/ 52 h 222"/>
                <a:gd name="T36" fmla="*/ 0 w 249"/>
                <a:gd name="T37" fmla="*/ 0 h 222"/>
                <a:gd name="T38" fmla="*/ 13 w 249"/>
                <a:gd name="T39" fmla="*/ 23 h 222"/>
                <a:gd name="T40" fmla="*/ 13 w 249"/>
                <a:gd name="T41" fmla="*/ 37 h 222"/>
                <a:gd name="T42" fmla="*/ 13 w 249"/>
                <a:gd name="T43" fmla="*/ 81 h 222"/>
                <a:gd name="T44" fmla="*/ 13 w 249"/>
                <a:gd name="T45" fmla="*/ 126 h 222"/>
                <a:gd name="T46" fmla="*/ 20 w 249"/>
                <a:gd name="T47" fmla="*/ 140 h 222"/>
                <a:gd name="T48" fmla="*/ 26 w 249"/>
                <a:gd name="T49" fmla="*/ 163 h 2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9"/>
                <a:gd name="T76" fmla="*/ 0 h 222"/>
                <a:gd name="T77" fmla="*/ 249 w 249"/>
                <a:gd name="T78" fmla="*/ 222 h 2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9" h="222">
                  <a:moveTo>
                    <a:pt x="26" y="163"/>
                  </a:moveTo>
                  <a:lnTo>
                    <a:pt x="39" y="178"/>
                  </a:lnTo>
                  <a:lnTo>
                    <a:pt x="52" y="192"/>
                  </a:lnTo>
                  <a:lnTo>
                    <a:pt x="79" y="207"/>
                  </a:lnTo>
                  <a:lnTo>
                    <a:pt x="99" y="214"/>
                  </a:lnTo>
                  <a:lnTo>
                    <a:pt x="131" y="222"/>
                  </a:lnTo>
                  <a:lnTo>
                    <a:pt x="157" y="222"/>
                  </a:lnTo>
                  <a:lnTo>
                    <a:pt x="183" y="214"/>
                  </a:lnTo>
                  <a:lnTo>
                    <a:pt x="210" y="207"/>
                  </a:lnTo>
                  <a:lnTo>
                    <a:pt x="230" y="184"/>
                  </a:lnTo>
                  <a:lnTo>
                    <a:pt x="249" y="170"/>
                  </a:lnTo>
                  <a:lnTo>
                    <a:pt x="236" y="178"/>
                  </a:lnTo>
                  <a:lnTo>
                    <a:pt x="223" y="184"/>
                  </a:lnTo>
                  <a:lnTo>
                    <a:pt x="210" y="184"/>
                  </a:lnTo>
                  <a:lnTo>
                    <a:pt x="190" y="178"/>
                  </a:lnTo>
                  <a:lnTo>
                    <a:pt x="151" y="155"/>
                  </a:lnTo>
                  <a:lnTo>
                    <a:pt x="112" y="126"/>
                  </a:lnTo>
                  <a:lnTo>
                    <a:pt x="39" y="52"/>
                  </a:lnTo>
                  <a:lnTo>
                    <a:pt x="0" y="0"/>
                  </a:lnTo>
                  <a:lnTo>
                    <a:pt x="13" y="23"/>
                  </a:lnTo>
                  <a:lnTo>
                    <a:pt x="13" y="37"/>
                  </a:lnTo>
                  <a:lnTo>
                    <a:pt x="13" y="81"/>
                  </a:lnTo>
                  <a:lnTo>
                    <a:pt x="13" y="126"/>
                  </a:lnTo>
                  <a:lnTo>
                    <a:pt x="20" y="140"/>
                  </a:lnTo>
                  <a:lnTo>
                    <a:pt x="26" y="163"/>
                  </a:lnTo>
                  <a:close/>
                </a:path>
              </a:pathLst>
            </a:custGeom>
            <a:solidFill>
              <a:srgbClr val="E08D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8" name="Freeform 128"/>
            <p:cNvSpPr>
              <a:spLocks/>
            </p:cNvSpPr>
            <p:nvPr/>
          </p:nvSpPr>
          <p:spPr bwMode="auto">
            <a:xfrm>
              <a:off x="3116" y="2090"/>
              <a:ext cx="74" cy="39"/>
            </a:xfrm>
            <a:custGeom>
              <a:avLst/>
              <a:gdLst>
                <a:gd name="T0" fmla="*/ 320 w 518"/>
                <a:gd name="T1" fmla="*/ 265 h 279"/>
                <a:gd name="T2" fmla="*/ 288 w 518"/>
                <a:gd name="T3" fmla="*/ 279 h 279"/>
                <a:gd name="T4" fmla="*/ 255 w 518"/>
                <a:gd name="T5" fmla="*/ 279 h 279"/>
                <a:gd name="T6" fmla="*/ 209 w 518"/>
                <a:gd name="T7" fmla="*/ 265 h 279"/>
                <a:gd name="T8" fmla="*/ 170 w 518"/>
                <a:gd name="T9" fmla="*/ 243 h 279"/>
                <a:gd name="T10" fmla="*/ 137 w 518"/>
                <a:gd name="T11" fmla="*/ 206 h 279"/>
                <a:gd name="T12" fmla="*/ 105 w 518"/>
                <a:gd name="T13" fmla="*/ 170 h 279"/>
                <a:gd name="T14" fmla="*/ 52 w 518"/>
                <a:gd name="T15" fmla="*/ 81 h 279"/>
                <a:gd name="T16" fmla="*/ 0 w 518"/>
                <a:gd name="T17" fmla="*/ 0 h 279"/>
                <a:gd name="T18" fmla="*/ 58 w 518"/>
                <a:gd name="T19" fmla="*/ 37 h 279"/>
                <a:gd name="T20" fmla="*/ 124 w 518"/>
                <a:gd name="T21" fmla="*/ 52 h 279"/>
                <a:gd name="T22" fmla="*/ 189 w 518"/>
                <a:gd name="T23" fmla="*/ 59 h 279"/>
                <a:gd name="T24" fmla="*/ 255 w 518"/>
                <a:gd name="T25" fmla="*/ 59 h 279"/>
                <a:gd name="T26" fmla="*/ 386 w 518"/>
                <a:gd name="T27" fmla="*/ 44 h 279"/>
                <a:gd name="T28" fmla="*/ 518 w 518"/>
                <a:gd name="T29" fmla="*/ 29 h 279"/>
                <a:gd name="T30" fmla="*/ 492 w 518"/>
                <a:gd name="T31" fmla="*/ 37 h 279"/>
                <a:gd name="T32" fmla="*/ 472 w 518"/>
                <a:gd name="T33" fmla="*/ 67 h 279"/>
                <a:gd name="T34" fmla="*/ 432 w 518"/>
                <a:gd name="T35" fmla="*/ 132 h 279"/>
                <a:gd name="T36" fmla="*/ 406 w 518"/>
                <a:gd name="T37" fmla="*/ 170 h 279"/>
                <a:gd name="T38" fmla="*/ 386 w 518"/>
                <a:gd name="T39" fmla="*/ 214 h 279"/>
                <a:gd name="T40" fmla="*/ 354 w 518"/>
                <a:gd name="T41" fmla="*/ 243 h 279"/>
                <a:gd name="T42" fmla="*/ 320 w 518"/>
                <a:gd name="T43" fmla="*/ 265 h 2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8"/>
                <a:gd name="T67" fmla="*/ 0 h 279"/>
                <a:gd name="T68" fmla="*/ 518 w 518"/>
                <a:gd name="T69" fmla="*/ 279 h 2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8" h="279">
                  <a:moveTo>
                    <a:pt x="320" y="265"/>
                  </a:moveTo>
                  <a:lnTo>
                    <a:pt x="288" y="279"/>
                  </a:lnTo>
                  <a:lnTo>
                    <a:pt x="255" y="279"/>
                  </a:lnTo>
                  <a:lnTo>
                    <a:pt x="209" y="265"/>
                  </a:lnTo>
                  <a:lnTo>
                    <a:pt x="170" y="243"/>
                  </a:lnTo>
                  <a:lnTo>
                    <a:pt x="137" y="206"/>
                  </a:lnTo>
                  <a:lnTo>
                    <a:pt x="105" y="170"/>
                  </a:lnTo>
                  <a:lnTo>
                    <a:pt x="52" y="81"/>
                  </a:lnTo>
                  <a:lnTo>
                    <a:pt x="0" y="0"/>
                  </a:lnTo>
                  <a:lnTo>
                    <a:pt x="58" y="37"/>
                  </a:lnTo>
                  <a:lnTo>
                    <a:pt x="124" y="52"/>
                  </a:lnTo>
                  <a:lnTo>
                    <a:pt x="189" y="59"/>
                  </a:lnTo>
                  <a:lnTo>
                    <a:pt x="255" y="59"/>
                  </a:lnTo>
                  <a:lnTo>
                    <a:pt x="386" y="44"/>
                  </a:lnTo>
                  <a:lnTo>
                    <a:pt x="518" y="29"/>
                  </a:lnTo>
                  <a:lnTo>
                    <a:pt x="492" y="37"/>
                  </a:lnTo>
                  <a:lnTo>
                    <a:pt x="472" y="67"/>
                  </a:lnTo>
                  <a:lnTo>
                    <a:pt x="432" y="132"/>
                  </a:lnTo>
                  <a:lnTo>
                    <a:pt x="406" y="170"/>
                  </a:lnTo>
                  <a:lnTo>
                    <a:pt x="386" y="214"/>
                  </a:lnTo>
                  <a:lnTo>
                    <a:pt x="354" y="243"/>
                  </a:lnTo>
                  <a:lnTo>
                    <a:pt x="320" y="265"/>
                  </a:lnTo>
                  <a:close/>
                </a:path>
              </a:pathLst>
            </a:custGeom>
            <a:solidFill>
              <a:srgbClr val="DF59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9" name="Freeform 131"/>
            <p:cNvSpPr>
              <a:spLocks/>
            </p:cNvSpPr>
            <p:nvPr/>
          </p:nvSpPr>
          <p:spPr bwMode="auto">
            <a:xfrm>
              <a:off x="3061" y="1544"/>
              <a:ext cx="256" cy="167"/>
            </a:xfrm>
            <a:custGeom>
              <a:avLst/>
              <a:gdLst>
                <a:gd name="T0" fmla="*/ 1396 w 1796"/>
                <a:gd name="T1" fmla="*/ 508 h 1170"/>
                <a:gd name="T2" fmla="*/ 1206 w 1796"/>
                <a:gd name="T3" fmla="*/ 492 h 1170"/>
                <a:gd name="T4" fmla="*/ 944 w 1796"/>
                <a:gd name="T5" fmla="*/ 492 h 1170"/>
                <a:gd name="T6" fmla="*/ 760 w 1796"/>
                <a:gd name="T7" fmla="*/ 456 h 1170"/>
                <a:gd name="T8" fmla="*/ 642 w 1796"/>
                <a:gd name="T9" fmla="*/ 418 h 1170"/>
                <a:gd name="T10" fmla="*/ 550 w 1796"/>
                <a:gd name="T11" fmla="*/ 353 h 1170"/>
                <a:gd name="T12" fmla="*/ 492 w 1796"/>
                <a:gd name="T13" fmla="*/ 286 h 1170"/>
                <a:gd name="T14" fmla="*/ 452 w 1796"/>
                <a:gd name="T15" fmla="*/ 206 h 1170"/>
                <a:gd name="T16" fmla="*/ 432 w 1796"/>
                <a:gd name="T17" fmla="*/ 103 h 1170"/>
                <a:gd name="T18" fmla="*/ 432 w 1796"/>
                <a:gd name="T19" fmla="*/ 36 h 1170"/>
                <a:gd name="T20" fmla="*/ 452 w 1796"/>
                <a:gd name="T21" fmla="*/ 6 h 1170"/>
                <a:gd name="T22" fmla="*/ 380 w 1796"/>
                <a:gd name="T23" fmla="*/ 29 h 1170"/>
                <a:gd name="T24" fmla="*/ 222 w 1796"/>
                <a:gd name="T25" fmla="*/ 117 h 1170"/>
                <a:gd name="T26" fmla="*/ 151 w 1796"/>
                <a:gd name="T27" fmla="*/ 176 h 1170"/>
                <a:gd name="T28" fmla="*/ 105 w 1796"/>
                <a:gd name="T29" fmla="*/ 242 h 1170"/>
                <a:gd name="T30" fmla="*/ 32 w 1796"/>
                <a:gd name="T31" fmla="*/ 404 h 1170"/>
                <a:gd name="T32" fmla="*/ 0 w 1796"/>
                <a:gd name="T33" fmla="*/ 456 h 1170"/>
                <a:gd name="T34" fmla="*/ 138 w 1796"/>
                <a:gd name="T35" fmla="*/ 353 h 1170"/>
                <a:gd name="T36" fmla="*/ 288 w 1796"/>
                <a:gd name="T37" fmla="*/ 271 h 1170"/>
                <a:gd name="T38" fmla="*/ 222 w 1796"/>
                <a:gd name="T39" fmla="*/ 330 h 1170"/>
                <a:gd name="T40" fmla="*/ 183 w 1796"/>
                <a:gd name="T41" fmla="*/ 412 h 1170"/>
                <a:gd name="T42" fmla="*/ 170 w 1796"/>
                <a:gd name="T43" fmla="*/ 515 h 1170"/>
                <a:gd name="T44" fmla="*/ 177 w 1796"/>
                <a:gd name="T45" fmla="*/ 632 h 1170"/>
                <a:gd name="T46" fmla="*/ 230 w 1796"/>
                <a:gd name="T47" fmla="*/ 846 h 1170"/>
                <a:gd name="T48" fmla="*/ 275 w 1796"/>
                <a:gd name="T49" fmla="*/ 935 h 1170"/>
                <a:gd name="T50" fmla="*/ 327 w 1796"/>
                <a:gd name="T51" fmla="*/ 1000 h 1170"/>
                <a:gd name="T52" fmla="*/ 308 w 1796"/>
                <a:gd name="T53" fmla="*/ 853 h 1170"/>
                <a:gd name="T54" fmla="*/ 321 w 1796"/>
                <a:gd name="T55" fmla="*/ 706 h 1170"/>
                <a:gd name="T56" fmla="*/ 367 w 1796"/>
                <a:gd name="T57" fmla="*/ 566 h 1170"/>
                <a:gd name="T58" fmla="*/ 445 w 1796"/>
                <a:gd name="T59" fmla="*/ 456 h 1170"/>
                <a:gd name="T60" fmla="*/ 406 w 1796"/>
                <a:gd name="T61" fmla="*/ 521 h 1170"/>
                <a:gd name="T62" fmla="*/ 406 w 1796"/>
                <a:gd name="T63" fmla="*/ 596 h 1170"/>
                <a:gd name="T64" fmla="*/ 439 w 1796"/>
                <a:gd name="T65" fmla="*/ 684 h 1170"/>
                <a:gd name="T66" fmla="*/ 492 w 1796"/>
                <a:gd name="T67" fmla="*/ 765 h 1170"/>
                <a:gd name="T68" fmla="*/ 629 w 1796"/>
                <a:gd name="T69" fmla="*/ 905 h 1170"/>
                <a:gd name="T70" fmla="*/ 747 w 1796"/>
                <a:gd name="T71" fmla="*/ 985 h 1170"/>
                <a:gd name="T72" fmla="*/ 984 w 1796"/>
                <a:gd name="T73" fmla="*/ 1067 h 1170"/>
                <a:gd name="T74" fmla="*/ 1265 w 1796"/>
                <a:gd name="T75" fmla="*/ 1126 h 1170"/>
                <a:gd name="T76" fmla="*/ 1547 w 1796"/>
                <a:gd name="T77" fmla="*/ 1162 h 1170"/>
                <a:gd name="T78" fmla="*/ 1796 w 1796"/>
                <a:gd name="T79" fmla="*/ 1162 h 1170"/>
                <a:gd name="T80" fmla="*/ 1579 w 1796"/>
                <a:gd name="T81" fmla="*/ 985 h 1170"/>
                <a:gd name="T82" fmla="*/ 1429 w 1796"/>
                <a:gd name="T83" fmla="*/ 817 h 1170"/>
                <a:gd name="T84" fmla="*/ 1383 w 1796"/>
                <a:gd name="T85" fmla="*/ 729 h 1170"/>
                <a:gd name="T86" fmla="*/ 1364 w 1796"/>
                <a:gd name="T87" fmla="*/ 640 h 1170"/>
                <a:gd name="T88" fmla="*/ 1377 w 1796"/>
                <a:gd name="T89" fmla="*/ 544 h 1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96"/>
                <a:gd name="T136" fmla="*/ 0 h 1170"/>
                <a:gd name="T137" fmla="*/ 1796 w 1796"/>
                <a:gd name="T138" fmla="*/ 1170 h 1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96" h="1170">
                  <a:moveTo>
                    <a:pt x="1377" y="544"/>
                  </a:moveTo>
                  <a:lnTo>
                    <a:pt x="1396" y="508"/>
                  </a:lnTo>
                  <a:lnTo>
                    <a:pt x="1429" y="470"/>
                  </a:lnTo>
                  <a:lnTo>
                    <a:pt x="1206" y="492"/>
                  </a:lnTo>
                  <a:lnTo>
                    <a:pt x="1075" y="492"/>
                  </a:lnTo>
                  <a:lnTo>
                    <a:pt x="944" y="492"/>
                  </a:lnTo>
                  <a:lnTo>
                    <a:pt x="819" y="470"/>
                  </a:lnTo>
                  <a:lnTo>
                    <a:pt x="760" y="456"/>
                  </a:lnTo>
                  <a:lnTo>
                    <a:pt x="701" y="441"/>
                  </a:lnTo>
                  <a:lnTo>
                    <a:pt x="642" y="418"/>
                  </a:lnTo>
                  <a:lnTo>
                    <a:pt x="596" y="389"/>
                  </a:lnTo>
                  <a:lnTo>
                    <a:pt x="550" y="353"/>
                  </a:lnTo>
                  <a:lnTo>
                    <a:pt x="505" y="309"/>
                  </a:lnTo>
                  <a:lnTo>
                    <a:pt x="492" y="286"/>
                  </a:lnTo>
                  <a:lnTo>
                    <a:pt x="471" y="250"/>
                  </a:lnTo>
                  <a:lnTo>
                    <a:pt x="452" y="206"/>
                  </a:lnTo>
                  <a:lnTo>
                    <a:pt x="439" y="153"/>
                  </a:lnTo>
                  <a:lnTo>
                    <a:pt x="432" y="103"/>
                  </a:lnTo>
                  <a:lnTo>
                    <a:pt x="432" y="58"/>
                  </a:lnTo>
                  <a:lnTo>
                    <a:pt x="432" y="36"/>
                  </a:lnTo>
                  <a:lnTo>
                    <a:pt x="439" y="21"/>
                  </a:lnTo>
                  <a:lnTo>
                    <a:pt x="452" y="6"/>
                  </a:lnTo>
                  <a:lnTo>
                    <a:pt x="471" y="0"/>
                  </a:lnTo>
                  <a:lnTo>
                    <a:pt x="380" y="29"/>
                  </a:lnTo>
                  <a:lnTo>
                    <a:pt x="301" y="65"/>
                  </a:lnTo>
                  <a:lnTo>
                    <a:pt x="222" y="117"/>
                  </a:lnTo>
                  <a:lnTo>
                    <a:pt x="183" y="147"/>
                  </a:lnTo>
                  <a:lnTo>
                    <a:pt x="151" y="176"/>
                  </a:lnTo>
                  <a:lnTo>
                    <a:pt x="125" y="206"/>
                  </a:lnTo>
                  <a:lnTo>
                    <a:pt x="105" y="242"/>
                  </a:lnTo>
                  <a:lnTo>
                    <a:pt x="65" y="330"/>
                  </a:lnTo>
                  <a:lnTo>
                    <a:pt x="32" y="404"/>
                  </a:lnTo>
                  <a:lnTo>
                    <a:pt x="13" y="441"/>
                  </a:lnTo>
                  <a:lnTo>
                    <a:pt x="0" y="456"/>
                  </a:lnTo>
                  <a:lnTo>
                    <a:pt x="65" y="404"/>
                  </a:lnTo>
                  <a:lnTo>
                    <a:pt x="138" y="353"/>
                  </a:lnTo>
                  <a:lnTo>
                    <a:pt x="209" y="309"/>
                  </a:lnTo>
                  <a:lnTo>
                    <a:pt x="288" y="271"/>
                  </a:lnTo>
                  <a:lnTo>
                    <a:pt x="249" y="294"/>
                  </a:lnTo>
                  <a:lnTo>
                    <a:pt x="222" y="330"/>
                  </a:lnTo>
                  <a:lnTo>
                    <a:pt x="196" y="367"/>
                  </a:lnTo>
                  <a:lnTo>
                    <a:pt x="183" y="412"/>
                  </a:lnTo>
                  <a:lnTo>
                    <a:pt x="170" y="462"/>
                  </a:lnTo>
                  <a:lnTo>
                    <a:pt x="170" y="515"/>
                  </a:lnTo>
                  <a:lnTo>
                    <a:pt x="170" y="573"/>
                  </a:lnTo>
                  <a:lnTo>
                    <a:pt x="177" y="632"/>
                  </a:lnTo>
                  <a:lnTo>
                    <a:pt x="196" y="743"/>
                  </a:lnTo>
                  <a:lnTo>
                    <a:pt x="230" y="846"/>
                  </a:lnTo>
                  <a:lnTo>
                    <a:pt x="249" y="897"/>
                  </a:lnTo>
                  <a:lnTo>
                    <a:pt x="275" y="935"/>
                  </a:lnTo>
                  <a:lnTo>
                    <a:pt x="301" y="971"/>
                  </a:lnTo>
                  <a:lnTo>
                    <a:pt x="327" y="1000"/>
                  </a:lnTo>
                  <a:lnTo>
                    <a:pt x="314" y="927"/>
                  </a:lnTo>
                  <a:lnTo>
                    <a:pt x="308" y="853"/>
                  </a:lnTo>
                  <a:lnTo>
                    <a:pt x="314" y="779"/>
                  </a:lnTo>
                  <a:lnTo>
                    <a:pt x="321" y="706"/>
                  </a:lnTo>
                  <a:lnTo>
                    <a:pt x="340" y="640"/>
                  </a:lnTo>
                  <a:lnTo>
                    <a:pt x="367" y="566"/>
                  </a:lnTo>
                  <a:lnTo>
                    <a:pt x="400" y="508"/>
                  </a:lnTo>
                  <a:lnTo>
                    <a:pt x="445" y="456"/>
                  </a:lnTo>
                  <a:lnTo>
                    <a:pt x="419" y="485"/>
                  </a:lnTo>
                  <a:lnTo>
                    <a:pt x="406" y="521"/>
                  </a:lnTo>
                  <a:lnTo>
                    <a:pt x="400" y="559"/>
                  </a:lnTo>
                  <a:lnTo>
                    <a:pt x="406" y="596"/>
                  </a:lnTo>
                  <a:lnTo>
                    <a:pt x="419" y="640"/>
                  </a:lnTo>
                  <a:lnTo>
                    <a:pt x="439" y="684"/>
                  </a:lnTo>
                  <a:lnTo>
                    <a:pt x="465" y="721"/>
                  </a:lnTo>
                  <a:lnTo>
                    <a:pt x="492" y="765"/>
                  </a:lnTo>
                  <a:lnTo>
                    <a:pt x="557" y="838"/>
                  </a:lnTo>
                  <a:lnTo>
                    <a:pt x="629" y="905"/>
                  </a:lnTo>
                  <a:lnTo>
                    <a:pt x="694" y="956"/>
                  </a:lnTo>
                  <a:lnTo>
                    <a:pt x="747" y="985"/>
                  </a:lnTo>
                  <a:lnTo>
                    <a:pt x="859" y="1030"/>
                  </a:lnTo>
                  <a:lnTo>
                    <a:pt x="984" y="1067"/>
                  </a:lnTo>
                  <a:lnTo>
                    <a:pt x="1121" y="1103"/>
                  </a:lnTo>
                  <a:lnTo>
                    <a:pt x="1265" y="1126"/>
                  </a:lnTo>
                  <a:lnTo>
                    <a:pt x="1403" y="1147"/>
                  </a:lnTo>
                  <a:lnTo>
                    <a:pt x="1547" y="1162"/>
                  </a:lnTo>
                  <a:lnTo>
                    <a:pt x="1678" y="1170"/>
                  </a:lnTo>
                  <a:lnTo>
                    <a:pt x="1796" y="1162"/>
                  </a:lnTo>
                  <a:lnTo>
                    <a:pt x="1659" y="1052"/>
                  </a:lnTo>
                  <a:lnTo>
                    <a:pt x="1579" y="985"/>
                  </a:lnTo>
                  <a:lnTo>
                    <a:pt x="1501" y="905"/>
                  </a:lnTo>
                  <a:lnTo>
                    <a:pt x="1429" y="817"/>
                  </a:lnTo>
                  <a:lnTo>
                    <a:pt x="1403" y="773"/>
                  </a:lnTo>
                  <a:lnTo>
                    <a:pt x="1383" y="729"/>
                  </a:lnTo>
                  <a:lnTo>
                    <a:pt x="1364" y="684"/>
                  </a:lnTo>
                  <a:lnTo>
                    <a:pt x="1364" y="640"/>
                  </a:lnTo>
                  <a:lnTo>
                    <a:pt x="1364" y="596"/>
                  </a:lnTo>
                  <a:lnTo>
                    <a:pt x="1377" y="544"/>
                  </a:lnTo>
                  <a:close/>
                </a:path>
              </a:pathLst>
            </a:custGeom>
            <a:solidFill>
              <a:srgbClr val="693F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0" name="Freeform 132"/>
            <p:cNvSpPr>
              <a:spLocks/>
            </p:cNvSpPr>
            <p:nvPr/>
          </p:nvSpPr>
          <p:spPr bwMode="auto">
            <a:xfrm>
              <a:off x="3156" y="3130"/>
              <a:ext cx="176" cy="103"/>
            </a:xfrm>
            <a:custGeom>
              <a:avLst/>
              <a:gdLst>
                <a:gd name="T0" fmla="*/ 1207 w 1233"/>
                <a:gd name="T1" fmla="*/ 279 h 721"/>
                <a:gd name="T2" fmla="*/ 1220 w 1233"/>
                <a:gd name="T3" fmla="*/ 324 h 721"/>
                <a:gd name="T4" fmla="*/ 1227 w 1233"/>
                <a:gd name="T5" fmla="*/ 368 h 721"/>
                <a:gd name="T6" fmla="*/ 1233 w 1233"/>
                <a:gd name="T7" fmla="*/ 427 h 721"/>
                <a:gd name="T8" fmla="*/ 1233 w 1233"/>
                <a:gd name="T9" fmla="*/ 492 h 721"/>
                <a:gd name="T10" fmla="*/ 1227 w 1233"/>
                <a:gd name="T11" fmla="*/ 566 h 721"/>
                <a:gd name="T12" fmla="*/ 1207 w 1233"/>
                <a:gd name="T13" fmla="*/ 647 h 721"/>
                <a:gd name="T14" fmla="*/ 1193 w 1233"/>
                <a:gd name="T15" fmla="*/ 685 h 721"/>
                <a:gd name="T16" fmla="*/ 1167 w 1233"/>
                <a:gd name="T17" fmla="*/ 721 h 721"/>
                <a:gd name="T18" fmla="*/ 682 w 1233"/>
                <a:gd name="T19" fmla="*/ 714 h 721"/>
                <a:gd name="T20" fmla="*/ 505 w 1233"/>
                <a:gd name="T21" fmla="*/ 714 h 721"/>
                <a:gd name="T22" fmla="*/ 361 w 1233"/>
                <a:gd name="T23" fmla="*/ 699 h 721"/>
                <a:gd name="T24" fmla="*/ 243 w 1233"/>
                <a:gd name="T25" fmla="*/ 677 h 721"/>
                <a:gd name="T26" fmla="*/ 158 w 1233"/>
                <a:gd name="T27" fmla="*/ 655 h 721"/>
                <a:gd name="T28" fmla="*/ 92 w 1233"/>
                <a:gd name="T29" fmla="*/ 640 h 721"/>
                <a:gd name="T30" fmla="*/ 46 w 1233"/>
                <a:gd name="T31" fmla="*/ 626 h 721"/>
                <a:gd name="T32" fmla="*/ 13 w 1233"/>
                <a:gd name="T33" fmla="*/ 603 h 721"/>
                <a:gd name="T34" fmla="*/ 0 w 1233"/>
                <a:gd name="T35" fmla="*/ 536 h 721"/>
                <a:gd name="T36" fmla="*/ 0 w 1233"/>
                <a:gd name="T37" fmla="*/ 471 h 721"/>
                <a:gd name="T38" fmla="*/ 0 w 1233"/>
                <a:gd name="T39" fmla="*/ 397 h 721"/>
                <a:gd name="T40" fmla="*/ 7 w 1233"/>
                <a:gd name="T41" fmla="*/ 353 h 721"/>
                <a:gd name="T42" fmla="*/ 20 w 1233"/>
                <a:gd name="T43" fmla="*/ 316 h 721"/>
                <a:gd name="T44" fmla="*/ 33 w 1233"/>
                <a:gd name="T45" fmla="*/ 279 h 721"/>
                <a:gd name="T46" fmla="*/ 59 w 1233"/>
                <a:gd name="T47" fmla="*/ 242 h 721"/>
                <a:gd name="T48" fmla="*/ 92 w 1233"/>
                <a:gd name="T49" fmla="*/ 213 h 721"/>
                <a:gd name="T50" fmla="*/ 131 w 1233"/>
                <a:gd name="T51" fmla="*/ 191 h 721"/>
                <a:gd name="T52" fmla="*/ 177 w 1233"/>
                <a:gd name="T53" fmla="*/ 176 h 721"/>
                <a:gd name="T54" fmla="*/ 237 w 1233"/>
                <a:gd name="T55" fmla="*/ 162 h 721"/>
                <a:gd name="T56" fmla="*/ 355 w 1233"/>
                <a:gd name="T57" fmla="*/ 147 h 721"/>
                <a:gd name="T58" fmla="*/ 460 w 1233"/>
                <a:gd name="T59" fmla="*/ 124 h 721"/>
                <a:gd name="T60" fmla="*/ 544 w 1233"/>
                <a:gd name="T61" fmla="*/ 103 h 721"/>
                <a:gd name="T62" fmla="*/ 617 w 1233"/>
                <a:gd name="T63" fmla="*/ 73 h 721"/>
                <a:gd name="T64" fmla="*/ 722 w 1233"/>
                <a:gd name="T65" fmla="*/ 21 h 721"/>
                <a:gd name="T66" fmla="*/ 754 w 1233"/>
                <a:gd name="T67" fmla="*/ 0 h 721"/>
                <a:gd name="T68" fmla="*/ 1207 w 1233"/>
                <a:gd name="T69" fmla="*/ 279 h 7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3"/>
                <a:gd name="T106" fmla="*/ 0 h 721"/>
                <a:gd name="T107" fmla="*/ 1233 w 1233"/>
                <a:gd name="T108" fmla="*/ 721 h 7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3" h="721">
                  <a:moveTo>
                    <a:pt x="1207" y="279"/>
                  </a:moveTo>
                  <a:lnTo>
                    <a:pt x="1220" y="324"/>
                  </a:lnTo>
                  <a:lnTo>
                    <a:pt x="1227" y="368"/>
                  </a:lnTo>
                  <a:lnTo>
                    <a:pt x="1233" y="427"/>
                  </a:lnTo>
                  <a:lnTo>
                    <a:pt x="1233" y="492"/>
                  </a:lnTo>
                  <a:lnTo>
                    <a:pt x="1227" y="566"/>
                  </a:lnTo>
                  <a:lnTo>
                    <a:pt x="1207" y="647"/>
                  </a:lnTo>
                  <a:lnTo>
                    <a:pt x="1193" y="685"/>
                  </a:lnTo>
                  <a:lnTo>
                    <a:pt x="1167" y="721"/>
                  </a:lnTo>
                  <a:lnTo>
                    <a:pt x="682" y="714"/>
                  </a:lnTo>
                  <a:lnTo>
                    <a:pt x="505" y="714"/>
                  </a:lnTo>
                  <a:lnTo>
                    <a:pt x="361" y="699"/>
                  </a:lnTo>
                  <a:lnTo>
                    <a:pt x="243" y="677"/>
                  </a:lnTo>
                  <a:lnTo>
                    <a:pt x="158" y="655"/>
                  </a:lnTo>
                  <a:lnTo>
                    <a:pt x="92" y="640"/>
                  </a:lnTo>
                  <a:lnTo>
                    <a:pt x="46" y="626"/>
                  </a:lnTo>
                  <a:lnTo>
                    <a:pt x="13" y="603"/>
                  </a:lnTo>
                  <a:lnTo>
                    <a:pt x="0" y="536"/>
                  </a:lnTo>
                  <a:lnTo>
                    <a:pt x="0" y="471"/>
                  </a:lnTo>
                  <a:lnTo>
                    <a:pt x="0" y="397"/>
                  </a:lnTo>
                  <a:lnTo>
                    <a:pt x="7" y="353"/>
                  </a:lnTo>
                  <a:lnTo>
                    <a:pt x="20" y="316"/>
                  </a:lnTo>
                  <a:lnTo>
                    <a:pt x="33" y="279"/>
                  </a:lnTo>
                  <a:lnTo>
                    <a:pt x="59" y="242"/>
                  </a:lnTo>
                  <a:lnTo>
                    <a:pt x="92" y="213"/>
                  </a:lnTo>
                  <a:lnTo>
                    <a:pt x="131" y="191"/>
                  </a:lnTo>
                  <a:lnTo>
                    <a:pt x="177" y="176"/>
                  </a:lnTo>
                  <a:lnTo>
                    <a:pt x="237" y="162"/>
                  </a:lnTo>
                  <a:lnTo>
                    <a:pt x="355" y="147"/>
                  </a:lnTo>
                  <a:lnTo>
                    <a:pt x="460" y="124"/>
                  </a:lnTo>
                  <a:lnTo>
                    <a:pt x="544" y="103"/>
                  </a:lnTo>
                  <a:lnTo>
                    <a:pt x="617" y="73"/>
                  </a:lnTo>
                  <a:lnTo>
                    <a:pt x="722" y="21"/>
                  </a:lnTo>
                  <a:lnTo>
                    <a:pt x="754" y="0"/>
                  </a:lnTo>
                  <a:lnTo>
                    <a:pt x="1207" y="279"/>
                  </a:lnTo>
                  <a:close/>
                </a:path>
              </a:pathLst>
            </a:custGeom>
            <a:solidFill>
              <a:srgbClr val="2427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1" name="Freeform 133"/>
            <p:cNvSpPr>
              <a:spLocks/>
            </p:cNvSpPr>
            <p:nvPr/>
          </p:nvSpPr>
          <p:spPr bwMode="auto">
            <a:xfrm>
              <a:off x="3206" y="2842"/>
              <a:ext cx="497" cy="340"/>
            </a:xfrm>
            <a:custGeom>
              <a:avLst/>
              <a:gdLst>
                <a:gd name="T0" fmla="*/ 2150 w 3481"/>
                <a:gd name="T1" fmla="*/ 95 h 2385"/>
                <a:gd name="T2" fmla="*/ 2013 w 3481"/>
                <a:gd name="T3" fmla="*/ 242 h 2385"/>
                <a:gd name="T4" fmla="*/ 1862 w 3481"/>
                <a:gd name="T5" fmla="*/ 360 h 2385"/>
                <a:gd name="T6" fmla="*/ 1744 w 3481"/>
                <a:gd name="T7" fmla="*/ 426 h 2385"/>
                <a:gd name="T8" fmla="*/ 1613 w 3481"/>
                <a:gd name="T9" fmla="*/ 471 h 2385"/>
                <a:gd name="T10" fmla="*/ 1390 w 3481"/>
                <a:gd name="T11" fmla="*/ 492 h 2385"/>
                <a:gd name="T12" fmla="*/ 1062 w 3481"/>
                <a:gd name="T13" fmla="*/ 536 h 2385"/>
                <a:gd name="T14" fmla="*/ 898 w 3481"/>
                <a:gd name="T15" fmla="*/ 580 h 2385"/>
                <a:gd name="T16" fmla="*/ 748 w 3481"/>
                <a:gd name="T17" fmla="*/ 647 h 2385"/>
                <a:gd name="T18" fmla="*/ 616 w 3481"/>
                <a:gd name="T19" fmla="*/ 735 h 2385"/>
                <a:gd name="T20" fmla="*/ 505 w 3481"/>
                <a:gd name="T21" fmla="*/ 838 h 2385"/>
                <a:gd name="T22" fmla="*/ 419 w 3481"/>
                <a:gd name="T23" fmla="*/ 979 h 2385"/>
                <a:gd name="T24" fmla="*/ 282 w 3481"/>
                <a:gd name="T25" fmla="*/ 1332 h 2385"/>
                <a:gd name="T26" fmla="*/ 0 w 3481"/>
                <a:gd name="T27" fmla="*/ 2164 h 2385"/>
                <a:gd name="T28" fmla="*/ 164 w 3481"/>
                <a:gd name="T29" fmla="*/ 2244 h 2385"/>
                <a:gd name="T30" fmla="*/ 419 w 3481"/>
                <a:gd name="T31" fmla="*/ 2333 h 2385"/>
                <a:gd name="T32" fmla="*/ 576 w 3481"/>
                <a:gd name="T33" fmla="*/ 2370 h 2385"/>
                <a:gd name="T34" fmla="*/ 754 w 3481"/>
                <a:gd name="T35" fmla="*/ 2385 h 2385"/>
                <a:gd name="T36" fmla="*/ 937 w 3481"/>
                <a:gd name="T37" fmla="*/ 2370 h 2385"/>
                <a:gd name="T38" fmla="*/ 1298 w 3481"/>
                <a:gd name="T39" fmla="*/ 1494 h 2385"/>
                <a:gd name="T40" fmla="*/ 1560 w 3481"/>
                <a:gd name="T41" fmla="*/ 1545 h 2385"/>
                <a:gd name="T42" fmla="*/ 1829 w 3481"/>
                <a:gd name="T43" fmla="*/ 1559 h 2385"/>
                <a:gd name="T44" fmla="*/ 2144 w 3481"/>
                <a:gd name="T45" fmla="*/ 1538 h 2385"/>
                <a:gd name="T46" fmla="*/ 2400 w 3481"/>
                <a:gd name="T47" fmla="*/ 1486 h 2385"/>
                <a:gd name="T48" fmla="*/ 2570 w 3481"/>
                <a:gd name="T49" fmla="*/ 1420 h 2385"/>
                <a:gd name="T50" fmla="*/ 2741 w 3481"/>
                <a:gd name="T51" fmla="*/ 1339 h 2385"/>
                <a:gd name="T52" fmla="*/ 2911 w 3481"/>
                <a:gd name="T53" fmla="*/ 1229 h 2385"/>
                <a:gd name="T54" fmla="*/ 3075 w 3481"/>
                <a:gd name="T55" fmla="*/ 1097 h 2385"/>
                <a:gd name="T56" fmla="*/ 3225 w 3481"/>
                <a:gd name="T57" fmla="*/ 927 h 2385"/>
                <a:gd name="T58" fmla="*/ 3363 w 3481"/>
                <a:gd name="T59" fmla="*/ 735 h 2385"/>
                <a:gd name="T60" fmla="*/ 3448 w 3481"/>
                <a:gd name="T61" fmla="*/ 559 h 2385"/>
                <a:gd name="T62" fmla="*/ 3481 w 3481"/>
                <a:gd name="T63" fmla="*/ 418 h 2385"/>
                <a:gd name="T64" fmla="*/ 3468 w 3481"/>
                <a:gd name="T65" fmla="*/ 301 h 2385"/>
                <a:gd name="T66" fmla="*/ 3422 w 3481"/>
                <a:gd name="T67" fmla="*/ 206 h 2385"/>
                <a:gd name="T68" fmla="*/ 3337 w 3481"/>
                <a:gd name="T69" fmla="*/ 132 h 2385"/>
                <a:gd name="T70" fmla="*/ 3232 w 3481"/>
                <a:gd name="T71" fmla="*/ 80 h 2385"/>
                <a:gd name="T72" fmla="*/ 3035 w 3481"/>
                <a:gd name="T73" fmla="*/ 21 h 2385"/>
                <a:gd name="T74" fmla="*/ 2747 w 3481"/>
                <a:gd name="T75" fmla="*/ 0 h 2385"/>
                <a:gd name="T76" fmla="*/ 2478 w 3481"/>
                <a:gd name="T77" fmla="*/ 0 h 2385"/>
                <a:gd name="T78" fmla="*/ 2196 w 3481"/>
                <a:gd name="T79" fmla="*/ 29 h 2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81"/>
                <a:gd name="T121" fmla="*/ 0 h 2385"/>
                <a:gd name="T122" fmla="*/ 3481 w 3481"/>
                <a:gd name="T123" fmla="*/ 2385 h 2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81" h="2385">
                  <a:moveTo>
                    <a:pt x="2196" y="29"/>
                  </a:moveTo>
                  <a:lnTo>
                    <a:pt x="2150" y="95"/>
                  </a:lnTo>
                  <a:lnTo>
                    <a:pt x="2091" y="162"/>
                  </a:lnTo>
                  <a:lnTo>
                    <a:pt x="2013" y="242"/>
                  </a:lnTo>
                  <a:lnTo>
                    <a:pt x="1921" y="323"/>
                  </a:lnTo>
                  <a:lnTo>
                    <a:pt x="1862" y="360"/>
                  </a:lnTo>
                  <a:lnTo>
                    <a:pt x="1803" y="397"/>
                  </a:lnTo>
                  <a:lnTo>
                    <a:pt x="1744" y="426"/>
                  </a:lnTo>
                  <a:lnTo>
                    <a:pt x="1678" y="456"/>
                  </a:lnTo>
                  <a:lnTo>
                    <a:pt x="1613" y="471"/>
                  </a:lnTo>
                  <a:lnTo>
                    <a:pt x="1541" y="477"/>
                  </a:lnTo>
                  <a:lnTo>
                    <a:pt x="1390" y="492"/>
                  </a:lnTo>
                  <a:lnTo>
                    <a:pt x="1225" y="507"/>
                  </a:lnTo>
                  <a:lnTo>
                    <a:pt x="1062" y="536"/>
                  </a:lnTo>
                  <a:lnTo>
                    <a:pt x="984" y="559"/>
                  </a:lnTo>
                  <a:lnTo>
                    <a:pt x="898" y="580"/>
                  </a:lnTo>
                  <a:lnTo>
                    <a:pt x="826" y="610"/>
                  </a:lnTo>
                  <a:lnTo>
                    <a:pt x="748" y="647"/>
                  </a:lnTo>
                  <a:lnTo>
                    <a:pt x="682" y="683"/>
                  </a:lnTo>
                  <a:lnTo>
                    <a:pt x="616" y="735"/>
                  </a:lnTo>
                  <a:lnTo>
                    <a:pt x="557" y="780"/>
                  </a:lnTo>
                  <a:lnTo>
                    <a:pt x="505" y="838"/>
                  </a:lnTo>
                  <a:lnTo>
                    <a:pt x="458" y="905"/>
                  </a:lnTo>
                  <a:lnTo>
                    <a:pt x="419" y="979"/>
                  </a:lnTo>
                  <a:lnTo>
                    <a:pt x="354" y="1147"/>
                  </a:lnTo>
                  <a:lnTo>
                    <a:pt x="282" y="1332"/>
                  </a:lnTo>
                  <a:lnTo>
                    <a:pt x="144" y="1722"/>
                  </a:lnTo>
                  <a:lnTo>
                    <a:pt x="0" y="2164"/>
                  </a:lnTo>
                  <a:lnTo>
                    <a:pt x="72" y="2200"/>
                  </a:lnTo>
                  <a:lnTo>
                    <a:pt x="164" y="2244"/>
                  </a:lnTo>
                  <a:lnTo>
                    <a:pt x="275" y="2296"/>
                  </a:lnTo>
                  <a:lnTo>
                    <a:pt x="419" y="2333"/>
                  </a:lnTo>
                  <a:lnTo>
                    <a:pt x="498" y="2355"/>
                  </a:lnTo>
                  <a:lnTo>
                    <a:pt x="576" y="2370"/>
                  </a:lnTo>
                  <a:lnTo>
                    <a:pt x="662" y="2377"/>
                  </a:lnTo>
                  <a:lnTo>
                    <a:pt x="754" y="2385"/>
                  </a:lnTo>
                  <a:lnTo>
                    <a:pt x="845" y="2377"/>
                  </a:lnTo>
                  <a:lnTo>
                    <a:pt x="937" y="2370"/>
                  </a:lnTo>
                  <a:lnTo>
                    <a:pt x="1239" y="1479"/>
                  </a:lnTo>
                  <a:lnTo>
                    <a:pt x="1298" y="1494"/>
                  </a:lnTo>
                  <a:lnTo>
                    <a:pt x="1455" y="1530"/>
                  </a:lnTo>
                  <a:lnTo>
                    <a:pt x="1560" y="1545"/>
                  </a:lnTo>
                  <a:lnTo>
                    <a:pt x="1691" y="1553"/>
                  </a:lnTo>
                  <a:lnTo>
                    <a:pt x="1829" y="1559"/>
                  </a:lnTo>
                  <a:lnTo>
                    <a:pt x="1987" y="1559"/>
                  </a:lnTo>
                  <a:lnTo>
                    <a:pt x="2144" y="1538"/>
                  </a:lnTo>
                  <a:lnTo>
                    <a:pt x="2314" y="1509"/>
                  </a:lnTo>
                  <a:lnTo>
                    <a:pt x="2400" y="1486"/>
                  </a:lnTo>
                  <a:lnTo>
                    <a:pt x="2484" y="1456"/>
                  </a:lnTo>
                  <a:lnTo>
                    <a:pt x="2570" y="1420"/>
                  </a:lnTo>
                  <a:lnTo>
                    <a:pt x="2655" y="1383"/>
                  </a:lnTo>
                  <a:lnTo>
                    <a:pt x="2741" y="1339"/>
                  </a:lnTo>
                  <a:lnTo>
                    <a:pt x="2825" y="1288"/>
                  </a:lnTo>
                  <a:lnTo>
                    <a:pt x="2911" y="1229"/>
                  </a:lnTo>
                  <a:lnTo>
                    <a:pt x="2997" y="1162"/>
                  </a:lnTo>
                  <a:lnTo>
                    <a:pt x="3075" y="1097"/>
                  </a:lnTo>
                  <a:lnTo>
                    <a:pt x="3154" y="1015"/>
                  </a:lnTo>
                  <a:lnTo>
                    <a:pt x="3225" y="927"/>
                  </a:lnTo>
                  <a:lnTo>
                    <a:pt x="3298" y="832"/>
                  </a:lnTo>
                  <a:lnTo>
                    <a:pt x="3363" y="735"/>
                  </a:lnTo>
                  <a:lnTo>
                    <a:pt x="3416" y="639"/>
                  </a:lnTo>
                  <a:lnTo>
                    <a:pt x="3448" y="559"/>
                  </a:lnTo>
                  <a:lnTo>
                    <a:pt x="3468" y="485"/>
                  </a:lnTo>
                  <a:lnTo>
                    <a:pt x="3481" y="418"/>
                  </a:lnTo>
                  <a:lnTo>
                    <a:pt x="3481" y="353"/>
                  </a:lnTo>
                  <a:lnTo>
                    <a:pt x="3468" y="301"/>
                  </a:lnTo>
                  <a:lnTo>
                    <a:pt x="3448" y="250"/>
                  </a:lnTo>
                  <a:lnTo>
                    <a:pt x="3422" y="206"/>
                  </a:lnTo>
                  <a:lnTo>
                    <a:pt x="3383" y="168"/>
                  </a:lnTo>
                  <a:lnTo>
                    <a:pt x="3337" y="132"/>
                  </a:lnTo>
                  <a:lnTo>
                    <a:pt x="3285" y="103"/>
                  </a:lnTo>
                  <a:lnTo>
                    <a:pt x="3232" y="80"/>
                  </a:lnTo>
                  <a:lnTo>
                    <a:pt x="3167" y="59"/>
                  </a:lnTo>
                  <a:lnTo>
                    <a:pt x="3035" y="21"/>
                  </a:lnTo>
                  <a:lnTo>
                    <a:pt x="2891" y="6"/>
                  </a:lnTo>
                  <a:lnTo>
                    <a:pt x="2747" y="0"/>
                  </a:lnTo>
                  <a:lnTo>
                    <a:pt x="2609" y="0"/>
                  </a:lnTo>
                  <a:lnTo>
                    <a:pt x="2478" y="0"/>
                  </a:lnTo>
                  <a:lnTo>
                    <a:pt x="2275" y="14"/>
                  </a:lnTo>
                  <a:lnTo>
                    <a:pt x="2196" y="29"/>
                  </a:lnTo>
                  <a:close/>
                </a:path>
              </a:pathLst>
            </a:custGeom>
            <a:solidFill>
              <a:srgbClr val="2C3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2" name="Freeform 134"/>
            <p:cNvSpPr>
              <a:spLocks/>
            </p:cNvSpPr>
            <p:nvPr/>
          </p:nvSpPr>
          <p:spPr bwMode="auto">
            <a:xfrm>
              <a:off x="3275" y="2842"/>
              <a:ext cx="428" cy="339"/>
            </a:xfrm>
            <a:custGeom>
              <a:avLst/>
              <a:gdLst>
                <a:gd name="T0" fmla="*/ 223 w 2996"/>
                <a:gd name="T1" fmla="*/ 1332 h 2377"/>
                <a:gd name="T2" fmla="*/ 603 w 2996"/>
                <a:gd name="T3" fmla="*/ 1347 h 2377"/>
                <a:gd name="T4" fmla="*/ 983 w 2996"/>
                <a:gd name="T5" fmla="*/ 1332 h 2377"/>
                <a:gd name="T6" fmla="*/ 1174 w 2996"/>
                <a:gd name="T7" fmla="*/ 1303 h 2377"/>
                <a:gd name="T8" fmla="*/ 1363 w 2996"/>
                <a:gd name="T9" fmla="*/ 1244 h 2377"/>
                <a:gd name="T10" fmla="*/ 1554 w 2996"/>
                <a:gd name="T11" fmla="*/ 1155 h 2377"/>
                <a:gd name="T12" fmla="*/ 1717 w 2996"/>
                <a:gd name="T13" fmla="*/ 1038 h 2377"/>
                <a:gd name="T14" fmla="*/ 1823 w 2996"/>
                <a:gd name="T15" fmla="*/ 905 h 2377"/>
                <a:gd name="T16" fmla="*/ 1868 w 2996"/>
                <a:gd name="T17" fmla="*/ 780 h 2377"/>
                <a:gd name="T18" fmla="*/ 1875 w 2996"/>
                <a:gd name="T19" fmla="*/ 647 h 2377"/>
                <a:gd name="T20" fmla="*/ 1842 w 2996"/>
                <a:gd name="T21" fmla="*/ 521 h 2377"/>
                <a:gd name="T22" fmla="*/ 1777 w 2996"/>
                <a:gd name="T23" fmla="*/ 412 h 2377"/>
                <a:gd name="T24" fmla="*/ 1678 w 2996"/>
                <a:gd name="T25" fmla="*/ 301 h 2377"/>
                <a:gd name="T26" fmla="*/ 1567 w 2996"/>
                <a:gd name="T27" fmla="*/ 206 h 2377"/>
                <a:gd name="T28" fmla="*/ 1672 w 2996"/>
                <a:gd name="T29" fmla="*/ 80 h 2377"/>
                <a:gd name="T30" fmla="*/ 1790 w 2996"/>
                <a:gd name="T31" fmla="*/ 14 h 2377"/>
                <a:gd name="T32" fmla="*/ 2124 w 2996"/>
                <a:gd name="T33" fmla="*/ 0 h 2377"/>
                <a:gd name="T34" fmla="*/ 2406 w 2996"/>
                <a:gd name="T35" fmla="*/ 6 h 2377"/>
                <a:gd name="T36" fmla="*/ 2682 w 2996"/>
                <a:gd name="T37" fmla="*/ 59 h 2377"/>
                <a:gd name="T38" fmla="*/ 2800 w 2996"/>
                <a:gd name="T39" fmla="*/ 103 h 2377"/>
                <a:gd name="T40" fmla="*/ 2898 w 2996"/>
                <a:gd name="T41" fmla="*/ 168 h 2377"/>
                <a:gd name="T42" fmla="*/ 2963 w 2996"/>
                <a:gd name="T43" fmla="*/ 250 h 2377"/>
                <a:gd name="T44" fmla="*/ 2996 w 2996"/>
                <a:gd name="T45" fmla="*/ 353 h 2377"/>
                <a:gd name="T46" fmla="*/ 2983 w 2996"/>
                <a:gd name="T47" fmla="*/ 485 h 2377"/>
                <a:gd name="T48" fmla="*/ 2931 w 2996"/>
                <a:gd name="T49" fmla="*/ 639 h 2377"/>
                <a:gd name="T50" fmla="*/ 2813 w 2996"/>
                <a:gd name="T51" fmla="*/ 832 h 2377"/>
                <a:gd name="T52" fmla="*/ 2669 w 2996"/>
                <a:gd name="T53" fmla="*/ 1015 h 2377"/>
                <a:gd name="T54" fmla="*/ 2512 w 2996"/>
                <a:gd name="T55" fmla="*/ 1162 h 2377"/>
                <a:gd name="T56" fmla="*/ 2340 w 2996"/>
                <a:gd name="T57" fmla="*/ 1288 h 2377"/>
                <a:gd name="T58" fmla="*/ 2170 w 2996"/>
                <a:gd name="T59" fmla="*/ 1383 h 2377"/>
                <a:gd name="T60" fmla="*/ 1999 w 2996"/>
                <a:gd name="T61" fmla="*/ 1456 h 2377"/>
                <a:gd name="T62" fmla="*/ 1829 w 2996"/>
                <a:gd name="T63" fmla="*/ 1509 h 2377"/>
                <a:gd name="T64" fmla="*/ 1502 w 2996"/>
                <a:gd name="T65" fmla="*/ 1559 h 2377"/>
                <a:gd name="T66" fmla="*/ 1206 w 2996"/>
                <a:gd name="T67" fmla="*/ 1553 h 2377"/>
                <a:gd name="T68" fmla="*/ 970 w 2996"/>
                <a:gd name="T69" fmla="*/ 1530 h 2377"/>
                <a:gd name="T70" fmla="*/ 754 w 2996"/>
                <a:gd name="T71" fmla="*/ 1479 h 2377"/>
                <a:gd name="T72" fmla="*/ 334 w 2996"/>
                <a:gd name="T73" fmla="*/ 2377 h 2377"/>
                <a:gd name="T74" fmla="*/ 104 w 2996"/>
                <a:gd name="T75" fmla="*/ 2370 h 2377"/>
                <a:gd name="T76" fmla="*/ 131 w 2996"/>
                <a:gd name="T77" fmla="*/ 2135 h 2377"/>
                <a:gd name="T78" fmla="*/ 250 w 2996"/>
                <a:gd name="T79" fmla="*/ 1906 h 2377"/>
                <a:gd name="T80" fmla="*/ 334 w 2996"/>
                <a:gd name="T81" fmla="*/ 1678 h 2377"/>
                <a:gd name="T82" fmla="*/ 368 w 2996"/>
                <a:gd name="T83" fmla="*/ 1494 h 2377"/>
                <a:gd name="T84" fmla="*/ 328 w 2996"/>
                <a:gd name="T85" fmla="*/ 1435 h 2377"/>
                <a:gd name="T86" fmla="*/ 229 w 2996"/>
                <a:gd name="T87" fmla="*/ 1450 h 2377"/>
                <a:gd name="T88" fmla="*/ 118 w 2996"/>
                <a:gd name="T89" fmla="*/ 1420 h 2377"/>
                <a:gd name="T90" fmla="*/ 72 w 2996"/>
                <a:gd name="T91" fmla="*/ 1383 h 2377"/>
                <a:gd name="T92" fmla="*/ 33 w 2996"/>
                <a:gd name="T93" fmla="*/ 1324 h 23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96"/>
                <a:gd name="T142" fmla="*/ 0 h 2377"/>
                <a:gd name="T143" fmla="*/ 2996 w 2996"/>
                <a:gd name="T144" fmla="*/ 2377 h 23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96" h="2377">
                  <a:moveTo>
                    <a:pt x="33" y="1324"/>
                  </a:moveTo>
                  <a:lnTo>
                    <a:pt x="223" y="1332"/>
                  </a:lnTo>
                  <a:lnTo>
                    <a:pt x="413" y="1339"/>
                  </a:lnTo>
                  <a:lnTo>
                    <a:pt x="603" y="1347"/>
                  </a:lnTo>
                  <a:lnTo>
                    <a:pt x="793" y="1347"/>
                  </a:lnTo>
                  <a:lnTo>
                    <a:pt x="983" y="1332"/>
                  </a:lnTo>
                  <a:lnTo>
                    <a:pt x="1075" y="1324"/>
                  </a:lnTo>
                  <a:lnTo>
                    <a:pt x="1174" y="1303"/>
                  </a:lnTo>
                  <a:lnTo>
                    <a:pt x="1272" y="1280"/>
                  </a:lnTo>
                  <a:lnTo>
                    <a:pt x="1363" y="1244"/>
                  </a:lnTo>
                  <a:lnTo>
                    <a:pt x="1462" y="1206"/>
                  </a:lnTo>
                  <a:lnTo>
                    <a:pt x="1554" y="1155"/>
                  </a:lnTo>
                  <a:lnTo>
                    <a:pt x="1646" y="1097"/>
                  </a:lnTo>
                  <a:lnTo>
                    <a:pt x="1717" y="1038"/>
                  </a:lnTo>
                  <a:lnTo>
                    <a:pt x="1777" y="971"/>
                  </a:lnTo>
                  <a:lnTo>
                    <a:pt x="1823" y="905"/>
                  </a:lnTo>
                  <a:lnTo>
                    <a:pt x="1849" y="846"/>
                  </a:lnTo>
                  <a:lnTo>
                    <a:pt x="1868" y="780"/>
                  </a:lnTo>
                  <a:lnTo>
                    <a:pt x="1882" y="713"/>
                  </a:lnTo>
                  <a:lnTo>
                    <a:pt x="1875" y="647"/>
                  </a:lnTo>
                  <a:lnTo>
                    <a:pt x="1862" y="588"/>
                  </a:lnTo>
                  <a:lnTo>
                    <a:pt x="1842" y="521"/>
                  </a:lnTo>
                  <a:lnTo>
                    <a:pt x="1810" y="463"/>
                  </a:lnTo>
                  <a:lnTo>
                    <a:pt x="1777" y="412"/>
                  </a:lnTo>
                  <a:lnTo>
                    <a:pt x="1731" y="353"/>
                  </a:lnTo>
                  <a:lnTo>
                    <a:pt x="1678" y="301"/>
                  </a:lnTo>
                  <a:lnTo>
                    <a:pt x="1626" y="250"/>
                  </a:lnTo>
                  <a:lnTo>
                    <a:pt x="1567" y="206"/>
                  </a:lnTo>
                  <a:lnTo>
                    <a:pt x="1626" y="139"/>
                  </a:lnTo>
                  <a:lnTo>
                    <a:pt x="1672" y="80"/>
                  </a:lnTo>
                  <a:lnTo>
                    <a:pt x="1711" y="29"/>
                  </a:lnTo>
                  <a:lnTo>
                    <a:pt x="1790" y="14"/>
                  </a:lnTo>
                  <a:lnTo>
                    <a:pt x="1993" y="0"/>
                  </a:lnTo>
                  <a:lnTo>
                    <a:pt x="2124" y="0"/>
                  </a:lnTo>
                  <a:lnTo>
                    <a:pt x="2262" y="0"/>
                  </a:lnTo>
                  <a:lnTo>
                    <a:pt x="2406" y="6"/>
                  </a:lnTo>
                  <a:lnTo>
                    <a:pt x="2550" y="21"/>
                  </a:lnTo>
                  <a:lnTo>
                    <a:pt x="2682" y="59"/>
                  </a:lnTo>
                  <a:lnTo>
                    <a:pt x="2747" y="80"/>
                  </a:lnTo>
                  <a:lnTo>
                    <a:pt x="2800" y="103"/>
                  </a:lnTo>
                  <a:lnTo>
                    <a:pt x="2852" y="132"/>
                  </a:lnTo>
                  <a:lnTo>
                    <a:pt x="2898" y="168"/>
                  </a:lnTo>
                  <a:lnTo>
                    <a:pt x="2937" y="206"/>
                  </a:lnTo>
                  <a:lnTo>
                    <a:pt x="2963" y="250"/>
                  </a:lnTo>
                  <a:lnTo>
                    <a:pt x="2983" y="301"/>
                  </a:lnTo>
                  <a:lnTo>
                    <a:pt x="2996" y="353"/>
                  </a:lnTo>
                  <a:lnTo>
                    <a:pt x="2996" y="418"/>
                  </a:lnTo>
                  <a:lnTo>
                    <a:pt x="2983" y="485"/>
                  </a:lnTo>
                  <a:lnTo>
                    <a:pt x="2963" y="559"/>
                  </a:lnTo>
                  <a:lnTo>
                    <a:pt x="2931" y="639"/>
                  </a:lnTo>
                  <a:lnTo>
                    <a:pt x="2878" y="735"/>
                  </a:lnTo>
                  <a:lnTo>
                    <a:pt x="2813" y="832"/>
                  </a:lnTo>
                  <a:lnTo>
                    <a:pt x="2740" y="927"/>
                  </a:lnTo>
                  <a:lnTo>
                    <a:pt x="2669" y="1015"/>
                  </a:lnTo>
                  <a:lnTo>
                    <a:pt x="2590" y="1097"/>
                  </a:lnTo>
                  <a:lnTo>
                    <a:pt x="2512" y="1162"/>
                  </a:lnTo>
                  <a:lnTo>
                    <a:pt x="2426" y="1229"/>
                  </a:lnTo>
                  <a:lnTo>
                    <a:pt x="2340" y="1288"/>
                  </a:lnTo>
                  <a:lnTo>
                    <a:pt x="2256" y="1339"/>
                  </a:lnTo>
                  <a:lnTo>
                    <a:pt x="2170" y="1383"/>
                  </a:lnTo>
                  <a:lnTo>
                    <a:pt x="2085" y="1420"/>
                  </a:lnTo>
                  <a:lnTo>
                    <a:pt x="1999" y="1456"/>
                  </a:lnTo>
                  <a:lnTo>
                    <a:pt x="1915" y="1486"/>
                  </a:lnTo>
                  <a:lnTo>
                    <a:pt x="1829" y="1509"/>
                  </a:lnTo>
                  <a:lnTo>
                    <a:pt x="1659" y="1538"/>
                  </a:lnTo>
                  <a:lnTo>
                    <a:pt x="1502" y="1559"/>
                  </a:lnTo>
                  <a:lnTo>
                    <a:pt x="1344" y="1559"/>
                  </a:lnTo>
                  <a:lnTo>
                    <a:pt x="1206" y="1553"/>
                  </a:lnTo>
                  <a:lnTo>
                    <a:pt x="1075" y="1545"/>
                  </a:lnTo>
                  <a:lnTo>
                    <a:pt x="970" y="1530"/>
                  </a:lnTo>
                  <a:lnTo>
                    <a:pt x="813" y="1494"/>
                  </a:lnTo>
                  <a:lnTo>
                    <a:pt x="754" y="1479"/>
                  </a:lnTo>
                  <a:lnTo>
                    <a:pt x="452" y="2370"/>
                  </a:lnTo>
                  <a:lnTo>
                    <a:pt x="334" y="2377"/>
                  </a:lnTo>
                  <a:lnTo>
                    <a:pt x="216" y="2377"/>
                  </a:lnTo>
                  <a:lnTo>
                    <a:pt x="104" y="2370"/>
                  </a:lnTo>
                  <a:lnTo>
                    <a:pt x="0" y="2355"/>
                  </a:lnTo>
                  <a:lnTo>
                    <a:pt x="131" y="2135"/>
                  </a:lnTo>
                  <a:lnTo>
                    <a:pt x="197" y="2024"/>
                  </a:lnTo>
                  <a:lnTo>
                    <a:pt x="250" y="1906"/>
                  </a:lnTo>
                  <a:lnTo>
                    <a:pt x="295" y="1796"/>
                  </a:lnTo>
                  <a:lnTo>
                    <a:pt x="334" y="1678"/>
                  </a:lnTo>
                  <a:lnTo>
                    <a:pt x="360" y="1553"/>
                  </a:lnTo>
                  <a:lnTo>
                    <a:pt x="368" y="1494"/>
                  </a:lnTo>
                  <a:lnTo>
                    <a:pt x="368" y="1427"/>
                  </a:lnTo>
                  <a:lnTo>
                    <a:pt x="328" y="1435"/>
                  </a:lnTo>
                  <a:lnTo>
                    <a:pt x="282" y="1442"/>
                  </a:lnTo>
                  <a:lnTo>
                    <a:pt x="229" y="1450"/>
                  </a:lnTo>
                  <a:lnTo>
                    <a:pt x="177" y="1442"/>
                  </a:lnTo>
                  <a:lnTo>
                    <a:pt x="118" y="1420"/>
                  </a:lnTo>
                  <a:lnTo>
                    <a:pt x="91" y="1406"/>
                  </a:lnTo>
                  <a:lnTo>
                    <a:pt x="72" y="1383"/>
                  </a:lnTo>
                  <a:lnTo>
                    <a:pt x="46" y="1361"/>
                  </a:lnTo>
                  <a:lnTo>
                    <a:pt x="33" y="1324"/>
                  </a:lnTo>
                  <a:close/>
                </a:path>
              </a:pathLst>
            </a:custGeom>
            <a:solidFill>
              <a:srgbClr val="2427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3" name="Freeform 135"/>
            <p:cNvSpPr>
              <a:spLocks/>
            </p:cNvSpPr>
            <p:nvPr/>
          </p:nvSpPr>
          <p:spPr bwMode="auto">
            <a:xfrm>
              <a:off x="3509" y="2440"/>
              <a:ext cx="372" cy="437"/>
            </a:xfrm>
            <a:custGeom>
              <a:avLst/>
              <a:gdLst>
                <a:gd name="T0" fmla="*/ 1973 w 2603"/>
                <a:gd name="T1" fmla="*/ 52 h 3063"/>
                <a:gd name="T2" fmla="*/ 2138 w 2603"/>
                <a:gd name="T3" fmla="*/ 353 h 3063"/>
                <a:gd name="T4" fmla="*/ 2248 w 2603"/>
                <a:gd name="T5" fmla="*/ 596 h 3063"/>
                <a:gd name="T6" fmla="*/ 2366 w 2603"/>
                <a:gd name="T7" fmla="*/ 905 h 3063"/>
                <a:gd name="T8" fmla="*/ 2471 w 2603"/>
                <a:gd name="T9" fmla="*/ 1258 h 3063"/>
                <a:gd name="T10" fmla="*/ 2557 w 2603"/>
                <a:gd name="T11" fmla="*/ 1664 h 3063"/>
                <a:gd name="T12" fmla="*/ 2603 w 2603"/>
                <a:gd name="T13" fmla="*/ 2113 h 3063"/>
                <a:gd name="T14" fmla="*/ 2590 w 2603"/>
                <a:gd name="T15" fmla="*/ 2326 h 3063"/>
                <a:gd name="T16" fmla="*/ 2537 w 2603"/>
                <a:gd name="T17" fmla="*/ 2502 h 3063"/>
                <a:gd name="T18" fmla="*/ 2445 w 2603"/>
                <a:gd name="T19" fmla="*/ 2658 h 3063"/>
                <a:gd name="T20" fmla="*/ 2314 w 2603"/>
                <a:gd name="T21" fmla="*/ 2783 h 3063"/>
                <a:gd name="T22" fmla="*/ 2164 w 2603"/>
                <a:gd name="T23" fmla="*/ 2878 h 3063"/>
                <a:gd name="T24" fmla="*/ 1980 w 2603"/>
                <a:gd name="T25" fmla="*/ 2952 h 3063"/>
                <a:gd name="T26" fmla="*/ 1784 w 2603"/>
                <a:gd name="T27" fmla="*/ 3004 h 3063"/>
                <a:gd name="T28" fmla="*/ 1573 w 2603"/>
                <a:gd name="T29" fmla="*/ 3040 h 3063"/>
                <a:gd name="T30" fmla="*/ 1128 w 2603"/>
                <a:gd name="T31" fmla="*/ 3063 h 3063"/>
                <a:gd name="T32" fmla="*/ 688 w 2603"/>
                <a:gd name="T33" fmla="*/ 3048 h 3063"/>
                <a:gd name="T34" fmla="*/ 302 w 2603"/>
                <a:gd name="T35" fmla="*/ 3004 h 3063"/>
                <a:gd name="T36" fmla="*/ 20 w 2603"/>
                <a:gd name="T37" fmla="*/ 2827 h 3063"/>
                <a:gd name="T38" fmla="*/ 52 w 2603"/>
                <a:gd name="T39" fmla="*/ 2473 h 3063"/>
                <a:gd name="T40" fmla="*/ 85 w 2603"/>
                <a:gd name="T41" fmla="*/ 1958 h 3063"/>
                <a:gd name="T42" fmla="*/ 72 w 2603"/>
                <a:gd name="T43" fmla="*/ 1347 h 3063"/>
                <a:gd name="T44" fmla="*/ 72 w 2603"/>
                <a:gd name="T45" fmla="*/ 1038 h 3063"/>
                <a:gd name="T46" fmla="*/ 112 w 2603"/>
                <a:gd name="T47" fmla="*/ 765 h 3063"/>
                <a:gd name="T48" fmla="*/ 151 w 2603"/>
                <a:gd name="T49" fmla="*/ 640 h 3063"/>
                <a:gd name="T50" fmla="*/ 203 w 2603"/>
                <a:gd name="T51" fmla="*/ 523 h 3063"/>
                <a:gd name="T52" fmla="*/ 269 w 2603"/>
                <a:gd name="T53" fmla="*/ 420 h 3063"/>
                <a:gd name="T54" fmla="*/ 360 w 2603"/>
                <a:gd name="T55" fmla="*/ 323 h 3063"/>
                <a:gd name="T56" fmla="*/ 472 w 2603"/>
                <a:gd name="T57" fmla="*/ 243 h 3063"/>
                <a:gd name="T58" fmla="*/ 603 w 2603"/>
                <a:gd name="T59" fmla="*/ 170 h 3063"/>
                <a:gd name="T60" fmla="*/ 754 w 2603"/>
                <a:gd name="T61" fmla="*/ 111 h 3063"/>
                <a:gd name="T62" fmla="*/ 937 w 2603"/>
                <a:gd name="T63" fmla="*/ 67 h 3063"/>
                <a:gd name="T64" fmla="*/ 1148 w 2603"/>
                <a:gd name="T65" fmla="*/ 29 h 3063"/>
                <a:gd name="T66" fmla="*/ 1652 w 2603"/>
                <a:gd name="T67" fmla="*/ 0 h 30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03"/>
                <a:gd name="T103" fmla="*/ 0 h 3063"/>
                <a:gd name="T104" fmla="*/ 2603 w 2603"/>
                <a:gd name="T105" fmla="*/ 3063 h 30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03" h="3063">
                  <a:moveTo>
                    <a:pt x="1947" y="14"/>
                  </a:moveTo>
                  <a:lnTo>
                    <a:pt x="1973" y="52"/>
                  </a:lnTo>
                  <a:lnTo>
                    <a:pt x="2046" y="170"/>
                  </a:lnTo>
                  <a:lnTo>
                    <a:pt x="2138" y="353"/>
                  </a:lnTo>
                  <a:lnTo>
                    <a:pt x="2196" y="464"/>
                  </a:lnTo>
                  <a:lnTo>
                    <a:pt x="2248" y="596"/>
                  </a:lnTo>
                  <a:lnTo>
                    <a:pt x="2308" y="743"/>
                  </a:lnTo>
                  <a:lnTo>
                    <a:pt x="2366" y="905"/>
                  </a:lnTo>
                  <a:lnTo>
                    <a:pt x="2419" y="1075"/>
                  </a:lnTo>
                  <a:lnTo>
                    <a:pt x="2471" y="1258"/>
                  </a:lnTo>
                  <a:lnTo>
                    <a:pt x="2518" y="1458"/>
                  </a:lnTo>
                  <a:lnTo>
                    <a:pt x="2557" y="1664"/>
                  </a:lnTo>
                  <a:lnTo>
                    <a:pt x="2583" y="1884"/>
                  </a:lnTo>
                  <a:lnTo>
                    <a:pt x="2603" y="2113"/>
                  </a:lnTo>
                  <a:lnTo>
                    <a:pt x="2603" y="2223"/>
                  </a:lnTo>
                  <a:lnTo>
                    <a:pt x="2590" y="2326"/>
                  </a:lnTo>
                  <a:lnTo>
                    <a:pt x="2570" y="2422"/>
                  </a:lnTo>
                  <a:lnTo>
                    <a:pt x="2537" y="2502"/>
                  </a:lnTo>
                  <a:lnTo>
                    <a:pt x="2497" y="2584"/>
                  </a:lnTo>
                  <a:lnTo>
                    <a:pt x="2445" y="2658"/>
                  </a:lnTo>
                  <a:lnTo>
                    <a:pt x="2387" y="2724"/>
                  </a:lnTo>
                  <a:lnTo>
                    <a:pt x="2314" y="2783"/>
                  </a:lnTo>
                  <a:lnTo>
                    <a:pt x="2242" y="2834"/>
                  </a:lnTo>
                  <a:lnTo>
                    <a:pt x="2164" y="2878"/>
                  </a:lnTo>
                  <a:lnTo>
                    <a:pt x="2072" y="2916"/>
                  </a:lnTo>
                  <a:lnTo>
                    <a:pt x="1980" y="2952"/>
                  </a:lnTo>
                  <a:lnTo>
                    <a:pt x="1882" y="2981"/>
                  </a:lnTo>
                  <a:lnTo>
                    <a:pt x="1784" y="3004"/>
                  </a:lnTo>
                  <a:lnTo>
                    <a:pt x="1678" y="3025"/>
                  </a:lnTo>
                  <a:lnTo>
                    <a:pt x="1573" y="3040"/>
                  </a:lnTo>
                  <a:lnTo>
                    <a:pt x="1350" y="3055"/>
                  </a:lnTo>
                  <a:lnTo>
                    <a:pt x="1128" y="3063"/>
                  </a:lnTo>
                  <a:lnTo>
                    <a:pt x="905" y="3055"/>
                  </a:lnTo>
                  <a:lnTo>
                    <a:pt x="688" y="3048"/>
                  </a:lnTo>
                  <a:lnTo>
                    <a:pt x="485" y="3025"/>
                  </a:lnTo>
                  <a:lnTo>
                    <a:pt x="302" y="3004"/>
                  </a:lnTo>
                  <a:lnTo>
                    <a:pt x="0" y="2960"/>
                  </a:lnTo>
                  <a:lnTo>
                    <a:pt x="20" y="2827"/>
                  </a:lnTo>
                  <a:lnTo>
                    <a:pt x="33" y="2672"/>
                  </a:lnTo>
                  <a:lnTo>
                    <a:pt x="52" y="2473"/>
                  </a:lnTo>
                  <a:lnTo>
                    <a:pt x="72" y="2231"/>
                  </a:lnTo>
                  <a:lnTo>
                    <a:pt x="85" y="1958"/>
                  </a:lnTo>
                  <a:lnTo>
                    <a:pt x="85" y="1664"/>
                  </a:lnTo>
                  <a:lnTo>
                    <a:pt x="72" y="1347"/>
                  </a:lnTo>
                  <a:lnTo>
                    <a:pt x="72" y="1193"/>
                  </a:lnTo>
                  <a:lnTo>
                    <a:pt x="72" y="1038"/>
                  </a:lnTo>
                  <a:lnTo>
                    <a:pt x="85" y="899"/>
                  </a:lnTo>
                  <a:lnTo>
                    <a:pt x="112" y="765"/>
                  </a:lnTo>
                  <a:lnTo>
                    <a:pt x="125" y="699"/>
                  </a:lnTo>
                  <a:lnTo>
                    <a:pt x="151" y="640"/>
                  </a:lnTo>
                  <a:lnTo>
                    <a:pt x="171" y="582"/>
                  </a:lnTo>
                  <a:lnTo>
                    <a:pt x="203" y="523"/>
                  </a:lnTo>
                  <a:lnTo>
                    <a:pt x="236" y="471"/>
                  </a:lnTo>
                  <a:lnTo>
                    <a:pt x="269" y="420"/>
                  </a:lnTo>
                  <a:lnTo>
                    <a:pt x="315" y="368"/>
                  </a:lnTo>
                  <a:lnTo>
                    <a:pt x="360" y="323"/>
                  </a:lnTo>
                  <a:lnTo>
                    <a:pt x="413" y="279"/>
                  </a:lnTo>
                  <a:lnTo>
                    <a:pt x="472" y="243"/>
                  </a:lnTo>
                  <a:lnTo>
                    <a:pt x="531" y="206"/>
                  </a:lnTo>
                  <a:lnTo>
                    <a:pt x="603" y="170"/>
                  </a:lnTo>
                  <a:lnTo>
                    <a:pt x="675" y="140"/>
                  </a:lnTo>
                  <a:lnTo>
                    <a:pt x="754" y="111"/>
                  </a:lnTo>
                  <a:lnTo>
                    <a:pt x="845" y="88"/>
                  </a:lnTo>
                  <a:lnTo>
                    <a:pt x="937" y="67"/>
                  </a:lnTo>
                  <a:lnTo>
                    <a:pt x="1036" y="44"/>
                  </a:lnTo>
                  <a:lnTo>
                    <a:pt x="1148" y="29"/>
                  </a:lnTo>
                  <a:lnTo>
                    <a:pt x="1384" y="8"/>
                  </a:lnTo>
                  <a:lnTo>
                    <a:pt x="1652" y="0"/>
                  </a:lnTo>
                  <a:lnTo>
                    <a:pt x="1947" y="14"/>
                  </a:lnTo>
                  <a:close/>
                </a:path>
              </a:pathLst>
            </a:custGeom>
            <a:solidFill>
              <a:srgbClr val="9CA7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4" name="Freeform 136"/>
            <p:cNvSpPr>
              <a:spLocks/>
            </p:cNvSpPr>
            <p:nvPr/>
          </p:nvSpPr>
          <p:spPr bwMode="auto">
            <a:xfrm>
              <a:off x="3509" y="2440"/>
              <a:ext cx="270" cy="436"/>
            </a:xfrm>
            <a:custGeom>
              <a:avLst/>
              <a:gdLst>
                <a:gd name="T0" fmla="*/ 72 w 1889"/>
                <a:gd name="T1" fmla="*/ 1193 h 3055"/>
                <a:gd name="T2" fmla="*/ 85 w 1889"/>
                <a:gd name="T3" fmla="*/ 905 h 3055"/>
                <a:gd name="T4" fmla="*/ 125 w 1889"/>
                <a:gd name="T5" fmla="*/ 714 h 3055"/>
                <a:gd name="T6" fmla="*/ 171 w 1889"/>
                <a:gd name="T7" fmla="*/ 588 h 3055"/>
                <a:gd name="T8" fmla="*/ 229 w 1889"/>
                <a:gd name="T9" fmla="*/ 485 h 3055"/>
                <a:gd name="T10" fmla="*/ 302 w 1889"/>
                <a:gd name="T11" fmla="*/ 382 h 3055"/>
                <a:gd name="T12" fmla="*/ 400 w 1889"/>
                <a:gd name="T13" fmla="*/ 294 h 3055"/>
                <a:gd name="T14" fmla="*/ 512 w 1889"/>
                <a:gd name="T15" fmla="*/ 214 h 3055"/>
                <a:gd name="T16" fmla="*/ 649 w 1889"/>
                <a:gd name="T17" fmla="*/ 147 h 3055"/>
                <a:gd name="T18" fmla="*/ 813 w 1889"/>
                <a:gd name="T19" fmla="*/ 96 h 3055"/>
                <a:gd name="T20" fmla="*/ 997 w 1889"/>
                <a:gd name="T21" fmla="*/ 52 h 3055"/>
                <a:gd name="T22" fmla="*/ 1324 w 1889"/>
                <a:gd name="T23" fmla="*/ 14 h 3055"/>
                <a:gd name="T24" fmla="*/ 1868 w 1889"/>
                <a:gd name="T25" fmla="*/ 8 h 3055"/>
                <a:gd name="T26" fmla="*/ 1889 w 1889"/>
                <a:gd name="T27" fmla="*/ 147 h 3055"/>
                <a:gd name="T28" fmla="*/ 1876 w 1889"/>
                <a:gd name="T29" fmla="*/ 206 h 3055"/>
                <a:gd name="T30" fmla="*/ 1810 w 1889"/>
                <a:gd name="T31" fmla="*/ 287 h 3055"/>
                <a:gd name="T32" fmla="*/ 1711 w 1889"/>
                <a:gd name="T33" fmla="*/ 338 h 3055"/>
                <a:gd name="T34" fmla="*/ 1521 w 1889"/>
                <a:gd name="T35" fmla="*/ 376 h 3055"/>
                <a:gd name="T36" fmla="*/ 1272 w 1889"/>
                <a:gd name="T37" fmla="*/ 412 h 3055"/>
                <a:gd name="T38" fmla="*/ 1180 w 1889"/>
                <a:gd name="T39" fmla="*/ 434 h 3055"/>
                <a:gd name="T40" fmla="*/ 1062 w 1889"/>
                <a:gd name="T41" fmla="*/ 508 h 3055"/>
                <a:gd name="T42" fmla="*/ 957 w 1889"/>
                <a:gd name="T43" fmla="*/ 596 h 3055"/>
                <a:gd name="T44" fmla="*/ 879 w 1889"/>
                <a:gd name="T45" fmla="*/ 699 h 3055"/>
                <a:gd name="T46" fmla="*/ 819 w 1889"/>
                <a:gd name="T47" fmla="*/ 817 h 3055"/>
                <a:gd name="T48" fmla="*/ 774 w 1889"/>
                <a:gd name="T49" fmla="*/ 949 h 3055"/>
                <a:gd name="T50" fmla="*/ 748 w 1889"/>
                <a:gd name="T51" fmla="*/ 1097 h 3055"/>
                <a:gd name="T52" fmla="*/ 727 w 1889"/>
                <a:gd name="T53" fmla="*/ 1428 h 3055"/>
                <a:gd name="T54" fmla="*/ 734 w 1889"/>
                <a:gd name="T55" fmla="*/ 1796 h 3055"/>
                <a:gd name="T56" fmla="*/ 793 w 1889"/>
                <a:gd name="T57" fmla="*/ 2620 h 3055"/>
                <a:gd name="T58" fmla="*/ 806 w 1889"/>
                <a:gd name="T59" fmla="*/ 3055 h 3055"/>
                <a:gd name="T60" fmla="*/ 347 w 1889"/>
                <a:gd name="T61" fmla="*/ 3011 h 3055"/>
                <a:gd name="T62" fmla="*/ 20 w 1889"/>
                <a:gd name="T63" fmla="*/ 2827 h 3055"/>
                <a:gd name="T64" fmla="*/ 52 w 1889"/>
                <a:gd name="T65" fmla="*/ 2473 h 3055"/>
                <a:gd name="T66" fmla="*/ 85 w 1889"/>
                <a:gd name="T67" fmla="*/ 1958 h 3055"/>
                <a:gd name="T68" fmla="*/ 72 w 1889"/>
                <a:gd name="T69" fmla="*/ 1347 h 30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9"/>
                <a:gd name="T106" fmla="*/ 0 h 3055"/>
                <a:gd name="T107" fmla="*/ 1889 w 1889"/>
                <a:gd name="T108" fmla="*/ 3055 h 30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9" h="3055">
                  <a:moveTo>
                    <a:pt x="72" y="1347"/>
                  </a:moveTo>
                  <a:lnTo>
                    <a:pt x="72" y="1193"/>
                  </a:lnTo>
                  <a:lnTo>
                    <a:pt x="72" y="1046"/>
                  </a:lnTo>
                  <a:lnTo>
                    <a:pt x="85" y="905"/>
                  </a:lnTo>
                  <a:lnTo>
                    <a:pt x="105" y="773"/>
                  </a:lnTo>
                  <a:lnTo>
                    <a:pt x="125" y="714"/>
                  </a:lnTo>
                  <a:lnTo>
                    <a:pt x="145" y="647"/>
                  </a:lnTo>
                  <a:lnTo>
                    <a:pt x="171" y="588"/>
                  </a:lnTo>
                  <a:lnTo>
                    <a:pt x="197" y="537"/>
                  </a:lnTo>
                  <a:lnTo>
                    <a:pt x="229" y="485"/>
                  </a:lnTo>
                  <a:lnTo>
                    <a:pt x="263" y="434"/>
                  </a:lnTo>
                  <a:lnTo>
                    <a:pt x="302" y="382"/>
                  </a:lnTo>
                  <a:lnTo>
                    <a:pt x="347" y="338"/>
                  </a:lnTo>
                  <a:lnTo>
                    <a:pt x="400" y="294"/>
                  </a:lnTo>
                  <a:lnTo>
                    <a:pt x="452" y="250"/>
                  </a:lnTo>
                  <a:lnTo>
                    <a:pt x="512" y="214"/>
                  </a:lnTo>
                  <a:lnTo>
                    <a:pt x="577" y="184"/>
                  </a:lnTo>
                  <a:lnTo>
                    <a:pt x="649" y="147"/>
                  </a:lnTo>
                  <a:lnTo>
                    <a:pt x="727" y="117"/>
                  </a:lnTo>
                  <a:lnTo>
                    <a:pt x="813" y="96"/>
                  </a:lnTo>
                  <a:lnTo>
                    <a:pt x="899" y="73"/>
                  </a:lnTo>
                  <a:lnTo>
                    <a:pt x="997" y="52"/>
                  </a:lnTo>
                  <a:lnTo>
                    <a:pt x="1101" y="37"/>
                  </a:lnTo>
                  <a:lnTo>
                    <a:pt x="1324" y="14"/>
                  </a:lnTo>
                  <a:lnTo>
                    <a:pt x="1580" y="0"/>
                  </a:lnTo>
                  <a:lnTo>
                    <a:pt x="1868" y="8"/>
                  </a:lnTo>
                  <a:lnTo>
                    <a:pt x="1889" y="88"/>
                  </a:lnTo>
                  <a:lnTo>
                    <a:pt x="1889" y="147"/>
                  </a:lnTo>
                  <a:lnTo>
                    <a:pt x="1882" y="176"/>
                  </a:lnTo>
                  <a:lnTo>
                    <a:pt x="1876" y="206"/>
                  </a:lnTo>
                  <a:lnTo>
                    <a:pt x="1849" y="250"/>
                  </a:lnTo>
                  <a:lnTo>
                    <a:pt x="1810" y="287"/>
                  </a:lnTo>
                  <a:lnTo>
                    <a:pt x="1764" y="317"/>
                  </a:lnTo>
                  <a:lnTo>
                    <a:pt x="1711" y="338"/>
                  </a:lnTo>
                  <a:lnTo>
                    <a:pt x="1652" y="353"/>
                  </a:lnTo>
                  <a:lnTo>
                    <a:pt x="1521" y="376"/>
                  </a:lnTo>
                  <a:lnTo>
                    <a:pt x="1390" y="390"/>
                  </a:lnTo>
                  <a:lnTo>
                    <a:pt x="1272" y="412"/>
                  </a:lnTo>
                  <a:lnTo>
                    <a:pt x="1226" y="420"/>
                  </a:lnTo>
                  <a:lnTo>
                    <a:pt x="1180" y="434"/>
                  </a:lnTo>
                  <a:lnTo>
                    <a:pt x="1122" y="471"/>
                  </a:lnTo>
                  <a:lnTo>
                    <a:pt x="1062" y="508"/>
                  </a:lnTo>
                  <a:lnTo>
                    <a:pt x="1004" y="544"/>
                  </a:lnTo>
                  <a:lnTo>
                    <a:pt x="957" y="596"/>
                  </a:lnTo>
                  <a:lnTo>
                    <a:pt x="918" y="640"/>
                  </a:lnTo>
                  <a:lnTo>
                    <a:pt x="879" y="699"/>
                  </a:lnTo>
                  <a:lnTo>
                    <a:pt x="845" y="750"/>
                  </a:lnTo>
                  <a:lnTo>
                    <a:pt x="819" y="817"/>
                  </a:lnTo>
                  <a:lnTo>
                    <a:pt x="793" y="884"/>
                  </a:lnTo>
                  <a:lnTo>
                    <a:pt x="774" y="949"/>
                  </a:lnTo>
                  <a:lnTo>
                    <a:pt x="761" y="1023"/>
                  </a:lnTo>
                  <a:lnTo>
                    <a:pt x="748" y="1097"/>
                  </a:lnTo>
                  <a:lnTo>
                    <a:pt x="727" y="1258"/>
                  </a:lnTo>
                  <a:lnTo>
                    <a:pt x="727" y="1428"/>
                  </a:lnTo>
                  <a:lnTo>
                    <a:pt x="727" y="1605"/>
                  </a:lnTo>
                  <a:lnTo>
                    <a:pt x="734" y="1796"/>
                  </a:lnTo>
                  <a:lnTo>
                    <a:pt x="767" y="2201"/>
                  </a:lnTo>
                  <a:lnTo>
                    <a:pt x="793" y="2620"/>
                  </a:lnTo>
                  <a:lnTo>
                    <a:pt x="800" y="2834"/>
                  </a:lnTo>
                  <a:lnTo>
                    <a:pt x="806" y="3055"/>
                  </a:lnTo>
                  <a:lnTo>
                    <a:pt x="570" y="3033"/>
                  </a:lnTo>
                  <a:lnTo>
                    <a:pt x="347" y="3011"/>
                  </a:lnTo>
                  <a:lnTo>
                    <a:pt x="0" y="2960"/>
                  </a:lnTo>
                  <a:lnTo>
                    <a:pt x="20" y="2827"/>
                  </a:lnTo>
                  <a:lnTo>
                    <a:pt x="33" y="2672"/>
                  </a:lnTo>
                  <a:lnTo>
                    <a:pt x="52" y="2473"/>
                  </a:lnTo>
                  <a:lnTo>
                    <a:pt x="72" y="2231"/>
                  </a:lnTo>
                  <a:lnTo>
                    <a:pt x="85" y="1958"/>
                  </a:lnTo>
                  <a:lnTo>
                    <a:pt x="85" y="1664"/>
                  </a:lnTo>
                  <a:lnTo>
                    <a:pt x="72" y="1347"/>
                  </a:lnTo>
                  <a:close/>
                </a:path>
              </a:pathLst>
            </a:custGeom>
            <a:solidFill>
              <a:srgbClr val="7989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5" name="Freeform 137"/>
            <p:cNvSpPr>
              <a:spLocks/>
            </p:cNvSpPr>
            <p:nvPr/>
          </p:nvSpPr>
          <p:spPr bwMode="auto">
            <a:xfrm>
              <a:off x="3452" y="2032"/>
              <a:ext cx="394" cy="439"/>
            </a:xfrm>
            <a:custGeom>
              <a:avLst/>
              <a:gdLst>
                <a:gd name="T0" fmla="*/ 118 w 2760"/>
                <a:gd name="T1" fmla="*/ 279 h 3076"/>
                <a:gd name="T2" fmla="*/ 53 w 2760"/>
                <a:gd name="T3" fmla="*/ 551 h 3076"/>
                <a:gd name="T4" fmla="*/ 6 w 2760"/>
                <a:gd name="T5" fmla="*/ 816 h 3076"/>
                <a:gd name="T6" fmla="*/ 0 w 2760"/>
                <a:gd name="T7" fmla="*/ 1000 h 3076"/>
                <a:gd name="T8" fmla="*/ 14 w 2760"/>
                <a:gd name="T9" fmla="*/ 1192 h 3076"/>
                <a:gd name="T10" fmla="*/ 46 w 2760"/>
                <a:gd name="T11" fmla="*/ 1376 h 3076"/>
                <a:gd name="T12" fmla="*/ 92 w 2760"/>
                <a:gd name="T13" fmla="*/ 1715 h 3076"/>
                <a:gd name="T14" fmla="*/ 138 w 2760"/>
                <a:gd name="T15" fmla="*/ 1973 h 3076"/>
                <a:gd name="T16" fmla="*/ 216 w 2760"/>
                <a:gd name="T17" fmla="*/ 2230 h 3076"/>
                <a:gd name="T18" fmla="*/ 341 w 2760"/>
                <a:gd name="T19" fmla="*/ 2480 h 3076"/>
                <a:gd name="T20" fmla="*/ 426 w 2760"/>
                <a:gd name="T21" fmla="*/ 2598 h 3076"/>
                <a:gd name="T22" fmla="*/ 525 w 2760"/>
                <a:gd name="T23" fmla="*/ 2709 h 3076"/>
                <a:gd name="T24" fmla="*/ 650 w 2760"/>
                <a:gd name="T25" fmla="*/ 2805 h 3076"/>
                <a:gd name="T26" fmla="*/ 800 w 2760"/>
                <a:gd name="T27" fmla="*/ 2900 h 3076"/>
                <a:gd name="T28" fmla="*/ 970 w 2760"/>
                <a:gd name="T29" fmla="*/ 2973 h 3076"/>
                <a:gd name="T30" fmla="*/ 1167 w 2760"/>
                <a:gd name="T31" fmla="*/ 3040 h 3076"/>
                <a:gd name="T32" fmla="*/ 1370 w 2760"/>
                <a:gd name="T33" fmla="*/ 3076 h 3076"/>
                <a:gd name="T34" fmla="*/ 1554 w 2760"/>
                <a:gd name="T35" fmla="*/ 3070 h 3076"/>
                <a:gd name="T36" fmla="*/ 1731 w 2760"/>
                <a:gd name="T37" fmla="*/ 3026 h 3076"/>
                <a:gd name="T38" fmla="*/ 1888 w 2760"/>
                <a:gd name="T39" fmla="*/ 2952 h 3076"/>
                <a:gd name="T40" fmla="*/ 2033 w 2760"/>
                <a:gd name="T41" fmla="*/ 2849 h 3076"/>
                <a:gd name="T42" fmla="*/ 2164 w 2760"/>
                <a:gd name="T43" fmla="*/ 2731 h 3076"/>
                <a:gd name="T44" fmla="*/ 2282 w 2760"/>
                <a:gd name="T45" fmla="*/ 2598 h 3076"/>
                <a:gd name="T46" fmla="*/ 2472 w 2760"/>
                <a:gd name="T47" fmla="*/ 2303 h 3076"/>
                <a:gd name="T48" fmla="*/ 2616 w 2760"/>
                <a:gd name="T49" fmla="*/ 2024 h 3076"/>
                <a:gd name="T50" fmla="*/ 2734 w 2760"/>
                <a:gd name="T51" fmla="*/ 1715 h 3076"/>
                <a:gd name="T52" fmla="*/ 2662 w 2760"/>
                <a:gd name="T53" fmla="*/ 1545 h 3076"/>
                <a:gd name="T54" fmla="*/ 2216 w 2760"/>
                <a:gd name="T55" fmla="*/ 1133 h 3076"/>
                <a:gd name="T56" fmla="*/ 1803 w 2760"/>
                <a:gd name="T57" fmla="*/ 780 h 3076"/>
                <a:gd name="T58" fmla="*/ 1344 w 2760"/>
                <a:gd name="T59" fmla="*/ 433 h 3076"/>
                <a:gd name="T60" fmla="*/ 1009 w 2760"/>
                <a:gd name="T61" fmla="*/ 213 h 3076"/>
                <a:gd name="T62" fmla="*/ 794 w 2760"/>
                <a:gd name="T63" fmla="*/ 103 h 3076"/>
                <a:gd name="T64" fmla="*/ 603 w 2760"/>
                <a:gd name="T65" fmla="*/ 29 h 3076"/>
                <a:gd name="T66" fmla="*/ 433 w 2760"/>
                <a:gd name="T67" fmla="*/ 0 h 3076"/>
                <a:gd name="T68" fmla="*/ 295 w 2760"/>
                <a:gd name="T69" fmla="*/ 21 h 3076"/>
                <a:gd name="T70" fmla="*/ 236 w 2760"/>
                <a:gd name="T71" fmla="*/ 59 h 3076"/>
                <a:gd name="T72" fmla="*/ 190 w 2760"/>
                <a:gd name="T73" fmla="*/ 110 h 3076"/>
                <a:gd name="T74" fmla="*/ 151 w 2760"/>
                <a:gd name="T75" fmla="*/ 176 h 30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0"/>
                <a:gd name="T115" fmla="*/ 0 h 3076"/>
                <a:gd name="T116" fmla="*/ 2760 w 2760"/>
                <a:gd name="T117" fmla="*/ 3076 h 30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0" h="3076">
                  <a:moveTo>
                    <a:pt x="151" y="176"/>
                  </a:moveTo>
                  <a:lnTo>
                    <a:pt x="118" y="279"/>
                  </a:lnTo>
                  <a:lnTo>
                    <a:pt x="85" y="404"/>
                  </a:lnTo>
                  <a:lnTo>
                    <a:pt x="53" y="551"/>
                  </a:lnTo>
                  <a:lnTo>
                    <a:pt x="20" y="721"/>
                  </a:lnTo>
                  <a:lnTo>
                    <a:pt x="6" y="816"/>
                  </a:lnTo>
                  <a:lnTo>
                    <a:pt x="0" y="912"/>
                  </a:lnTo>
                  <a:lnTo>
                    <a:pt x="0" y="1000"/>
                  </a:lnTo>
                  <a:lnTo>
                    <a:pt x="0" y="1097"/>
                  </a:lnTo>
                  <a:lnTo>
                    <a:pt x="14" y="1192"/>
                  </a:lnTo>
                  <a:lnTo>
                    <a:pt x="27" y="1280"/>
                  </a:lnTo>
                  <a:lnTo>
                    <a:pt x="46" y="1376"/>
                  </a:lnTo>
                  <a:lnTo>
                    <a:pt x="59" y="1486"/>
                  </a:lnTo>
                  <a:lnTo>
                    <a:pt x="92" y="1715"/>
                  </a:lnTo>
                  <a:lnTo>
                    <a:pt x="111" y="1840"/>
                  </a:lnTo>
                  <a:lnTo>
                    <a:pt x="138" y="1973"/>
                  </a:lnTo>
                  <a:lnTo>
                    <a:pt x="171" y="2097"/>
                  </a:lnTo>
                  <a:lnTo>
                    <a:pt x="216" y="2230"/>
                  </a:lnTo>
                  <a:lnTo>
                    <a:pt x="269" y="2355"/>
                  </a:lnTo>
                  <a:lnTo>
                    <a:pt x="341" y="2480"/>
                  </a:lnTo>
                  <a:lnTo>
                    <a:pt x="380" y="2539"/>
                  </a:lnTo>
                  <a:lnTo>
                    <a:pt x="426" y="2598"/>
                  </a:lnTo>
                  <a:lnTo>
                    <a:pt x="472" y="2650"/>
                  </a:lnTo>
                  <a:lnTo>
                    <a:pt x="525" y="2709"/>
                  </a:lnTo>
                  <a:lnTo>
                    <a:pt x="584" y="2761"/>
                  </a:lnTo>
                  <a:lnTo>
                    <a:pt x="650" y="2805"/>
                  </a:lnTo>
                  <a:lnTo>
                    <a:pt x="721" y="2856"/>
                  </a:lnTo>
                  <a:lnTo>
                    <a:pt x="800" y="2900"/>
                  </a:lnTo>
                  <a:lnTo>
                    <a:pt x="878" y="2937"/>
                  </a:lnTo>
                  <a:lnTo>
                    <a:pt x="970" y="2973"/>
                  </a:lnTo>
                  <a:lnTo>
                    <a:pt x="1062" y="3011"/>
                  </a:lnTo>
                  <a:lnTo>
                    <a:pt x="1167" y="3040"/>
                  </a:lnTo>
                  <a:lnTo>
                    <a:pt x="1265" y="3062"/>
                  </a:lnTo>
                  <a:lnTo>
                    <a:pt x="1370" y="3076"/>
                  </a:lnTo>
                  <a:lnTo>
                    <a:pt x="1462" y="3076"/>
                  </a:lnTo>
                  <a:lnTo>
                    <a:pt x="1554" y="3070"/>
                  </a:lnTo>
                  <a:lnTo>
                    <a:pt x="1646" y="3047"/>
                  </a:lnTo>
                  <a:lnTo>
                    <a:pt x="1731" y="3026"/>
                  </a:lnTo>
                  <a:lnTo>
                    <a:pt x="1810" y="2988"/>
                  </a:lnTo>
                  <a:lnTo>
                    <a:pt x="1888" y="2952"/>
                  </a:lnTo>
                  <a:lnTo>
                    <a:pt x="1960" y="2900"/>
                  </a:lnTo>
                  <a:lnTo>
                    <a:pt x="2033" y="2849"/>
                  </a:lnTo>
                  <a:lnTo>
                    <a:pt x="2098" y="2790"/>
                  </a:lnTo>
                  <a:lnTo>
                    <a:pt x="2164" y="2731"/>
                  </a:lnTo>
                  <a:lnTo>
                    <a:pt x="2223" y="2664"/>
                  </a:lnTo>
                  <a:lnTo>
                    <a:pt x="2282" y="2598"/>
                  </a:lnTo>
                  <a:lnTo>
                    <a:pt x="2386" y="2450"/>
                  </a:lnTo>
                  <a:lnTo>
                    <a:pt x="2472" y="2303"/>
                  </a:lnTo>
                  <a:lnTo>
                    <a:pt x="2551" y="2164"/>
                  </a:lnTo>
                  <a:lnTo>
                    <a:pt x="2616" y="2024"/>
                  </a:lnTo>
                  <a:lnTo>
                    <a:pt x="2669" y="1899"/>
                  </a:lnTo>
                  <a:lnTo>
                    <a:pt x="2734" y="1715"/>
                  </a:lnTo>
                  <a:lnTo>
                    <a:pt x="2760" y="1641"/>
                  </a:lnTo>
                  <a:lnTo>
                    <a:pt x="2662" y="1545"/>
                  </a:lnTo>
                  <a:lnTo>
                    <a:pt x="2399" y="1295"/>
                  </a:lnTo>
                  <a:lnTo>
                    <a:pt x="2216" y="1133"/>
                  </a:lnTo>
                  <a:lnTo>
                    <a:pt x="2019" y="964"/>
                  </a:lnTo>
                  <a:lnTo>
                    <a:pt x="1803" y="780"/>
                  </a:lnTo>
                  <a:lnTo>
                    <a:pt x="1574" y="603"/>
                  </a:lnTo>
                  <a:lnTo>
                    <a:pt x="1344" y="433"/>
                  </a:lnTo>
                  <a:lnTo>
                    <a:pt x="1121" y="279"/>
                  </a:lnTo>
                  <a:lnTo>
                    <a:pt x="1009" y="213"/>
                  </a:lnTo>
                  <a:lnTo>
                    <a:pt x="899" y="154"/>
                  </a:lnTo>
                  <a:lnTo>
                    <a:pt x="794" y="103"/>
                  </a:lnTo>
                  <a:lnTo>
                    <a:pt x="695" y="59"/>
                  </a:lnTo>
                  <a:lnTo>
                    <a:pt x="603" y="29"/>
                  </a:lnTo>
                  <a:lnTo>
                    <a:pt x="512" y="7"/>
                  </a:lnTo>
                  <a:lnTo>
                    <a:pt x="433" y="0"/>
                  </a:lnTo>
                  <a:lnTo>
                    <a:pt x="354" y="7"/>
                  </a:lnTo>
                  <a:lnTo>
                    <a:pt x="295" y="21"/>
                  </a:lnTo>
                  <a:lnTo>
                    <a:pt x="263" y="36"/>
                  </a:lnTo>
                  <a:lnTo>
                    <a:pt x="236" y="59"/>
                  </a:lnTo>
                  <a:lnTo>
                    <a:pt x="210" y="80"/>
                  </a:lnTo>
                  <a:lnTo>
                    <a:pt x="190" y="110"/>
                  </a:lnTo>
                  <a:lnTo>
                    <a:pt x="171" y="139"/>
                  </a:lnTo>
                  <a:lnTo>
                    <a:pt x="151" y="176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6" name="Freeform 138"/>
            <p:cNvSpPr>
              <a:spLocks/>
            </p:cNvSpPr>
            <p:nvPr/>
          </p:nvSpPr>
          <p:spPr bwMode="auto">
            <a:xfrm>
              <a:off x="3457" y="2032"/>
              <a:ext cx="389" cy="439"/>
            </a:xfrm>
            <a:custGeom>
              <a:avLst/>
              <a:gdLst>
                <a:gd name="T0" fmla="*/ 636 w 2727"/>
                <a:gd name="T1" fmla="*/ 2731 h 3076"/>
                <a:gd name="T2" fmla="*/ 662 w 2727"/>
                <a:gd name="T3" fmla="*/ 2715 h 3076"/>
                <a:gd name="T4" fmla="*/ 675 w 2727"/>
                <a:gd name="T5" fmla="*/ 2679 h 3076"/>
                <a:gd name="T6" fmla="*/ 656 w 2727"/>
                <a:gd name="T7" fmla="*/ 2576 h 3076"/>
                <a:gd name="T8" fmla="*/ 531 w 2727"/>
                <a:gd name="T9" fmla="*/ 2289 h 3076"/>
                <a:gd name="T10" fmla="*/ 340 w 2727"/>
                <a:gd name="T11" fmla="*/ 1832 h 3076"/>
                <a:gd name="T12" fmla="*/ 196 w 2727"/>
                <a:gd name="T13" fmla="*/ 1427 h 3076"/>
                <a:gd name="T14" fmla="*/ 59 w 2727"/>
                <a:gd name="T15" fmla="*/ 935 h 3076"/>
                <a:gd name="T16" fmla="*/ 39 w 2727"/>
                <a:gd name="T17" fmla="*/ 463 h 3076"/>
                <a:gd name="T18" fmla="*/ 118 w 2727"/>
                <a:gd name="T19" fmla="*/ 176 h 3076"/>
                <a:gd name="T20" fmla="*/ 157 w 2727"/>
                <a:gd name="T21" fmla="*/ 110 h 3076"/>
                <a:gd name="T22" fmla="*/ 203 w 2727"/>
                <a:gd name="T23" fmla="*/ 59 h 3076"/>
                <a:gd name="T24" fmla="*/ 262 w 2727"/>
                <a:gd name="T25" fmla="*/ 21 h 3076"/>
                <a:gd name="T26" fmla="*/ 400 w 2727"/>
                <a:gd name="T27" fmla="*/ 0 h 3076"/>
                <a:gd name="T28" fmla="*/ 570 w 2727"/>
                <a:gd name="T29" fmla="*/ 29 h 3076"/>
                <a:gd name="T30" fmla="*/ 761 w 2727"/>
                <a:gd name="T31" fmla="*/ 103 h 3076"/>
                <a:gd name="T32" fmla="*/ 976 w 2727"/>
                <a:gd name="T33" fmla="*/ 213 h 3076"/>
                <a:gd name="T34" fmla="*/ 1311 w 2727"/>
                <a:gd name="T35" fmla="*/ 433 h 3076"/>
                <a:gd name="T36" fmla="*/ 1770 w 2727"/>
                <a:gd name="T37" fmla="*/ 780 h 3076"/>
                <a:gd name="T38" fmla="*/ 2183 w 2727"/>
                <a:gd name="T39" fmla="*/ 1133 h 3076"/>
                <a:gd name="T40" fmla="*/ 2629 w 2727"/>
                <a:gd name="T41" fmla="*/ 1545 h 3076"/>
                <a:gd name="T42" fmla="*/ 2701 w 2727"/>
                <a:gd name="T43" fmla="*/ 1715 h 3076"/>
                <a:gd name="T44" fmla="*/ 2583 w 2727"/>
                <a:gd name="T45" fmla="*/ 2024 h 3076"/>
                <a:gd name="T46" fmla="*/ 2439 w 2727"/>
                <a:gd name="T47" fmla="*/ 2303 h 3076"/>
                <a:gd name="T48" fmla="*/ 2249 w 2727"/>
                <a:gd name="T49" fmla="*/ 2598 h 3076"/>
                <a:gd name="T50" fmla="*/ 2131 w 2727"/>
                <a:gd name="T51" fmla="*/ 2731 h 3076"/>
                <a:gd name="T52" fmla="*/ 2000 w 2727"/>
                <a:gd name="T53" fmla="*/ 2849 h 3076"/>
                <a:gd name="T54" fmla="*/ 1855 w 2727"/>
                <a:gd name="T55" fmla="*/ 2952 h 3076"/>
                <a:gd name="T56" fmla="*/ 1698 w 2727"/>
                <a:gd name="T57" fmla="*/ 3026 h 3076"/>
                <a:gd name="T58" fmla="*/ 1521 w 2727"/>
                <a:gd name="T59" fmla="*/ 3070 h 3076"/>
                <a:gd name="T60" fmla="*/ 1337 w 2727"/>
                <a:gd name="T61" fmla="*/ 3076 h 3076"/>
                <a:gd name="T62" fmla="*/ 1134 w 2727"/>
                <a:gd name="T63" fmla="*/ 3040 h 3076"/>
                <a:gd name="T64" fmla="*/ 924 w 2727"/>
                <a:gd name="T65" fmla="*/ 2973 h 3076"/>
                <a:gd name="T66" fmla="*/ 741 w 2727"/>
                <a:gd name="T67" fmla="*/ 2885 h 3076"/>
                <a:gd name="T68" fmla="*/ 590 w 2727"/>
                <a:gd name="T69" fmla="*/ 2790 h 3076"/>
                <a:gd name="T70" fmla="*/ 465 w 2727"/>
                <a:gd name="T71" fmla="*/ 2679 h 3076"/>
                <a:gd name="T72" fmla="*/ 499 w 2727"/>
                <a:gd name="T73" fmla="*/ 2694 h 3076"/>
                <a:gd name="T74" fmla="*/ 557 w 2727"/>
                <a:gd name="T75" fmla="*/ 2738 h 3076"/>
                <a:gd name="T76" fmla="*/ 583 w 2727"/>
                <a:gd name="T77" fmla="*/ 2731 h 30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27"/>
                <a:gd name="T118" fmla="*/ 0 h 3076"/>
                <a:gd name="T119" fmla="*/ 2727 w 2727"/>
                <a:gd name="T120" fmla="*/ 3076 h 30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27" h="3076">
                  <a:moveTo>
                    <a:pt x="583" y="2731"/>
                  </a:moveTo>
                  <a:lnTo>
                    <a:pt x="636" y="2731"/>
                  </a:lnTo>
                  <a:lnTo>
                    <a:pt x="649" y="2723"/>
                  </a:lnTo>
                  <a:lnTo>
                    <a:pt x="662" y="2715"/>
                  </a:lnTo>
                  <a:lnTo>
                    <a:pt x="669" y="2702"/>
                  </a:lnTo>
                  <a:lnTo>
                    <a:pt x="675" y="2679"/>
                  </a:lnTo>
                  <a:lnTo>
                    <a:pt x="669" y="2635"/>
                  </a:lnTo>
                  <a:lnTo>
                    <a:pt x="656" y="2576"/>
                  </a:lnTo>
                  <a:lnTo>
                    <a:pt x="623" y="2495"/>
                  </a:lnTo>
                  <a:lnTo>
                    <a:pt x="531" y="2289"/>
                  </a:lnTo>
                  <a:lnTo>
                    <a:pt x="406" y="2009"/>
                  </a:lnTo>
                  <a:lnTo>
                    <a:pt x="340" y="1832"/>
                  </a:lnTo>
                  <a:lnTo>
                    <a:pt x="269" y="1641"/>
                  </a:lnTo>
                  <a:lnTo>
                    <a:pt x="196" y="1427"/>
                  </a:lnTo>
                  <a:lnTo>
                    <a:pt x="131" y="1192"/>
                  </a:lnTo>
                  <a:lnTo>
                    <a:pt x="59" y="935"/>
                  </a:lnTo>
                  <a:lnTo>
                    <a:pt x="0" y="647"/>
                  </a:lnTo>
                  <a:lnTo>
                    <a:pt x="39" y="463"/>
                  </a:lnTo>
                  <a:lnTo>
                    <a:pt x="78" y="309"/>
                  </a:lnTo>
                  <a:lnTo>
                    <a:pt x="118" y="176"/>
                  </a:lnTo>
                  <a:lnTo>
                    <a:pt x="138" y="139"/>
                  </a:lnTo>
                  <a:lnTo>
                    <a:pt x="157" y="110"/>
                  </a:lnTo>
                  <a:lnTo>
                    <a:pt x="177" y="80"/>
                  </a:lnTo>
                  <a:lnTo>
                    <a:pt x="203" y="59"/>
                  </a:lnTo>
                  <a:lnTo>
                    <a:pt x="230" y="36"/>
                  </a:lnTo>
                  <a:lnTo>
                    <a:pt x="262" y="21"/>
                  </a:lnTo>
                  <a:lnTo>
                    <a:pt x="321" y="7"/>
                  </a:lnTo>
                  <a:lnTo>
                    <a:pt x="400" y="0"/>
                  </a:lnTo>
                  <a:lnTo>
                    <a:pt x="479" y="7"/>
                  </a:lnTo>
                  <a:lnTo>
                    <a:pt x="570" y="29"/>
                  </a:lnTo>
                  <a:lnTo>
                    <a:pt x="662" y="59"/>
                  </a:lnTo>
                  <a:lnTo>
                    <a:pt x="761" y="103"/>
                  </a:lnTo>
                  <a:lnTo>
                    <a:pt x="866" y="154"/>
                  </a:lnTo>
                  <a:lnTo>
                    <a:pt x="976" y="213"/>
                  </a:lnTo>
                  <a:lnTo>
                    <a:pt x="1088" y="279"/>
                  </a:lnTo>
                  <a:lnTo>
                    <a:pt x="1311" y="433"/>
                  </a:lnTo>
                  <a:lnTo>
                    <a:pt x="1541" y="603"/>
                  </a:lnTo>
                  <a:lnTo>
                    <a:pt x="1770" y="780"/>
                  </a:lnTo>
                  <a:lnTo>
                    <a:pt x="1986" y="964"/>
                  </a:lnTo>
                  <a:lnTo>
                    <a:pt x="2183" y="1133"/>
                  </a:lnTo>
                  <a:lnTo>
                    <a:pt x="2366" y="1295"/>
                  </a:lnTo>
                  <a:lnTo>
                    <a:pt x="2629" y="1545"/>
                  </a:lnTo>
                  <a:lnTo>
                    <a:pt x="2727" y="1641"/>
                  </a:lnTo>
                  <a:lnTo>
                    <a:pt x="2701" y="1715"/>
                  </a:lnTo>
                  <a:lnTo>
                    <a:pt x="2636" y="1899"/>
                  </a:lnTo>
                  <a:lnTo>
                    <a:pt x="2583" y="2024"/>
                  </a:lnTo>
                  <a:lnTo>
                    <a:pt x="2518" y="2164"/>
                  </a:lnTo>
                  <a:lnTo>
                    <a:pt x="2439" y="2303"/>
                  </a:lnTo>
                  <a:lnTo>
                    <a:pt x="2353" y="2450"/>
                  </a:lnTo>
                  <a:lnTo>
                    <a:pt x="2249" y="2598"/>
                  </a:lnTo>
                  <a:lnTo>
                    <a:pt x="2190" y="2664"/>
                  </a:lnTo>
                  <a:lnTo>
                    <a:pt x="2131" y="2731"/>
                  </a:lnTo>
                  <a:lnTo>
                    <a:pt x="2065" y="2790"/>
                  </a:lnTo>
                  <a:lnTo>
                    <a:pt x="2000" y="2849"/>
                  </a:lnTo>
                  <a:lnTo>
                    <a:pt x="1927" y="2900"/>
                  </a:lnTo>
                  <a:lnTo>
                    <a:pt x="1855" y="2952"/>
                  </a:lnTo>
                  <a:lnTo>
                    <a:pt x="1777" y="2988"/>
                  </a:lnTo>
                  <a:lnTo>
                    <a:pt x="1698" y="3026"/>
                  </a:lnTo>
                  <a:lnTo>
                    <a:pt x="1613" y="3047"/>
                  </a:lnTo>
                  <a:lnTo>
                    <a:pt x="1521" y="3070"/>
                  </a:lnTo>
                  <a:lnTo>
                    <a:pt x="1429" y="3076"/>
                  </a:lnTo>
                  <a:lnTo>
                    <a:pt x="1337" y="3076"/>
                  </a:lnTo>
                  <a:lnTo>
                    <a:pt x="1232" y="3062"/>
                  </a:lnTo>
                  <a:lnTo>
                    <a:pt x="1134" y="3040"/>
                  </a:lnTo>
                  <a:lnTo>
                    <a:pt x="1023" y="3011"/>
                  </a:lnTo>
                  <a:lnTo>
                    <a:pt x="924" y="2973"/>
                  </a:lnTo>
                  <a:lnTo>
                    <a:pt x="826" y="2929"/>
                  </a:lnTo>
                  <a:lnTo>
                    <a:pt x="741" y="2885"/>
                  </a:lnTo>
                  <a:lnTo>
                    <a:pt x="662" y="2841"/>
                  </a:lnTo>
                  <a:lnTo>
                    <a:pt x="590" y="2790"/>
                  </a:lnTo>
                  <a:lnTo>
                    <a:pt x="525" y="2731"/>
                  </a:lnTo>
                  <a:lnTo>
                    <a:pt x="465" y="2679"/>
                  </a:lnTo>
                  <a:lnTo>
                    <a:pt x="479" y="2679"/>
                  </a:lnTo>
                  <a:lnTo>
                    <a:pt x="499" y="2694"/>
                  </a:lnTo>
                  <a:lnTo>
                    <a:pt x="525" y="2715"/>
                  </a:lnTo>
                  <a:lnTo>
                    <a:pt x="557" y="2738"/>
                  </a:lnTo>
                  <a:lnTo>
                    <a:pt x="570" y="2738"/>
                  </a:lnTo>
                  <a:lnTo>
                    <a:pt x="583" y="2731"/>
                  </a:lnTo>
                  <a:close/>
                </a:path>
              </a:pathLst>
            </a:custGeom>
            <a:solidFill>
              <a:srgbClr val="E8A0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7" name="Freeform 139"/>
            <p:cNvSpPr>
              <a:spLocks/>
            </p:cNvSpPr>
            <p:nvPr/>
          </p:nvSpPr>
          <p:spPr bwMode="auto">
            <a:xfrm>
              <a:off x="3451" y="1849"/>
              <a:ext cx="533" cy="630"/>
            </a:xfrm>
            <a:custGeom>
              <a:avLst/>
              <a:gdLst>
                <a:gd name="T0" fmla="*/ 3554 w 3731"/>
                <a:gd name="T1" fmla="*/ 1480 h 4411"/>
                <a:gd name="T2" fmla="*/ 3449 w 3731"/>
                <a:gd name="T3" fmla="*/ 1200 h 4411"/>
                <a:gd name="T4" fmla="*/ 3312 w 3731"/>
                <a:gd name="T5" fmla="*/ 935 h 4411"/>
                <a:gd name="T6" fmla="*/ 3141 w 3731"/>
                <a:gd name="T7" fmla="*/ 685 h 4411"/>
                <a:gd name="T8" fmla="*/ 2944 w 3731"/>
                <a:gd name="T9" fmla="*/ 465 h 4411"/>
                <a:gd name="T10" fmla="*/ 2708 w 3731"/>
                <a:gd name="T11" fmla="*/ 280 h 4411"/>
                <a:gd name="T12" fmla="*/ 2440 w 3731"/>
                <a:gd name="T13" fmla="*/ 133 h 4411"/>
                <a:gd name="T14" fmla="*/ 2144 w 3731"/>
                <a:gd name="T15" fmla="*/ 45 h 4411"/>
                <a:gd name="T16" fmla="*/ 1738 w 3731"/>
                <a:gd name="T17" fmla="*/ 7 h 4411"/>
                <a:gd name="T18" fmla="*/ 1299 w 3731"/>
                <a:gd name="T19" fmla="*/ 7 h 4411"/>
                <a:gd name="T20" fmla="*/ 919 w 3731"/>
                <a:gd name="T21" fmla="*/ 59 h 4411"/>
                <a:gd name="T22" fmla="*/ 610 w 3731"/>
                <a:gd name="T23" fmla="*/ 154 h 4411"/>
                <a:gd name="T24" fmla="*/ 420 w 3731"/>
                <a:gd name="T25" fmla="*/ 257 h 4411"/>
                <a:gd name="T26" fmla="*/ 315 w 3731"/>
                <a:gd name="T27" fmla="*/ 339 h 4411"/>
                <a:gd name="T28" fmla="*/ 223 w 3731"/>
                <a:gd name="T29" fmla="*/ 427 h 4411"/>
                <a:gd name="T30" fmla="*/ 152 w 3731"/>
                <a:gd name="T31" fmla="*/ 530 h 4411"/>
                <a:gd name="T32" fmla="*/ 92 w 3731"/>
                <a:gd name="T33" fmla="*/ 641 h 4411"/>
                <a:gd name="T34" fmla="*/ 47 w 3731"/>
                <a:gd name="T35" fmla="*/ 759 h 4411"/>
                <a:gd name="T36" fmla="*/ 13 w 3731"/>
                <a:gd name="T37" fmla="*/ 883 h 4411"/>
                <a:gd name="T38" fmla="*/ 0 w 3731"/>
                <a:gd name="T39" fmla="*/ 1083 h 4411"/>
                <a:gd name="T40" fmla="*/ 21 w 3731"/>
                <a:gd name="T41" fmla="*/ 1583 h 4411"/>
                <a:gd name="T42" fmla="*/ 60 w 3731"/>
                <a:gd name="T43" fmla="*/ 1915 h 4411"/>
                <a:gd name="T44" fmla="*/ 105 w 3731"/>
                <a:gd name="T45" fmla="*/ 2113 h 4411"/>
                <a:gd name="T46" fmla="*/ 171 w 3731"/>
                <a:gd name="T47" fmla="*/ 2305 h 4411"/>
                <a:gd name="T48" fmla="*/ 262 w 3731"/>
                <a:gd name="T49" fmla="*/ 2467 h 4411"/>
                <a:gd name="T50" fmla="*/ 380 w 3731"/>
                <a:gd name="T51" fmla="*/ 2614 h 4411"/>
                <a:gd name="T52" fmla="*/ 512 w 3731"/>
                <a:gd name="T53" fmla="*/ 2747 h 4411"/>
                <a:gd name="T54" fmla="*/ 636 w 3731"/>
                <a:gd name="T55" fmla="*/ 2908 h 4411"/>
                <a:gd name="T56" fmla="*/ 748 w 3731"/>
                <a:gd name="T57" fmla="*/ 3114 h 4411"/>
                <a:gd name="T58" fmla="*/ 827 w 3731"/>
                <a:gd name="T59" fmla="*/ 3343 h 4411"/>
                <a:gd name="T60" fmla="*/ 872 w 3731"/>
                <a:gd name="T61" fmla="*/ 3571 h 4411"/>
                <a:gd name="T62" fmla="*/ 872 w 3731"/>
                <a:gd name="T63" fmla="*/ 3799 h 4411"/>
                <a:gd name="T64" fmla="*/ 833 w 3731"/>
                <a:gd name="T65" fmla="*/ 3953 h 4411"/>
                <a:gd name="T66" fmla="*/ 794 w 3731"/>
                <a:gd name="T67" fmla="*/ 4043 h 4411"/>
                <a:gd name="T68" fmla="*/ 735 w 3731"/>
                <a:gd name="T69" fmla="*/ 4123 h 4411"/>
                <a:gd name="T70" fmla="*/ 657 w 3731"/>
                <a:gd name="T71" fmla="*/ 4197 h 4411"/>
                <a:gd name="T72" fmla="*/ 636 w 3731"/>
                <a:gd name="T73" fmla="*/ 4211 h 4411"/>
                <a:gd name="T74" fmla="*/ 702 w 3731"/>
                <a:gd name="T75" fmla="*/ 4205 h 4411"/>
                <a:gd name="T76" fmla="*/ 814 w 3731"/>
                <a:gd name="T77" fmla="*/ 4226 h 4411"/>
                <a:gd name="T78" fmla="*/ 1050 w 3731"/>
                <a:gd name="T79" fmla="*/ 4322 h 4411"/>
                <a:gd name="T80" fmla="*/ 1174 w 3731"/>
                <a:gd name="T81" fmla="*/ 4373 h 4411"/>
                <a:gd name="T82" fmla="*/ 1351 w 3731"/>
                <a:gd name="T83" fmla="*/ 4403 h 4411"/>
                <a:gd name="T84" fmla="*/ 1508 w 3731"/>
                <a:gd name="T85" fmla="*/ 4411 h 4411"/>
                <a:gd name="T86" fmla="*/ 1666 w 3731"/>
                <a:gd name="T87" fmla="*/ 4396 h 4411"/>
                <a:gd name="T88" fmla="*/ 2066 w 3731"/>
                <a:gd name="T89" fmla="*/ 4314 h 4411"/>
                <a:gd name="T90" fmla="*/ 2400 w 3731"/>
                <a:gd name="T91" fmla="*/ 4219 h 4411"/>
                <a:gd name="T92" fmla="*/ 2623 w 3731"/>
                <a:gd name="T93" fmla="*/ 4131 h 4411"/>
                <a:gd name="T94" fmla="*/ 2839 w 3731"/>
                <a:gd name="T95" fmla="*/ 4020 h 4411"/>
                <a:gd name="T96" fmla="*/ 3043 w 3731"/>
                <a:gd name="T97" fmla="*/ 3888 h 4411"/>
                <a:gd name="T98" fmla="*/ 3233 w 3731"/>
                <a:gd name="T99" fmla="*/ 3726 h 4411"/>
                <a:gd name="T100" fmla="*/ 3390 w 3731"/>
                <a:gd name="T101" fmla="*/ 3534 h 4411"/>
                <a:gd name="T102" fmla="*/ 3521 w 3731"/>
                <a:gd name="T103" fmla="*/ 3306 h 4411"/>
                <a:gd name="T104" fmla="*/ 3619 w 3731"/>
                <a:gd name="T105" fmla="*/ 3078 h 4411"/>
                <a:gd name="T106" fmla="*/ 3685 w 3731"/>
                <a:gd name="T107" fmla="*/ 2856 h 4411"/>
                <a:gd name="T108" fmla="*/ 3718 w 3731"/>
                <a:gd name="T109" fmla="*/ 2644 h 4411"/>
                <a:gd name="T110" fmla="*/ 3731 w 3731"/>
                <a:gd name="T111" fmla="*/ 2430 h 4411"/>
                <a:gd name="T112" fmla="*/ 3718 w 3731"/>
                <a:gd name="T113" fmla="*/ 2209 h 4411"/>
                <a:gd name="T114" fmla="*/ 3658 w 3731"/>
                <a:gd name="T115" fmla="*/ 1862 h 44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31"/>
                <a:gd name="T175" fmla="*/ 0 h 4411"/>
                <a:gd name="T176" fmla="*/ 3731 w 3731"/>
                <a:gd name="T177" fmla="*/ 4411 h 44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31" h="4411">
                  <a:moveTo>
                    <a:pt x="3593" y="1620"/>
                  </a:moveTo>
                  <a:lnTo>
                    <a:pt x="3554" y="1480"/>
                  </a:lnTo>
                  <a:lnTo>
                    <a:pt x="3508" y="1341"/>
                  </a:lnTo>
                  <a:lnTo>
                    <a:pt x="3449" y="1200"/>
                  </a:lnTo>
                  <a:lnTo>
                    <a:pt x="3383" y="1068"/>
                  </a:lnTo>
                  <a:lnTo>
                    <a:pt x="3312" y="935"/>
                  </a:lnTo>
                  <a:lnTo>
                    <a:pt x="3233" y="810"/>
                  </a:lnTo>
                  <a:lnTo>
                    <a:pt x="3141" y="685"/>
                  </a:lnTo>
                  <a:lnTo>
                    <a:pt x="3050" y="574"/>
                  </a:lnTo>
                  <a:lnTo>
                    <a:pt x="2944" y="465"/>
                  </a:lnTo>
                  <a:lnTo>
                    <a:pt x="2826" y="368"/>
                  </a:lnTo>
                  <a:lnTo>
                    <a:pt x="2708" y="280"/>
                  </a:lnTo>
                  <a:lnTo>
                    <a:pt x="2577" y="199"/>
                  </a:lnTo>
                  <a:lnTo>
                    <a:pt x="2440" y="133"/>
                  </a:lnTo>
                  <a:lnTo>
                    <a:pt x="2296" y="81"/>
                  </a:lnTo>
                  <a:lnTo>
                    <a:pt x="2144" y="45"/>
                  </a:lnTo>
                  <a:lnTo>
                    <a:pt x="1980" y="22"/>
                  </a:lnTo>
                  <a:lnTo>
                    <a:pt x="1738" y="7"/>
                  </a:lnTo>
                  <a:lnTo>
                    <a:pt x="1508" y="0"/>
                  </a:lnTo>
                  <a:lnTo>
                    <a:pt x="1299" y="7"/>
                  </a:lnTo>
                  <a:lnTo>
                    <a:pt x="1102" y="30"/>
                  </a:lnTo>
                  <a:lnTo>
                    <a:pt x="919" y="59"/>
                  </a:lnTo>
                  <a:lnTo>
                    <a:pt x="761" y="103"/>
                  </a:lnTo>
                  <a:lnTo>
                    <a:pt x="610" y="154"/>
                  </a:lnTo>
                  <a:lnTo>
                    <a:pt x="479" y="221"/>
                  </a:lnTo>
                  <a:lnTo>
                    <a:pt x="420" y="257"/>
                  </a:lnTo>
                  <a:lnTo>
                    <a:pt x="367" y="295"/>
                  </a:lnTo>
                  <a:lnTo>
                    <a:pt x="315" y="339"/>
                  </a:lnTo>
                  <a:lnTo>
                    <a:pt x="270" y="383"/>
                  </a:lnTo>
                  <a:lnTo>
                    <a:pt x="223" y="427"/>
                  </a:lnTo>
                  <a:lnTo>
                    <a:pt x="184" y="479"/>
                  </a:lnTo>
                  <a:lnTo>
                    <a:pt x="152" y="530"/>
                  </a:lnTo>
                  <a:lnTo>
                    <a:pt x="118" y="582"/>
                  </a:lnTo>
                  <a:lnTo>
                    <a:pt x="92" y="641"/>
                  </a:lnTo>
                  <a:lnTo>
                    <a:pt x="66" y="692"/>
                  </a:lnTo>
                  <a:lnTo>
                    <a:pt x="47" y="759"/>
                  </a:lnTo>
                  <a:lnTo>
                    <a:pt x="27" y="818"/>
                  </a:lnTo>
                  <a:lnTo>
                    <a:pt x="13" y="883"/>
                  </a:lnTo>
                  <a:lnTo>
                    <a:pt x="7" y="950"/>
                  </a:lnTo>
                  <a:lnTo>
                    <a:pt x="0" y="1083"/>
                  </a:lnTo>
                  <a:lnTo>
                    <a:pt x="7" y="1341"/>
                  </a:lnTo>
                  <a:lnTo>
                    <a:pt x="21" y="1583"/>
                  </a:lnTo>
                  <a:lnTo>
                    <a:pt x="40" y="1804"/>
                  </a:lnTo>
                  <a:lnTo>
                    <a:pt x="60" y="1915"/>
                  </a:lnTo>
                  <a:lnTo>
                    <a:pt x="79" y="2018"/>
                  </a:lnTo>
                  <a:lnTo>
                    <a:pt x="105" y="2113"/>
                  </a:lnTo>
                  <a:lnTo>
                    <a:pt x="131" y="2209"/>
                  </a:lnTo>
                  <a:lnTo>
                    <a:pt x="171" y="2305"/>
                  </a:lnTo>
                  <a:lnTo>
                    <a:pt x="210" y="2385"/>
                  </a:lnTo>
                  <a:lnTo>
                    <a:pt x="262" y="2467"/>
                  </a:lnTo>
                  <a:lnTo>
                    <a:pt x="315" y="2547"/>
                  </a:lnTo>
                  <a:lnTo>
                    <a:pt x="380" y="2614"/>
                  </a:lnTo>
                  <a:lnTo>
                    <a:pt x="446" y="2680"/>
                  </a:lnTo>
                  <a:lnTo>
                    <a:pt x="512" y="2747"/>
                  </a:lnTo>
                  <a:lnTo>
                    <a:pt x="578" y="2820"/>
                  </a:lnTo>
                  <a:lnTo>
                    <a:pt x="636" y="2908"/>
                  </a:lnTo>
                  <a:lnTo>
                    <a:pt x="696" y="3011"/>
                  </a:lnTo>
                  <a:lnTo>
                    <a:pt x="748" y="3114"/>
                  </a:lnTo>
                  <a:lnTo>
                    <a:pt x="788" y="3225"/>
                  </a:lnTo>
                  <a:lnTo>
                    <a:pt x="827" y="3343"/>
                  </a:lnTo>
                  <a:lnTo>
                    <a:pt x="853" y="3461"/>
                  </a:lnTo>
                  <a:lnTo>
                    <a:pt x="872" y="3571"/>
                  </a:lnTo>
                  <a:lnTo>
                    <a:pt x="879" y="3688"/>
                  </a:lnTo>
                  <a:lnTo>
                    <a:pt x="872" y="3799"/>
                  </a:lnTo>
                  <a:lnTo>
                    <a:pt x="853" y="3902"/>
                  </a:lnTo>
                  <a:lnTo>
                    <a:pt x="833" y="3953"/>
                  </a:lnTo>
                  <a:lnTo>
                    <a:pt x="814" y="3997"/>
                  </a:lnTo>
                  <a:lnTo>
                    <a:pt x="794" y="4043"/>
                  </a:lnTo>
                  <a:lnTo>
                    <a:pt x="767" y="4087"/>
                  </a:lnTo>
                  <a:lnTo>
                    <a:pt x="735" y="4123"/>
                  </a:lnTo>
                  <a:lnTo>
                    <a:pt x="696" y="4160"/>
                  </a:lnTo>
                  <a:lnTo>
                    <a:pt x="657" y="4197"/>
                  </a:lnTo>
                  <a:lnTo>
                    <a:pt x="610" y="4226"/>
                  </a:lnTo>
                  <a:lnTo>
                    <a:pt x="636" y="4211"/>
                  </a:lnTo>
                  <a:lnTo>
                    <a:pt x="670" y="4205"/>
                  </a:lnTo>
                  <a:lnTo>
                    <a:pt x="702" y="4205"/>
                  </a:lnTo>
                  <a:lnTo>
                    <a:pt x="735" y="4211"/>
                  </a:lnTo>
                  <a:lnTo>
                    <a:pt x="814" y="4226"/>
                  </a:lnTo>
                  <a:lnTo>
                    <a:pt x="892" y="4255"/>
                  </a:lnTo>
                  <a:lnTo>
                    <a:pt x="1050" y="4322"/>
                  </a:lnTo>
                  <a:lnTo>
                    <a:pt x="1115" y="4352"/>
                  </a:lnTo>
                  <a:lnTo>
                    <a:pt x="1174" y="4373"/>
                  </a:lnTo>
                  <a:lnTo>
                    <a:pt x="1265" y="4388"/>
                  </a:lnTo>
                  <a:lnTo>
                    <a:pt x="1351" y="4403"/>
                  </a:lnTo>
                  <a:lnTo>
                    <a:pt x="1437" y="4411"/>
                  </a:lnTo>
                  <a:lnTo>
                    <a:pt x="1508" y="4411"/>
                  </a:lnTo>
                  <a:lnTo>
                    <a:pt x="1587" y="4403"/>
                  </a:lnTo>
                  <a:lnTo>
                    <a:pt x="1666" y="4396"/>
                  </a:lnTo>
                  <a:lnTo>
                    <a:pt x="1849" y="4358"/>
                  </a:lnTo>
                  <a:lnTo>
                    <a:pt x="2066" y="4314"/>
                  </a:lnTo>
                  <a:lnTo>
                    <a:pt x="2289" y="4255"/>
                  </a:lnTo>
                  <a:lnTo>
                    <a:pt x="2400" y="4219"/>
                  </a:lnTo>
                  <a:lnTo>
                    <a:pt x="2511" y="4175"/>
                  </a:lnTo>
                  <a:lnTo>
                    <a:pt x="2623" y="4131"/>
                  </a:lnTo>
                  <a:lnTo>
                    <a:pt x="2734" y="4079"/>
                  </a:lnTo>
                  <a:lnTo>
                    <a:pt x="2839" y="4020"/>
                  </a:lnTo>
                  <a:lnTo>
                    <a:pt x="2944" y="3961"/>
                  </a:lnTo>
                  <a:lnTo>
                    <a:pt x="3043" y="3888"/>
                  </a:lnTo>
                  <a:lnTo>
                    <a:pt x="3141" y="3814"/>
                  </a:lnTo>
                  <a:lnTo>
                    <a:pt x="3233" y="3726"/>
                  </a:lnTo>
                  <a:lnTo>
                    <a:pt x="3312" y="3637"/>
                  </a:lnTo>
                  <a:lnTo>
                    <a:pt x="3390" y="3534"/>
                  </a:lnTo>
                  <a:lnTo>
                    <a:pt x="3456" y="3423"/>
                  </a:lnTo>
                  <a:lnTo>
                    <a:pt x="3521" y="3306"/>
                  </a:lnTo>
                  <a:lnTo>
                    <a:pt x="3574" y="3196"/>
                  </a:lnTo>
                  <a:lnTo>
                    <a:pt x="3619" y="3078"/>
                  </a:lnTo>
                  <a:lnTo>
                    <a:pt x="3652" y="2967"/>
                  </a:lnTo>
                  <a:lnTo>
                    <a:pt x="3685" y="2856"/>
                  </a:lnTo>
                  <a:lnTo>
                    <a:pt x="3705" y="2753"/>
                  </a:lnTo>
                  <a:lnTo>
                    <a:pt x="3718" y="2644"/>
                  </a:lnTo>
                  <a:lnTo>
                    <a:pt x="3731" y="2541"/>
                  </a:lnTo>
                  <a:lnTo>
                    <a:pt x="3731" y="2430"/>
                  </a:lnTo>
                  <a:lnTo>
                    <a:pt x="3724" y="2320"/>
                  </a:lnTo>
                  <a:lnTo>
                    <a:pt x="3718" y="2209"/>
                  </a:lnTo>
                  <a:lnTo>
                    <a:pt x="3698" y="2098"/>
                  </a:lnTo>
                  <a:lnTo>
                    <a:pt x="3658" y="1862"/>
                  </a:lnTo>
                  <a:lnTo>
                    <a:pt x="3593" y="1620"/>
                  </a:lnTo>
                  <a:close/>
                </a:path>
              </a:pathLst>
            </a:custGeom>
            <a:solidFill>
              <a:srgbClr val="4026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8" name="Freeform 140"/>
            <p:cNvSpPr>
              <a:spLocks/>
            </p:cNvSpPr>
            <p:nvPr/>
          </p:nvSpPr>
          <p:spPr bwMode="auto">
            <a:xfrm>
              <a:off x="3467" y="1937"/>
              <a:ext cx="517" cy="751"/>
            </a:xfrm>
            <a:custGeom>
              <a:avLst/>
              <a:gdLst>
                <a:gd name="T0" fmla="*/ 131 w 3731"/>
                <a:gd name="T1" fmla="*/ 200 h 3793"/>
                <a:gd name="T2" fmla="*/ 217 w 3731"/>
                <a:gd name="T3" fmla="*/ 494 h 3793"/>
                <a:gd name="T4" fmla="*/ 348 w 3731"/>
                <a:gd name="T5" fmla="*/ 767 h 3793"/>
                <a:gd name="T6" fmla="*/ 571 w 3731"/>
                <a:gd name="T7" fmla="*/ 1076 h 3793"/>
                <a:gd name="T8" fmla="*/ 833 w 3731"/>
                <a:gd name="T9" fmla="*/ 1341 h 3793"/>
                <a:gd name="T10" fmla="*/ 1128 w 3731"/>
                <a:gd name="T11" fmla="*/ 1555 h 3793"/>
                <a:gd name="T12" fmla="*/ 1450 w 3731"/>
                <a:gd name="T13" fmla="*/ 1723 h 3793"/>
                <a:gd name="T14" fmla="*/ 1777 w 3731"/>
                <a:gd name="T15" fmla="*/ 1834 h 3793"/>
                <a:gd name="T16" fmla="*/ 2111 w 3731"/>
                <a:gd name="T17" fmla="*/ 1885 h 3793"/>
                <a:gd name="T18" fmla="*/ 2427 w 3731"/>
                <a:gd name="T19" fmla="*/ 1870 h 3793"/>
                <a:gd name="T20" fmla="*/ 2728 w 3731"/>
                <a:gd name="T21" fmla="*/ 1782 h 3793"/>
                <a:gd name="T22" fmla="*/ 2990 w 3731"/>
                <a:gd name="T23" fmla="*/ 1620 h 3793"/>
                <a:gd name="T24" fmla="*/ 3213 w 3731"/>
                <a:gd name="T25" fmla="*/ 1370 h 3793"/>
                <a:gd name="T26" fmla="*/ 3357 w 3731"/>
                <a:gd name="T27" fmla="*/ 1091 h 3793"/>
                <a:gd name="T28" fmla="*/ 3417 w 3731"/>
                <a:gd name="T29" fmla="*/ 862 h 3793"/>
                <a:gd name="T30" fmla="*/ 3482 w 3731"/>
                <a:gd name="T31" fmla="*/ 664 h 3793"/>
                <a:gd name="T32" fmla="*/ 3593 w 3731"/>
                <a:gd name="T33" fmla="*/ 1002 h 3793"/>
                <a:gd name="T34" fmla="*/ 3718 w 3731"/>
                <a:gd name="T35" fmla="*/ 1591 h 3793"/>
                <a:gd name="T36" fmla="*/ 3731 w 3731"/>
                <a:gd name="T37" fmla="*/ 1923 h 3793"/>
                <a:gd name="T38" fmla="*/ 3685 w 3731"/>
                <a:gd name="T39" fmla="*/ 2238 h 3793"/>
                <a:gd name="T40" fmla="*/ 3574 w 3731"/>
                <a:gd name="T41" fmla="*/ 2578 h 3793"/>
                <a:gd name="T42" fmla="*/ 3390 w 3731"/>
                <a:gd name="T43" fmla="*/ 2916 h 3793"/>
                <a:gd name="T44" fmla="*/ 3141 w 3731"/>
                <a:gd name="T45" fmla="*/ 3196 h 3793"/>
                <a:gd name="T46" fmla="*/ 2839 w 3731"/>
                <a:gd name="T47" fmla="*/ 3402 h 3793"/>
                <a:gd name="T48" fmla="*/ 2511 w 3731"/>
                <a:gd name="T49" fmla="*/ 3557 h 3793"/>
                <a:gd name="T50" fmla="*/ 2066 w 3731"/>
                <a:gd name="T51" fmla="*/ 3696 h 3793"/>
                <a:gd name="T52" fmla="*/ 1587 w 3731"/>
                <a:gd name="T53" fmla="*/ 3785 h 3793"/>
                <a:gd name="T54" fmla="*/ 1351 w 3731"/>
                <a:gd name="T55" fmla="*/ 3785 h 3793"/>
                <a:gd name="T56" fmla="*/ 1115 w 3731"/>
                <a:gd name="T57" fmla="*/ 3734 h 3793"/>
                <a:gd name="T58" fmla="*/ 814 w 3731"/>
                <a:gd name="T59" fmla="*/ 3608 h 3793"/>
                <a:gd name="T60" fmla="*/ 670 w 3731"/>
                <a:gd name="T61" fmla="*/ 3587 h 3793"/>
                <a:gd name="T62" fmla="*/ 657 w 3731"/>
                <a:gd name="T63" fmla="*/ 3579 h 3793"/>
                <a:gd name="T64" fmla="*/ 767 w 3731"/>
                <a:gd name="T65" fmla="*/ 3469 h 3793"/>
                <a:gd name="T66" fmla="*/ 833 w 3731"/>
                <a:gd name="T67" fmla="*/ 3335 h 3793"/>
                <a:gd name="T68" fmla="*/ 879 w 3731"/>
                <a:gd name="T69" fmla="*/ 3070 h 3793"/>
                <a:gd name="T70" fmla="*/ 827 w 3731"/>
                <a:gd name="T71" fmla="*/ 2725 h 3793"/>
                <a:gd name="T72" fmla="*/ 696 w 3731"/>
                <a:gd name="T73" fmla="*/ 2393 h 3793"/>
                <a:gd name="T74" fmla="*/ 512 w 3731"/>
                <a:gd name="T75" fmla="*/ 2129 h 3793"/>
                <a:gd name="T76" fmla="*/ 315 w 3731"/>
                <a:gd name="T77" fmla="*/ 1929 h 3793"/>
                <a:gd name="T78" fmla="*/ 171 w 3731"/>
                <a:gd name="T79" fmla="*/ 1687 h 3793"/>
                <a:gd name="T80" fmla="*/ 79 w 3731"/>
                <a:gd name="T81" fmla="*/ 1400 h 3793"/>
                <a:gd name="T82" fmla="*/ 21 w 3731"/>
                <a:gd name="T83" fmla="*/ 965 h 3793"/>
                <a:gd name="T84" fmla="*/ 7 w 3731"/>
                <a:gd name="T85" fmla="*/ 339 h 3793"/>
                <a:gd name="T86" fmla="*/ 99 w 3731"/>
                <a:gd name="T87" fmla="*/ 0 h 37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31"/>
                <a:gd name="T133" fmla="*/ 0 h 3793"/>
                <a:gd name="T134" fmla="*/ 3731 w 3731"/>
                <a:gd name="T135" fmla="*/ 3793 h 37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31" h="3793">
                  <a:moveTo>
                    <a:pt x="99" y="0"/>
                  </a:moveTo>
                  <a:lnTo>
                    <a:pt x="112" y="103"/>
                  </a:lnTo>
                  <a:lnTo>
                    <a:pt x="131" y="200"/>
                  </a:lnTo>
                  <a:lnTo>
                    <a:pt x="158" y="303"/>
                  </a:lnTo>
                  <a:lnTo>
                    <a:pt x="184" y="398"/>
                  </a:lnTo>
                  <a:lnTo>
                    <a:pt x="217" y="494"/>
                  </a:lnTo>
                  <a:lnTo>
                    <a:pt x="256" y="590"/>
                  </a:lnTo>
                  <a:lnTo>
                    <a:pt x="302" y="679"/>
                  </a:lnTo>
                  <a:lnTo>
                    <a:pt x="348" y="767"/>
                  </a:lnTo>
                  <a:lnTo>
                    <a:pt x="420" y="870"/>
                  </a:lnTo>
                  <a:lnTo>
                    <a:pt x="492" y="973"/>
                  </a:lnTo>
                  <a:lnTo>
                    <a:pt x="571" y="1076"/>
                  </a:lnTo>
                  <a:lnTo>
                    <a:pt x="657" y="1164"/>
                  </a:lnTo>
                  <a:lnTo>
                    <a:pt x="741" y="1252"/>
                  </a:lnTo>
                  <a:lnTo>
                    <a:pt x="833" y="1341"/>
                  </a:lnTo>
                  <a:lnTo>
                    <a:pt x="932" y="1414"/>
                  </a:lnTo>
                  <a:lnTo>
                    <a:pt x="1030" y="1488"/>
                  </a:lnTo>
                  <a:lnTo>
                    <a:pt x="1128" y="1555"/>
                  </a:lnTo>
                  <a:lnTo>
                    <a:pt x="1233" y="1620"/>
                  </a:lnTo>
                  <a:lnTo>
                    <a:pt x="1344" y="1672"/>
                  </a:lnTo>
                  <a:lnTo>
                    <a:pt x="1450" y="1723"/>
                  </a:lnTo>
                  <a:lnTo>
                    <a:pt x="1561" y="1767"/>
                  </a:lnTo>
                  <a:lnTo>
                    <a:pt x="1666" y="1805"/>
                  </a:lnTo>
                  <a:lnTo>
                    <a:pt x="1777" y="1834"/>
                  </a:lnTo>
                  <a:lnTo>
                    <a:pt x="1888" y="1856"/>
                  </a:lnTo>
                  <a:lnTo>
                    <a:pt x="2000" y="1878"/>
                  </a:lnTo>
                  <a:lnTo>
                    <a:pt x="2111" y="1885"/>
                  </a:lnTo>
                  <a:lnTo>
                    <a:pt x="2217" y="1885"/>
                  </a:lnTo>
                  <a:lnTo>
                    <a:pt x="2322" y="1885"/>
                  </a:lnTo>
                  <a:lnTo>
                    <a:pt x="2427" y="1870"/>
                  </a:lnTo>
                  <a:lnTo>
                    <a:pt x="2531" y="1849"/>
                  </a:lnTo>
                  <a:lnTo>
                    <a:pt x="2629" y="1820"/>
                  </a:lnTo>
                  <a:lnTo>
                    <a:pt x="2728" y="1782"/>
                  </a:lnTo>
                  <a:lnTo>
                    <a:pt x="2820" y="1738"/>
                  </a:lnTo>
                  <a:lnTo>
                    <a:pt x="2904" y="1679"/>
                  </a:lnTo>
                  <a:lnTo>
                    <a:pt x="2990" y="1620"/>
                  </a:lnTo>
                  <a:lnTo>
                    <a:pt x="3069" y="1547"/>
                  </a:lnTo>
                  <a:lnTo>
                    <a:pt x="3147" y="1466"/>
                  </a:lnTo>
                  <a:lnTo>
                    <a:pt x="3213" y="1370"/>
                  </a:lnTo>
                  <a:lnTo>
                    <a:pt x="3278" y="1274"/>
                  </a:lnTo>
                  <a:lnTo>
                    <a:pt x="3331" y="1164"/>
                  </a:lnTo>
                  <a:lnTo>
                    <a:pt x="3357" y="1091"/>
                  </a:lnTo>
                  <a:lnTo>
                    <a:pt x="3383" y="1017"/>
                  </a:lnTo>
                  <a:lnTo>
                    <a:pt x="3396" y="935"/>
                  </a:lnTo>
                  <a:lnTo>
                    <a:pt x="3417" y="862"/>
                  </a:lnTo>
                  <a:lnTo>
                    <a:pt x="3430" y="708"/>
                  </a:lnTo>
                  <a:lnTo>
                    <a:pt x="3436" y="553"/>
                  </a:lnTo>
                  <a:lnTo>
                    <a:pt x="3482" y="664"/>
                  </a:lnTo>
                  <a:lnTo>
                    <a:pt x="3527" y="774"/>
                  </a:lnTo>
                  <a:lnTo>
                    <a:pt x="3561" y="885"/>
                  </a:lnTo>
                  <a:lnTo>
                    <a:pt x="3593" y="1002"/>
                  </a:lnTo>
                  <a:lnTo>
                    <a:pt x="3658" y="1244"/>
                  </a:lnTo>
                  <a:lnTo>
                    <a:pt x="3698" y="1480"/>
                  </a:lnTo>
                  <a:lnTo>
                    <a:pt x="3718" y="1591"/>
                  </a:lnTo>
                  <a:lnTo>
                    <a:pt x="3724" y="1702"/>
                  </a:lnTo>
                  <a:lnTo>
                    <a:pt x="3731" y="1812"/>
                  </a:lnTo>
                  <a:lnTo>
                    <a:pt x="3731" y="1923"/>
                  </a:lnTo>
                  <a:lnTo>
                    <a:pt x="3718" y="2026"/>
                  </a:lnTo>
                  <a:lnTo>
                    <a:pt x="3705" y="2135"/>
                  </a:lnTo>
                  <a:lnTo>
                    <a:pt x="3685" y="2238"/>
                  </a:lnTo>
                  <a:lnTo>
                    <a:pt x="3652" y="2349"/>
                  </a:lnTo>
                  <a:lnTo>
                    <a:pt x="3619" y="2460"/>
                  </a:lnTo>
                  <a:lnTo>
                    <a:pt x="3574" y="2578"/>
                  </a:lnTo>
                  <a:lnTo>
                    <a:pt x="3521" y="2688"/>
                  </a:lnTo>
                  <a:lnTo>
                    <a:pt x="3456" y="2805"/>
                  </a:lnTo>
                  <a:lnTo>
                    <a:pt x="3390" y="2916"/>
                  </a:lnTo>
                  <a:lnTo>
                    <a:pt x="3312" y="3019"/>
                  </a:lnTo>
                  <a:lnTo>
                    <a:pt x="3233" y="3108"/>
                  </a:lnTo>
                  <a:lnTo>
                    <a:pt x="3141" y="3196"/>
                  </a:lnTo>
                  <a:lnTo>
                    <a:pt x="3043" y="3270"/>
                  </a:lnTo>
                  <a:lnTo>
                    <a:pt x="2944" y="3343"/>
                  </a:lnTo>
                  <a:lnTo>
                    <a:pt x="2839" y="3402"/>
                  </a:lnTo>
                  <a:lnTo>
                    <a:pt x="2734" y="3461"/>
                  </a:lnTo>
                  <a:lnTo>
                    <a:pt x="2623" y="3513"/>
                  </a:lnTo>
                  <a:lnTo>
                    <a:pt x="2511" y="3557"/>
                  </a:lnTo>
                  <a:lnTo>
                    <a:pt x="2400" y="3601"/>
                  </a:lnTo>
                  <a:lnTo>
                    <a:pt x="2289" y="3637"/>
                  </a:lnTo>
                  <a:lnTo>
                    <a:pt x="2066" y="3696"/>
                  </a:lnTo>
                  <a:lnTo>
                    <a:pt x="1849" y="3740"/>
                  </a:lnTo>
                  <a:lnTo>
                    <a:pt x="1666" y="3778"/>
                  </a:lnTo>
                  <a:lnTo>
                    <a:pt x="1587" y="3785"/>
                  </a:lnTo>
                  <a:lnTo>
                    <a:pt x="1508" y="3793"/>
                  </a:lnTo>
                  <a:lnTo>
                    <a:pt x="1437" y="3793"/>
                  </a:lnTo>
                  <a:lnTo>
                    <a:pt x="1351" y="3785"/>
                  </a:lnTo>
                  <a:lnTo>
                    <a:pt x="1265" y="3770"/>
                  </a:lnTo>
                  <a:lnTo>
                    <a:pt x="1174" y="3755"/>
                  </a:lnTo>
                  <a:lnTo>
                    <a:pt x="1115" y="3734"/>
                  </a:lnTo>
                  <a:lnTo>
                    <a:pt x="1050" y="3704"/>
                  </a:lnTo>
                  <a:lnTo>
                    <a:pt x="892" y="3637"/>
                  </a:lnTo>
                  <a:lnTo>
                    <a:pt x="814" y="3608"/>
                  </a:lnTo>
                  <a:lnTo>
                    <a:pt x="735" y="3593"/>
                  </a:lnTo>
                  <a:lnTo>
                    <a:pt x="702" y="3587"/>
                  </a:lnTo>
                  <a:lnTo>
                    <a:pt x="670" y="3587"/>
                  </a:lnTo>
                  <a:lnTo>
                    <a:pt x="636" y="3593"/>
                  </a:lnTo>
                  <a:lnTo>
                    <a:pt x="610" y="3608"/>
                  </a:lnTo>
                  <a:lnTo>
                    <a:pt x="657" y="3579"/>
                  </a:lnTo>
                  <a:lnTo>
                    <a:pt x="696" y="3542"/>
                  </a:lnTo>
                  <a:lnTo>
                    <a:pt x="735" y="3505"/>
                  </a:lnTo>
                  <a:lnTo>
                    <a:pt x="767" y="3469"/>
                  </a:lnTo>
                  <a:lnTo>
                    <a:pt x="794" y="3425"/>
                  </a:lnTo>
                  <a:lnTo>
                    <a:pt x="814" y="3379"/>
                  </a:lnTo>
                  <a:lnTo>
                    <a:pt x="833" y="3335"/>
                  </a:lnTo>
                  <a:lnTo>
                    <a:pt x="853" y="3284"/>
                  </a:lnTo>
                  <a:lnTo>
                    <a:pt x="872" y="3181"/>
                  </a:lnTo>
                  <a:lnTo>
                    <a:pt x="879" y="3070"/>
                  </a:lnTo>
                  <a:lnTo>
                    <a:pt x="872" y="2953"/>
                  </a:lnTo>
                  <a:lnTo>
                    <a:pt x="853" y="2843"/>
                  </a:lnTo>
                  <a:lnTo>
                    <a:pt x="827" y="2725"/>
                  </a:lnTo>
                  <a:lnTo>
                    <a:pt x="788" y="2607"/>
                  </a:lnTo>
                  <a:lnTo>
                    <a:pt x="748" y="2496"/>
                  </a:lnTo>
                  <a:lnTo>
                    <a:pt x="696" y="2393"/>
                  </a:lnTo>
                  <a:lnTo>
                    <a:pt x="636" y="2290"/>
                  </a:lnTo>
                  <a:lnTo>
                    <a:pt x="578" y="2202"/>
                  </a:lnTo>
                  <a:lnTo>
                    <a:pt x="512" y="2129"/>
                  </a:lnTo>
                  <a:lnTo>
                    <a:pt x="446" y="2062"/>
                  </a:lnTo>
                  <a:lnTo>
                    <a:pt x="380" y="1996"/>
                  </a:lnTo>
                  <a:lnTo>
                    <a:pt x="315" y="1929"/>
                  </a:lnTo>
                  <a:lnTo>
                    <a:pt x="262" y="1849"/>
                  </a:lnTo>
                  <a:lnTo>
                    <a:pt x="210" y="1767"/>
                  </a:lnTo>
                  <a:lnTo>
                    <a:pt x="171" y="1687"/>
                  </a:lnTo>
                  <a:lnTo>
                    <a:pt x="131" y="1591"/>
                  </a:lnTo>
                  <a:lnTo>
                    <a:pt x="105" y="1495"/>
                  </a:lnTo>
                  <a:lnTo>
                    <a:pt x="79" y="1400"/>
                  </a:lnTo>
                  <a:lnTo>
                    <a:pt x="60" y="1297"/>
                  </a:lnTo>
                  <a:lnTo>
                    <a:pt x="40" y="1186"/>
                  </a:lnTo>
                  <a:lnTo>
                    <a:pt x="21" y="965"/>
                  </a:lnTo>
                  <a:lnTo>
                    <a:pt x="7" y="723"/>
                  </a:lnTo>
                  <a:lnTo>
                    <a:pt x="0" y="465"/>
                  </a:lnTo>
                  <a:lnTo>
                    <a:pt x="7" y="339"/>
                  </a:lnTo>
                  <a:lnTo>
                    <a:pt x="27" y="221"/>
                  </a:lnTo>
                  <a:lnTo>
                    <a:pt x="60" y="10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E21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9" name="Freeform 141"/>
            <p:cNvSpPr>
              <a:spLocks/>
            </p:cNvSpPr>
            <p:nvPr/>
          </p:nvSpPr>
          <p:spPr bwMode="auto">
            <a:xfrm>
              <a:off x="3426" y="1864"/>
              <a:ext cx="241" cy="349"/>
            </a:xfrm>
            <a:custGeom>
              <a:avLst/>
              <a:gdLst>
                <a:gd name="T0" fmla="*/ 563 w 1691"/>
                <a:gd name="T1" fmla="*/ 82 h 2437"/>
                <a:gd name="T2" fmla="*/ 504 w 1691"/>
                <a:gd name="T3" fmla="*/ 111 h 2437"/>
                <a:gd name="T4" fmla="*/ 459 w 1691"/>
                <a:gd name="T5" fmla="*/ 141 h 2437"/>
                <a:gd name="T6" fmla="*/ 360 w 1691"/>
                <a:gd name="T7" fmla="*/ 214 h 2437"/>
                <a:gd name="T8" fmla="*/ 281 w 1691"/>
                <a:gd name="T9" fmla="*/ 296 h 2437"/>
                <a:gd name="T10" fmla="*/ 216 w 1691"/>
                <a:gd name="T11" fmla="*/ 384 h 2437"/>
                <a:gd name="T12" fmla="*/ 157 w 1691"/>
                <a:gd name="T13" fmla="*/ 479 h 2437"/>
                <a:gd name="T14" fmla="*/ 111 w 1691"/>
                <a:gd name="T15" fmla="*/ 590 h 2437"/>
                <a:gd name="T16" fmla="*/ 72 w 1691"/>
                <a:gd name="T17" fmla="*/ 700 h 2437"/>
                <a:gd name="T18" fmla="*/ 39 w 1691"/>
                <a:gd name="T19" fmla="*/ 817 h 2437"/>
                <a:gd name="T20" fmla="*/ 19 w 1691"/>
                <a:gd name="T21" fmla="*/ 935 h 2437"/>
                <a:gd name="T22" fmla="*/ 6 w 1691"/>
                <a:gd name="T23" fmla="*/ 1061 h 2437"/>
                <a:gd name="T24" fmla="*/ 0 w 1691"/>
                <a:gd name="T25" fmla="*/ 1187 h 2437"/>
                <a:gd name="T26" fmla="*/ 0 w 1691"/>
                <a:gd name="T27" fmla="*/ 1311 h 2437"/>
                <a:gd name="T28" fmla="*/ 0 w 1691"/>
                <a:gd name="T29" fmla="*/ 1443 h 2437"/>
                <a:gd name="T30" fmla="*/ 6 w 1691"/>
                <a:gd name="T31" fmla="*/ 1569 h 2437"/>
                <a:gd name="T32" fmla="*/ 32 w 1691"/>
                <a:gd name="T33" fmla="*/ 1805 h 2437"/>
                <a:gd name="T34" fmla="*/ 85 w 1691"/>
                <a:gd name="T35" fmla="*/ 1855 h 2437"/>
                <a:gd name="T36" fmla="*/ 137 w 1691"/>
                <a:gd name="T37" fmla="*/ 1900 h 2437"/>
                <a:gd name="T38" fmla="*/ 249 w 1691"/>
                <a:gd name="T39" fmla="*/ 1996 h 2437"/>
                <a:gd name="T40" fmla="*/ 380 w 1691"/>
                <a:gd name="T41" fmla="*/ 2077 h 2437"/>
                <a:gd name="T42" fmla="*/ 517 w 1691"/>
                <a:gd name="T43" fmla="*/ 2158 h 2437"/>
                <a:gd name="T44" fmla="*/ 793 w 1691"/>
                <a:gd name="T45" fmla="*/ 2305 h 2437"/>
                <a:gd name="T46" fmla="*/ 924 w 1691"/>
                <a:gd name="T47" fmla="*/ 2372 h 2437"/>
                <a:gd name="T48" fmla="*/ 1035 w 1691"/>
                <a:gd name="T49" fmla="*/ 2437 h 2437"/>
                <a:gd name="T50" fmla="*/ 1068 w 1691"/>
                <a:gd name="T51" fmla="*/ 2290 h 2437"/>
                <a:gd name="T52" fmla="*/ 1140 w 1691"/>
                <a:gd name="T53" fmla="*/ 2025 h 2437"/>
                <a:gd name="T54" fmla="*/ 1239 w 1691"/>
                <a:gd name="T55" fmla="*/ 1687 h 2437"/>
                <a:gd name="T56" fmla="*/ 1357 w 1691"/>
                <a:gd name="T57" fmla="*/ 1319 h 2437"/>
                <a:gd name="T58" fmla="*/ 1468 w 1691"/>
                <a:gd name="T59" fmla="*/ 958 h 2437"/>
                <a:gd name="T60" fmla="*/ 1573 w 1691"/>
                <a:gd name="T61" fmla="*/ 656 h 2437"/>
                <a:gd name="T62" fmla="*/ 1645 w 1691"/>
                <a:gd name="T63" fmla="*/ 458 h 2437"/>
                <a:gd name="T64" fmla="*/ 1671 w 1691"/>
                <a:gd name="T65" fmla="*/ 405 h 2437"/>
                <a:gd name="T66" fmla="*/ 1684 w 1691"/>
                <a:gd name="T67" fmla="*/ 391 h 2437"/>
                <a:gd name="T68" fmla="*/ 1691 w 1691"/>
                <a:gd name="T69" fmla="*/ 399 h 2437"/>
                <a:gd name="T70" fmla="*/ 1639 w 1691"/>
                <a:gd name="T71" fmla="*/ 325 h 2437"/>
                <a:gd name="T72" fmla="*/ 1580 w 1691"/>
                <a:gd name="T73" fmla="*/ 266 h 2437"/>
                <a:gd name="T74" fmla="*/ 1520 w 1691"/>
                <a:gd name="T75" fmla="*/ 214 h 2437"/>
                <a:gd name="T76" fmla="*/ 1456 w 1691"/>
                <a:gd name="T77" fmla="*/ 163 h 2437"/>
                <a:gd name="T78" fmla="*/ 1389 w 1691"/>
                <a:gd name="T79" fmla="*/ 118 h 2437"/>
                <a:gd name="T80" fmla="*/ 1317 w 1691"/>
                <a:gd name="T81" fmla="*/ 82 h 2437"/>
                <a:gd name="T82" fmla="*/ 1245 w 1691"/>
                <a:gd name="T83" fmla="*/ 52 h 2437"/>
                <a:gd name="T84" fmla="*/ 1173 w 1691"/>
                <a:gd name="T85" fmla="*/ 30 h 2437"/>
                <a:gd name="T86" fmla="*/ 1095 w 1691"/>
                <a:gd name="T87" fmla="*/ 15 h 2437"/>
                <a:gd name="T88" fmla="*/ 1022 w 1691"/>
                <a:gd name="T89" fmla="*/ 0 h 2437"/>
                <a:gd name="T90" fmla="*/ 943 w 1691"/>
                <a:gd name="T91" fmla="*/ 0 h 2437"/>
                <a:gd name="T92" fmla="*/ 865 w 1691"/>
                <a:gd name="T93" fmla="*/ 0 h 2437"/>
                <a:gd name="T94" fmla="*/ 786 w 1691"/>
                <a:gd name="T95" fmla="*/ 8 h 2437"/>
                <a:gd name="T96" fmla="*/ 708 w 1691"/>
                <a:gd name="T97" fmla="*/ 30 h 2437"/>
                <a:gd name="T98" fmla="*/ 635 w 1691"/>
                <a:gd name="T99" fmla="*/ 52 h 2437"/>
                <a:gd name="T100" fmla="*/ 563 w 1691"/>
                <a:gd name="T101" fmla="*/ 82 h 24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91"/>
                <a:gd name="T154" fmla="*/ 0 h 2437"/>
                <a:gd name="T155" fmla="*/ 1691 w 1691"/>
                <a:gd name="T156" fmla="*/ 2437 h 24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91" h="2437">
                  <a:moveTo>
                    <a:pt x="563" y="82"/>
                  </a:moveTo>
                  <a:lnTo>
                    <a:pt x="504" y="111"/>
                  </a:lnTo>
                  <a:lnTo>
                    <a:pt x="459" y="141"/>
                  </a:lnTo>
                  <a:lnTo>
                    <a:pt x="360" y="214"/>
                  </a:lnTo>
                  <a:lnTo>
                    <a:pt x="281" y="296"/>
                  </a:lnTo>
                  <a:lnTo>
                    <a:pt x="216" y="384"/>
                  </a:lnTo>
                  <a:lnTo>
                    <a:pt x="157" y="479"/>
                  </a:lnTo>
                  <a:lnTo>
                    <a:pt x="111" y="590"/>
                  </a:lnTo>
                  <a:lnTo>
                    <a:pt x="72" y="700"/>
                  </a:lnTo>
                  <a:lnTo>
                    <a:pt x="39" y="817"/>
                  </a:lnTo>
                  <a:lnTo>
                    <a:pt x="19" y="935"/>
                  </a:lnTo>
                  <a:lnTo>
                    <a:pt x="6" y="1061"/>
                  </a:lnTo>
                  <a:lnTo>
                    <a:pt x="0" y="1187"/>
                  </a:lnTo>
                  <a:lnTo>
                    <a:pt x="0" y="1311"/>
                  </a:lnTo>
                  <a:lnTo>
                    <a:pt x="0" y="1443"/>
                  </a:lnTo>
                  <a:lnTo>
                    <a:pt x="6" y="1569"/>
                  </a:lnTo>
                  <a:lnTo>
                    <a:pt x="32" y="1805"/>
                  </a:lnTo>
                  <a:lnTo>
                    <a:pt x="85" y="1855"/>
                  </a:lnTo>
                  <a:lnTo>
                    <a:pt x="137" y="1900"/>
                  </a:lnTo>
                  <a:lnTo>
                    <a:pt x="249" y="1996"/>
                  </a:lnTo>
                  <a:lnTo>
                    <a:pt x="380" y="2077"/>
                  </a:lnTo>
                  <a:lnTo>
                    <a:pt x="517" y="2158"/>
                  </a:lnTo>
                  <a:lnTo>
                    <a:pt x="793" y="2305"/>
                  </a:lnTo>
                  <a:lnTo>
                    <a:pt x="924" y="2372"/>
                  </a:lnTo>
                  <a:lnTo>
                    <a:pt x="1035" y="2437"/>
                  </a:lnTo>
                  <a:lnTo>
                    <a:pt x="1068" y="2290"/>
                  </a:lnTo>
                  <a:lnTo>
                    <a:pt x="1140" y="2025"/>
                  </a:lnTo>
                  <a:lnTo>
                    <a:pt x="1239" y="1687"/>
                  </a:lnTo>
                  <a:lnTo>
                    <a:pt x="1357" y="1319"/>
                  </a:lnTo>
                  <a:lnTo>
                    <a:pt x="1468" y="958"/>
                  </a:lnTo>
                  <a:lnTo>
                    <a:pt x="1573" y="656"/>
                  </a:lnTo>
                  <a:lnTo>
                    <a:pt x="1645" y="458"/>
                  </a:lnTo>
                  <a:lnTo>
                    <a:pt x="1671" y="405"/>
                  </a:lnTo>
                  <a:lnTo>
                    <a:pt x="1684" y="391"/>
                  </a:lnTo>
                  <a:lnTo>
                    <a:pt x="1691" y="399"/>
                  </a:lnTo>
                  <a:lnTo>
                    <a:pt x="1639" y="325"/>
                  </a:lnTo>
                  <a:lnTo>
                    <a:pt x="1580" y="266"/>
                  </a:lnTo>
                  <a:lnTo>
                    <a:pt x="1520" y="214"/>
                  </a:lnTo>
                  <a:lnTo>
                    <a:pt x="1456" y="163"/>
                  </a:lnTo>
                  <a:lnTo>
                    <a:pt x="1389" y="118"/>
                  </a:lnTo>
                  <a:lnTo>
                    <a:pt x="1317" y="82"/>
                  </a:lnTo>
                  <a:lnTo>
                    <a:pt x="1245" y="52"/>
                  </a:lnTo>
                  <a:lnTo>
                    <a:pt x="1173" y="30"/>
                  </a:lnTo>
                  <a:lnTo>
                    <a:pt x="1095" y="15"/>
                  </a:lnTo>
                  <a:lnTo>
                    <a:pt x="1022" y="0"/>
                  </a:lnTo>
                  <a:lnTo>
                    <a:pt x="943" y="0"/>
                  </a:lnTo>
                  <a:lnTo>
                    <a:pt x="865" y="0"/>
                  </a:lnTo>
                  <a:lnTo>
                    <a:pt x="786" y="8"/>
                  </a:lnTo>
                  <a:lnTo>
                    <a:pt x="708" y="30"/>
                  </a:lnTo>
                  <a:lnTo>
                    <a:pt x="635" y="52"/>
                  </a:lnTo>
                  <a:lnTo>
                    <a:pt x="563" y="82"/>
                  </a:lnTo>
                  <a:close/>
                </a:path>
              </a:pathLst>
            </a:custGeom>
            <a:solidFill>
              <a:srgbClr val="4026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0" name="Freeform 144"/>
            <p:cNvSpPr>
              <a:spLocks/>
            </p:cNvSpPr>
            <p:nvPr/>
          </p:nvSpPr>
          <p:spPr bwMode="auto">
            <a:xfrm>
              <a:off x="3496" y="1882"/>
              <a:ext cx="373" cy="181"/>
            </a:xfrm>
            <a:custGeom>
              <a:avLst/>
              <a:gdLst>
                <a:gd name="T0" fmla="*/ 682 w 2610"/>
                <a:gd name="T1" fmla="*/ 317 h 1267"/>
                <a:gd name="T2" fmla="*/ 898 w 2610"/>
                <a:gd name="T3" fmla="*/ 361 h 1267"/>
                <a:gd name="T4" fmla="*/ 1154 w 2610"/>
                <a:gd name="T5" fmla="*/ 390 h 1267"/>
                <a:gd name="T6" fmla="*/ 1423 w 2610"/>
                <a:gd name="T7" fmla="*/ 382 h 1267"/>
                <a:gd name="T8" fmla="*/ 1685 w 2610"/>
                <a:gd name="T9" fmla="*/ 353 h 1267"/>
                <a:gd name="T10" fmla="*/ 1921 w 2610"/>
                <a:gd name="T11" fmla="*/ 294 h 1267"/>
                <a:gd name="T12" fmla="*/ 2112 w 2610"/>
                <a:gd name="T13" fmla="*/ 206 h 1267"/>
                <a:gd name="T14" fmla="*/ 2183 w 2610"/>
                <a:gd name="T15" fmla="*/ 147 h 1267"/>
                <a:gd name="T16" fmla="*/ 2236 w 2610"/>
                <a:gd name="T17" fmla="*/ 73 h 1267"/>
                <a:gd name="T18" fmla="*/ 2269 w 2610"/>
                <a:gd name="T19" fmla="*/ 0 h 1267"/>
                <a:gd name="T20" fmla="*/ 2445 w 2610"/>
                <a:gd name="T21" fmla="*/ 126 h 1267"/>
                <a:gd name="T22" fmla="*/ 2610 w 2610"/>
                <a:gd name="T23" fmla="*/ 273 h 1267"/>
                <a:gd name="T24" fmla="*/ 2413 w 2610"/>
                <a:gd name="T25" fmla="*/ 596 h 1267"/>
                <a:gd name="T26" fmla="*/ 2249 w 2610"/>
                <a:gd name="T27" fmla="*/ 817 h 1267"/>
                <a:gd name="T28" fmla="*/ 2125 w 2610"/>
                <a:gd name="T29" fmla="*/ 943 h 1267"/>
                <a:gd name="T30" fmla="*/ 1994 w 2610"/>
                <a:gd name="T31" fmla="*/ 1061 h 1267"/>
                <a:gd name="T32" fmla="*/ 1850 w 2610"/>
                <a:gd name="T33" fmla="*/ 1156 h 1267"/>
                <a:gd name="T34" fmla="*/ 1685 w 2610"/>
                <a:gd name="T35" fmla="*/ 1222 h 1267"/>
                <a:gd name="T36" fmla="*/ 1377 w 2610"/>
                <a:gd name="T37" fmla="*/ 1267 h 1267"/>
                <a:gd name="T38" fmla="*/ 991 w 2610"/>
                <a:gd name="T39" fmla="*/ 1267 h 1267"/>
                <a:gd name="T40" fmla="*/ 682 w 2610"/>
                <a:gd name="T41" fmla="*/ 1244 h 1267"/>
                <a:gd name="T42" fmla="*/ 439 w 2610"/>
                <a:gd name="T43" fmla="*/ 1200 h 1267"/>
                <a:gd name="T44" fmla="*/ 256 w 2610"/>
                <a:gd name="T45" fmla="*/ 1141 h 1267"/>
                <a:gd name="T46" fmla="*/ 131 w 2610"/>
                <a:gd name="T47" fmla="*/ 1082 h 1267"/>
                <a:gd name="T48" fmla="*/ 46 w 2610"/>
                <a:gd name="T49" fmla="*/ 1015 h 1267"/>
                <a:gd name="T50" fmla="*/ 7 w 2610"/>
                <a:gd name="T51" fmla="*/ 964 h 1267"/>
                <a:gd name="T52" fmla="*/ 33 w 2610"/>
                <a:gd name="T53" fmla="*/ 927 h 1267"/>
                <a:gd name="T54" fmla="*/ 99 w 2610"/>
                <a:gd name="T55" fmla="*/ 883 h 1267"/>
                <a:gd name="T56" fmla="*/ 190 w 2610"/>
                <a:gd name="T57" fmla="*/ 750 h 1267"/>
                <a:gd name="T58" fmla="*/ 335 w 2610"/>
                <a:gd name="T59" fmla="*/ 523 h 1267"/>
                <a:gd name="T60" fmla="*/ 452 w 2610"/>
                <a:gd name="T61" fmla="*/ 376 h 1267"/>
                <a:gd name="T62" fmla="*/ 544 w 2610"/>
                <a:gd name="T63" fmla="*/ 302 h 1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10"/>
                <a:gd name="T97" fmla="*/ 0 h 1267"/>
                <a:gd name="T98" fmla="*/ 2610 w 2610"/>
                <a:gd name="T99" fmla="*/ 1267 h 1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10" h="1267">
                  <a:moveTo>
                    <a:pt x="597" y="287"/>
                  </a:moveTo>
                  <a:lnTo>
                    <a:pt x="682" y="317"/>
                  </a:lnTo>
                  <a:lnTo>
                    <a:pt x="787" y="346"/>
                  </a:lnTo>
                  <a:lnTo>
                    <a:pt x="898" y="361"/>
                  </a:lnTo>
                  <a:lnTo>
                    <a:pt x="1023" y="376"/>
                  </a:lnTo>
                  <a:lnTo>
                    <a:pt x="1154" y="390"/>
                  </a:lnTo>
                  <a:lnTo>
                    <a:pt x="1285" y="390"/>
                  </a:lnTo>
                  <a:lnTo>
                    <a:pt x="1423" y="382"/>
                  </a:lnTo>
                  <a:lnTo>
                    <a:pt x="1554" y="376"/>
                  </a:lnTo>
                  <a:lnTo>
                    <a:pt x="1685" y="353"/>
                  </a:lnTo>
                  <a:lnTo>
                    <a:pt x="1803" y="332"/>
                  </a:lnTo>
                  <a:lnTo>
                    <a:pt x="1921" y="294"/>
                  </a:lnTo>
                  <a:lnTo>
                    <a:pt x="2026" y="250"/>
                  </a:lnTo>
                  <a:lnTo>
                    <a:pt x="2112" y="206"/>
                  </a:lnTo>
                  <a:lnTo>
                    <a:pt x="2151" y="176"/>
                  </a:lnTo>
                  <a:lnTo>
                    <a:pt x="2183" y="147"/>
                  </a:lnTo>
                  <a:lnTo>
                    <a:pt x="2209" y="111"/>
                  </a:lnTo>
                  <a:lnTo>
                    <a:pt x="2236" y="73"/>
                  </a:lnTo>
                  <a:lnTo>
                    <a:pt x="2256" y="37"/>
                  </a:lnTo>
                  <a:lnTo>
                    <a:pt x="2269" y="0"/>
                  </a:lnTo>
                  <a:lnTo>
                    <a:pt x="2361" y="59"/>
                  </a:lnTo>
                  <a:lnTo>
                    <a:pt x="2445" y="126"/>
                  </a:lnTo>
                  <a:lnTo>
                    <a:pt x="2531" y="191"/>
                  </a:lnTo>
                  <a:lnTo>
                    <a:pt x="2610" y="273"/>
                  </a:lnTo>
                  <a:lnTo>
                    <a:pt x="2518" y="441"/>
                  </a:lnTo>
                  <a:lnTo>
                    <a:pt x="2413" y="596"/>
                  </a:lnTo>
                  <a:lnTo>
                    <a:pt x="2308" y="750"/>
                  </a:lnTo>
                  <a:lnTo>
                    <a:pt x="2249" y="817"/>
                  </a:lnTo>
                  <a:lnTo>
                    <a:pt x="2190" y="883"/>
                  </a:lnTo>
                  <a:lnTo>
                    <a:pt x="2125" y="943"/>
                  </a:lnTo>
                  <a:lnTo>
                    <a:pt x="2059" y="1002"/>
                  </a:lnTo>
                  <a:lnTo>
                    <a:pt x="1994" y="1061"/>
                  </a:lnTo>
                  <a:lnTo>
                    <a:pt x="1921" y="1105"/>
                  </a:lnTo>
                  <a:lnTo>
                    <a:pt x="1850" y="1156"/>
                  </a:lnTo>
                  <a:lnTo>
                    <a:pt x="1770" y="1193"/>
                  </a:lnTo>
                  <a:lnTo>
                    <a:pt x="1685" y="1222"/>
                  </a:lnTo>
                  <a:lnTo>
                    <a:pt x="1600" y="1252"/>
                  </a:lnTo>
                  <a:lnTo>
                    <a:pt x="1377" y="1267"/>
                  </a:lnTo>
                  <a:lnTo>
                    <a:pt x="1174" y="1267"/>
                  </a:lnTo>
                  <a:lnTo>
                    <a:pt x="991" y="1267"/>
                  </a:lnTo>
                  <a:lnTo>
                    <a:pt x="826" y="1259"/>
                  </a:lnTo>
                  <a:lnTo>
                    <a:pt x="682" y="1244"/>
                  </a:lnTo>
                  <a:lnTo>
                    <a:pt x="551" y="1222"/>
                  </a:lnTo>
                  <a:lnTo>
                    <a:pt x="439" y="1200"/>
                  </a:lnTo>
                  <a:lnTo>
                    <a:pt x="342" y="1170"/>
                  </a:lnTo>
                  <a:lnTo>
                    <a:pt x="256" y="1141"/>
                  </a:lnTo>
                  <a:lnTo>
                    <a:pt x="184" y="1111"/>
                  </a:lnTo>
                  <a:lnTo>
                    <a:pt x="131" y="1082"/>
                  </a:lnTo>
                  <a:lnTo>
                    <a:pt x="86" y="1046"/>
                  </a:lnTo>
                  <a:lnTo>
                    <a:pt x="46" y="1015"/>
                  </a:lnTo>
                  <a:lnTo>
                    <a:pt x="20" y="987"/>
                  </a:lnTo>
                  <a:lnTo>
                    <a:pt x="7" y="964"/>
                  </a:lnTo>
                  <a:lnTo>
                    <a:pt x="0" y="935"/>
                  </a:lnTo>
                  <a:lnTo>
                    <a:pt x="33" y="927"/>
                  </a:lnTo>
                  <a:lnTo>
                    <a:pt x="65" y="912"/>
                  </a:lnTo>
                  <a:lnTo>
                    <a:pt x="99" y="883"/>
                  </a:lnTo>
                  <a:lnTo>
                    <a:pt x="125" y="839"/>
                  </a:lnTo>
                  <a:lnTo>
                    <a:pt x="190" y="750"/>
                  </a:lnTo>
                  <a:lnTo>
                    <a:pt x="263" y="641"/>
                  </a:lnTo>
                  <a:lnTo>
                    <a:pt x="335" y="523"/>
                  </a:lnTo>
                  <a:lnTo>
                    <a:pt x="413" y="420"/>
                  </a:lnTo>
                  <a:lnTo>
                    <a:pt x="452" y="376"/>
                  </a:lnTo>
                  <a:lnTo>
                    <a:pt x="499" y="338"/>
                  </a:lnTo>
                  <a:lnTo>
                    <a:pt x="544" y="302"/>
                  </a:lnTo>
                  <a:lnTo>
                    <a:pt x="597" y="287"/>
                  </a:lnTo>
                  <a:close/>
                </a:path>
              </a:pathLst>
            </a:custGeom>
            <a:solidFill>
              <a:srgbClr val="582E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1" name="Freeform 145"/>
            <p:cNvSpPr>
              <a:spLocks/>
            </p:cNvSpPr>
            <p:nvPr/>
          </p:nvSpPr>
          <p:spPr bwMode="auto">
            <a:xfrm>
              <a:off x="3041" y="2597"/>
              <a:ext cx="151" cy="154"/>
            </a:xfrm>
            <a:custGeom>
              <a:avLst/>
              <a:gdLst>
                <a:gd name="T0" fmla="*/ 879 w 1056"/>
                <a:gd name="T1" fmla="*/ 214 h 1082"/>
                <a:gd name="T2" fmla="*/ 714 w 1056"/>
                <a:gd name="T3" fmla="*/ 111 h 1082"/>
                <a:gd name="T4" fmla="*/ 557 w 1056"/>
                <a:gd name="T5" fmla="*/ 37 h 1082"/>
                <a:gd name="T6" fmla="*/ 413 w 1056"/>
                <a:gd name="T7" fmla="*/ 8 h 1082"/>
                <a:gd name="T8" fmla="*/ 334 w 1056"/>
                <a:gd name="T9" fmla="*/ 8 h 1082"/>
                <a:gd name="T10" fmla="*/ 289 w 1056"/>
                <a:gd name="T11" fmla="*/ 22 h 1082"/>
                <a:gd name="T12" fmla="*/ 276 w 1056"/>
                <a:gd name="T13" fmla="*/ 58 h 1082"/>
                <a:gd name="T14" fmla="*/ 289 w 1056"/>
                <a:gd name="T15" fmla="*/ 117 h 1082"/>
                <a:gd name="T16" fmla="*/ 341 w 1056"/>
                <a:gd name="T17" fmla="*/ 191 h 1082"/>
                <a:gd name="T18" fmla="*/ 334 w 1056"/>
                <a:gd name="T19" fmla="*/ 214 h 1082"/>
                <a:gd name="T20" fmla="*/ 308 w 1056"/>
                <a:gd name="T21" fmla="*/ 235 h 1082"/>
                <a:gd name="T22" fmla="*/ 250 w 1056"/>
                <a:gd name="T23" fmla="*/ 228 h 1082"/>
                <a:gd name="T24" fmla="*/ 184 w 1056"/>
                <a:gd name="T25" fmla="*/ 206 h 1082"/>
                <a:gd name="T26" fmla="*/ 131 w 1056"/>
                <a:gd name="T27" fmla="*/ 206 h 1082"/>
                <a:gd name="T28" fmla="*/ 85 w 1056"/>
                <a:gd name="T29" fmla="*/ 228 h 1082"/>
                <a:gd name="T30" fmla="*/ 39 w 1056"/>
                <a:gd name="T31" fmla="*/ 294 h 1082"/>
                <a:gd name="T32" fmla="*/ 26 w 1056"/>
                <a:gd name="T33" fmla="*/ 367 h 1082"/>
                <a:gd name="T34" fmla="*/ 39 w 1056"/>
                <a:gd name="T35" fmla="*/ 420 h 1082"/>
                <a:gd name="T36" fmla="*/ 72 w 1056"/>
                <a:gd name="T37" fmla="*/ 456 h 1082"/>
                <a:gd name="T38" fmla="*/ 65 w 1056"/>
                <a:gd name="T39" fmla="*/ 485 h 1082"/>
                <a:gd name="T40" fmla="*/ 13 w 1056"/>
                <a:gd name="T41" fmla="*/ 523 h 1082"/>
                <a:gd name="T42" fmla="*/ 0 w 1056"/>
                <a:gd name="T43" fmla="*/ 581 h 1082"/>
                <a:gd name="T44" fmla="*/ 39 w 1056"/>
                <a:gd name="T45" fmla="*/ 663 h 1082"/>
                <a:gd name="T46" fmla="*/ 78 w 1056"/>
                <a:gd name="T47" fmla="*/ 714 h 1082"/>
                <a:gd name="T48" fmla="*/ 59 w 1056"/>
                <a:gd name="T49" fmla="*/ 751 h 1082"/>
                <a:gd name="T50" fmla="*/ 65 w 1056"/>
                <a:gd name="T51" fmla="*/ 832 h 1082"/>
                <a:gd name="T52" fmla="*/ 111 w 1056"/>
                <a:gd name="T53" fmla="*/ 905 h 1082"/>
                <a:gd name="T54" fmla="*/ 157 w 1056"/>
                <a:gd name="T55" fmla="*/ 928 h 1082"/>
                <a:gd name="T56" fmla="*/ 210 w 1056"/>
                <a:gd name="T57" fmla="*/ 935 h 1082"/>
                <a:gd name="T58" fmla="*/ 197 w 1056"/>
                <a:gd name="T59" fmla="*/ 979 h 1082"/>
                <a:gd name="T60" fmla="*/ 229 w 1056"/>
                <a:gd name="T61" fmla="*/ 1031 h 1082"/>
                <a:gd name="T62" fmla="*/ 354 w 1056"/>
                <a:gd name="T63" fmla="*/ 1075 h 1082"/>
                <a:gd name="T64" fmla="*/ 577 w 1056"/>
                <a:gd name="T65" fmla="*/ 1075 h 1082"/>
                <a:gd name="T66" fmla="*/ 845 w 1056"/>
                <a:gd name="T67" fmla="*/ 1052 h 1082"/>
                <a:gd name="T68" fmla="*/ 977 w 1056"/>
                <a:gd name="T69" fmla="*/ 1016 h 1082"/>
                <a:gd name="T70" fmla="*/ 1030 w 1056"/>
                <a:gd name="T71" fmla="*/ 832 h 1082"/>
                <a:gd name="T72" fmla="*/ 1056 w 1056"/>
                <a:gd name="T73" fmla="*/ 655 h 1082"/>
                <a:gd name="T74" fmla="*/ 1049 w 1056"/>
                <a:gd name="T75" fmla="*/ 523 h 1082"/>
                <a:gd name="T76" fmla="*/ 1023 w 1056"/>
                <a:gd name="T77" fmla="*/ 405 h 1082"/>
                <a:gd name="T78" fmla="*/ 964 w 1056"/>
                <a:gd name="T79" fmla="*/ 294 h 10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082"/>
                <a:gd name="T122" fmla="*/ 1056 w 1056"/>
                <a:gd name="T123" fmla="*/ 1082 h 10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082">
                  <a:moveTo>
                    <a:pt x="911" y="243"/>
                  </a:moveTo>
                  <a:lnTo>
                    <a:pt x="879" y="214"/>
                  </a:lnTo>
                  <a:lnTo>
                    <a:pt x="780" y="147"/>
                  </a:lnTo>
                  <a:lnTo>
                    <a:pt x="714" y="111"/>
                  </a:lnTo>
                  <a:lnTo>
                    <a:pt x="636" y="73"/>
                  </a:lnTo>
                  <a:lnTo>
                    <a:pt x="557" y="37"/>
                  </a:lnTo>
                  <a:lnTo>
                    <a:pt x="472" y="14"/>
                  </a:lnTo>
                  <a:lnTo>
                    <a:pt x="413" y="8"/>
                  </a:lnTo>
                  <a:lnTo>
                    <a:pt x="368" y="0"/>
                  </a:lnTo>
                  <a:lnTo>
                    <a:pt x="334" y="8"/>
                  </a:lnTo>
                  <a:lnTo>
                    <a:pt x="308" y="14"/>
                  </a:lnTo>
                  <a:lnTo>
                    <a:pt x="289" y="22"/>
                  </a:lnTo>
                  <a:lnTo>
                    <a:pt x="282" y="37"/>
                  </a:lnTo>
                  <a:lnTo>
                    <a:pt x="276" y="58"/>
                  </a:lnTo>
                  <a:lnTo>
                    <a:pt x="276" y="73"/>
                  </a:lnTo>
                  <a:lnTo>
                    <a:pt x="289" y="117"/>
                  </a:lnTo>
                  <a:lnTo>
                    <a:pt x="315" y="155"/>
                  </a:lnTo>
                  <a:lnTo>
                    <a:pt x="341" y="191"/>
                  </a:lnTo>
                  <a:lnTo>
                    <a:pt x="341" y="199"/>
                  </a:lnTo>
                  <a:lnTo>
                    <a:pt x="334" y="214"/>
                  </a:lnTo>
                  <a:lnTo>
                    <a:pt x="321" y="220"/>
                  </a:lnTo>
                  <a:lnTo>
                    <a:pt x="308" y="235"/>
                  </a:lnTo>
                  <a:lnTo>
                    <a:pt x="282" y="235"/>
                  </a:lnTo>
                  <a:lnTo>
                    <a:pt x="250" y="228"/>
                  </a:lnTo>
                  <a:lnTo>
                    <a:pt x="210" y="214"/>
                  </a:lnTo>
                  <a:lnTo>
                    <a:pt x="184" y="206"/>
                  </a:lnTo>
                  <a:lnTo>
                    <a:pt x="157" y="199"/>
                  </a:lnTo>
                  <a:lnTo>
                    <a:pt x="131" y="206"/>
                  </a:lnTo>
                  <a:lnTo>
                    <a:pt x="111" y="214"/>
                  </a:lnTo>
                  <a:lnTo>
                    <a:pt x="85" y="228"/>
                  </a:lnTo>
                  <a:lnTo>
                    <a:pt x="72" y="250"/>
                  </a:lnTo>
                  <a:lnTo>
                    <a:pt x="39" y="294"/>
                  </a:lnTo>
                  <a:lnTo>
                    <a:pt x="26" y="346"/>
                  </a:lnTo>
                  <a:lnTo>
                    <a:pt x="26" y="367"/>
                  </a:lnTo>
                  <a:lnTo>
                    <a:pt x="33" y="397"/>
                  </a:lnTo>
                  <a:lnTo>
                    <a:pt x="39" y="420"/>
                  </a:lnTo>
                  <a:lnTo>
                    <a:pt x="52" y="441"/>
                  </a:lnTo>
                  <a:lnTo>
                    <a:pt x="72" y="456"/>
                  </a:lnTo>
                  <a:lnTo>
                    <a:pt x="91" y="470"/>
                  </a:lnTo>
                  <a:lnTo>
                    <a:pt x="65" y="485"/>
                  </a:lnTo>
                  <a:lnTo>
                    <a:pt x="33" y="500"/>
                  </a:lnTo>
                  <a:lnTo>
                    <a:pt x="13" y="523"/>
                  </a:lnTo>
                  <a:lnTo>
                    <a:pt x="0" y="552"/>
                  </a:lnTo>
                  <a:lnTo>
                    <a:pt x="0" y="581"/>
                  </a:lnTo>
                  <a:lnTo>
                    <a:pt x="7" y="619"/>
                  </a:lnTo>
                  <a:lnTo>
                    <a:pt x="39" y="663"/>
                  </a:lnTo>
                  <a:lnTo>
                    <a:pt x="91" y="707"/>
                  </a:lnTo>
                  <a:lnTo>
                    <a:pt x="78" y="714"/>
                  </a:lnTo>
                  <a:lnTo>
                    <a:pt x="72" y="722"/>
                  </a:lnTo>
                  <a:lnTo>
                    <a:pt x="59" y="751"/>
                  </a:lnTo>
                  <a:lnTo>
                    <a:pt x="59" y="787"/>
                  </a:lnTo>
                  <a:lnTo>
                    <a:pt x="65" y="832"/>
                  </a:lnTo>
                  <a:lnTo>
                    <a:pt x="85" y="876"/>
                  </a:lnTo>
                  <a:lnTo>
                    <a:pt x="111" y="905"/>
                  </a:lnTo>
                  <a:lnTo>
                    <a:pt x="131" y="920"/>
                  </a:lnTo>
                  <a:lnTo>
                    <a:pt x="157" y="928"/>
                  </a:lnTo>
                  <a:lnTo>
                    <a:pt x="177" y="935"/>
                  </a:lnTo>
                  <a:lnTo>
                    <a:pt x="210" y="935"/>
                  </a:lnTo>
                  <a:lnTo>
                    <a:pt x="197" y="957"/>
                  </a:lnTo>
                  <a:lnTo>
                    <a:pt x="197" y="979"/>
                  </a:lnTo>
                  <a:lnTo>
                    <a:pt x="210" y="1008"/>
                  </a:lnTo>
                  <a:lnTo>
                    <a:pt x="229" y="1031"/>
                  </a:lnTo>
                  <a:lnTo>
                    <a:pt x="276" y="1052"/>
                  </a:lnTo>
                  <a:lnTo>
                    <a:pt x="354" y="1075"/>
                  </a:lnTo>
                  <a:lnTo>
                    <a:pt x="459" y="1082"/>
                  </a:lnTo>
                  <a:lnTo>
                    <a:pt x="577" y="1075"/>
                  </a:lnTo>
                  <a:lnTo>
                    <a:pt x="682" y="1075"/>
                  </a:lnTo>
                  <a:lnTo>
                    <a:pt x="845" y="1052"/>
                  </a:lnTo>
                  <a:lnTo>
                    <a:pt x="944" y="1031"/>
                  </a:lnTo>
                  <a:lnTo>
                    <a:pt x="977" y="1016"/>
                  </a:lnTo>
                  <a:lnTo>
                    <a:pt x="1004" y="928"/>
                  </a:lnTo>
                  <a:lnTo>
                    <a:pt x="1030" y="832"/>
                  </a:lnTo>
                  <a:lnTo>
                    <a:pt x="1049" y="714"/>
                  </a:lnTo>
                  <a:lnTo>
                    <a:pt x="1056" y="655"/>
                  </a:lnTo>
                  <a:lnTo>
                    <a:pt x="1056" y="588"/>
                  </a:lnTo>
                  <a:lnTo>
                    <a:pt x="1049" y="523"/>
                  </a:lnTo>
                  <a:lnTo>
                    <a:pt x="1043" y="464"/>
                  </a:lnTo>
                  <a:lnTo>
                    <a:pt x="1023" y="405"/>
                  </a:lnTo>
                  <a:lnTo>
                    <a:pt x="997" y="346"/>
                  </a:lnTo>
                  <a:lnTo>
                    <a:pt x="964" y="294"/>
                  </a:lnTo>
                  <a:lnTo>
                    <a:pt x="911" y="243"/>
                  </a:lnTo>
                  <a:close/>
                </a:path>
              </a:pathLst>
            </a:custGeom>
            <a:solidFill>
              <a:srgbClr val="F0BE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2" name="Freeform 146"/>
            <p:cNvSpPr>
              <a:spLocks/>
            </p:cNvSpPr>
            <p:nvPr/>
          </p:nvSpPr>
          <p:spPr bwMode="auto">
            <a:xfrm>
              <a:off x="3165" y="2513"/>
              <a:ext cx="482" cy="279"/>
            </a:xfrm>
            <a:custGeom>
              <a:avLst/>
              <a:gdLst>
                <a:gd name="T0" fmla="*/ 2570 w 3370"/>
                <a:gd name="T1" fmla="*/ 132 h 1951"/>
                <a:gd name="T2" fmla="*/ 2426 w 3370"/>
                <a:gd name="T3" fmla="*/ 339 h 1951"/>
                <a:gd name="T4" fmla="*/ 2295 w 3370"/>
                <a:gd name="T5" fmla="*/ 472 h 1951"/>
                <a:gd name="T6" fmla="*/ 2117 w 3370"/>
                <a:gd name="T7" fmla="*/ 611 h 1951"/>
                <a:gd name="T8" fmla="*/ 1902 w 3370"/>
                <a:gd name="T9" fmla="*/ 737 h 1951"/>
                <a:gd name="T10" fmla="*/ 1646 w 3370"/>
                <a:gd name="T11" fmla="*/ 832 h 1951"/>
                <a:gd name="T12" fmla="*/ 1337 w 3370"/>
                <a:gd name="T13" fmla="*/ 876 h 1951"/>
                <a:gd name="T14" fmla="*/ 1049 w 3370"/>
                <a:gd name="T15" fmla="*/ 884 h 1951"/>
                <a:gd name="T16" fmla="*/ 813 w 3370"/>
                <a:gd name="T17" fmla="*/ 869 h 1951"/>
                <a:gd name="T18" fmla="*/ 491 w 3370"/>
                <a:gd name="T19" fmla="*/ 817 h 1951"/>
                <a:gd name="T20" fmla="*/ 328 w 3370"/>
                <a:gd name="T21" fmla="*/ 781 h 1951"/>
                <a:gd name="T22" fmla="*/ 229 w 3370"/>
                <a:gd name="T23" fmla="*/ 781 h 1951"/>
                <a:gd name="T24" fmla="*/ 125 w 3370"/>
                <a:gd name="T25" fmla="*/ 802 h 1951"/>
                <a:gd name="T26" fmla="*/ 46 w 3370"/>
                <a:gd name="T27" fmla="*/ 913 h 1951"/>
                <a:gd name="T28" fmla="*/ 7 w 3370"/>
                <a:gd name="T29" fmla="*/ 1126 h 1951"/>
                <a:gd name="T30" fmla="*/ 0 w 3370"/>
                <a:gd name="T31" fmla="*/ 1311 h 1951"/>
                <a:gd name="T32" fmla="*/ 13 w 3370"/>
                <a:gd name="T33" fmla="*/ 1436 h 1951"/>
                <a:gd name="T34" fmla="*/ 59 w 3370"/>
                <a:gd name="T35" fmla="*/ 1546 h 1951"/>
                <a:gd name="T36" fmla="*/ 118 w 3370"/>
                <a:gd name="T37" fmla="*/ 1613 h 1951"/>
                <a:gd name="T38" fmla="*/ 302 w 3370"/>
                <a:gd name="T39" fmla="*/ 1731 h 1951"/>
                <a:gd name="T40" fmla="*/ 465 w 3370"/>
                <a:gd name="T41" fmla="*/ 1811 h 1951"/>
                <a:gd name="T42" fmla="*/ 669 w 3370"/>
                <a:gd name="T43" fmla="*/ 1884 h 1951"/>
                <a:gd name="T44" fmla="*/ 905 w 3370"/>
                <a:gd name="T45" fmla="*/ 1937 h 1951"/>
                <a:gd name="T46" fmla="*/ 1187 w 3370"/>
                <a:gd name="T47" fmla="*/ 1951 h 1951"/>
                <a:gd name="T48" fmla="*/ 1494 w 3370"/>
                <a:gd name="T49" fmla="*/ 1922 h 1951"/>
                <a:gd name="T50" fmla="*/ 2085 w 3370"/>
                <a:gd name="T51" fmla="*/ 1811 h 1951"/>
                <a:gd name="T52" fmla="*/ 2327 w 3370"/>
                <a:gd name="T53" fmla="*/ 1737 h 1951"/>
                <a:gd name="T54" fmla="*/ 2551 w 3370"/>
                <a:gd name="T55" fmla="*/ 1657 h 1951"/>
                <a:gd name="T56" fmla="*/ 2747 w 3370"/>
                <a:gd name="T57" fmla="*/ 1554 h 1951"/>
                <a:gd name="T58" fmla="*/ 2924 w 3370"/>
                <a:gd name="T59" fmla="*/ 1428 h 1951"/>
                <a:gd name="T60" fmla="*/ 3081 w 3370"/>
                <a:gd name="T61" fmla="*/ 1281 h 1951"/>
                <a:gd name="T62" fmla="*/ 3225 w 3370"/>
                <a:gd name="T63" fmla="*/ 1097 h 1951"/>
                <a:gd name="T64" fmla="*/ 3285 w 3370"/>
                <a:gd name="T65" fmla="*/ 994 h 1951"/>
                <a:gd name="T66" fmla="*/ 3330 w 3370"/>
                <a:gd name="T67" fmla="*/ 884 h 1951"/>
                <a:gd name="T68" fmla="*/ 3357 w 3370"/>
                <a:gd name="T69" fmla="*/ 773 h 1951"/>
                <a:gd name="T70" fmla="*/ 3363 w 3370"/>
                <a:gd name="T71" fmla="*/ 552 h 1951"/>
                <a:gd name="T72" fmla="*/ 3317 w 3370"/>
                <a:gd name="T73" fmla="*/ 339 h 1951"/>
                <a:gd name="T74" fmla="*/ 3219 w 3370"/>
                <a:gd name="T75" fmla="*/ 170 h 1951"/>
                <a:gd name="T76" fmla="*/ 3154 w 3370"/>
                <a:gd name="T77" fmla="*/ 103 h 1951"/>
                <a:gd name="T78" fmla="*/ 3075 w 3370"/>
                <a:gd name="T79" fmla="*/ 52 h 1951"/>
                <a:gd name="T80" fmla="*/ 2996 w 3370"/>
                <a:gd name="T81" fmla="*/ 14 h 1951"/>
                <a:gd name="T82" fmla="*/ 2905 w 3370"/>
                <a:gd name="T83" fmla="*/ 0 h 1951"/>
                <a:gd name="T84" fmla="*/ 2806 w 3370"/>
                <a:gd name="T85" fmla="*/ 8 h 1951"/>
                <a:gd name="T86" fmla="*/ 2701 w 3370"/>
                <a:gd name="T87" fmla="*/ 44 h 1951"/>
                <a:gd name="T88" fmla="*/ 2590 w 3370"/>
                <a:gd name="T89" fmla="*/ 103 h 19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70"/>
                <a:gd name="T136" fmla="*/ 0 h 1951"/>
                <a:gd name="T137" fmla="*/ 3370 w 3370"/>
                <a:gd name="T138" fmla="*/ 1951 h 19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70" h="1951">
                  <a:moveTo>
                    <a:pt x="2590" y="103"/>
                  </a:moveTo>
                  <a:lnTo>
                    <a:pt x="2570" y="132"/>
                  </a:lnTo>
                  <a:lnTo>
                    <a:pt x="2518" y="221"/>
                  </a:lnTo>
                  <a:lnTo>
                    <a:pt x="2426" y="339"/>
                  </a:lnTo>
                  <a:lnTo>
                    <a:pt x="2360" y="405"/>
                  </a:lnTo>
                  <a:lnTo>
                    <a:pt x="2295" y="472"/>
                  </a:lnTo>
                  <a:lnTo>
                    <a:pt x="2209" y="545"/>
                  </a:lnTo>
                  <a:lnTo>
                    <a:pt x="2117" y="611"/>
                  </a:lnTo>
                  <a:lnTo>
                    <a:pt x="2020" y="678"/>
                  </a:lnTo>
                  <a:lnTo>
                    <a:pt x="1902" y="737"/>
                  </a:lnTo>
                  <a:lnTo>
                    <a:pt x="1777" y="788"/>
                  </a:lnTo>
                  <a:lnTo>
                    <a:pt x="1646" y="832"/>
                  </a:lnTo>
                  <a:lnTo>
                    <a:pt x="1494" y="861"/>
                  </a:lnTo>
                  <a:lnTo>
                    <a:pt x="1337" y="876"/>
                  </a:lnTo>
                  <a:lnTo>
                    <a:pt x="1187" y="884"/>
                  </a:lnTo>
                  <a:lnTo>
                    <a:pt x="1049" y="884"/>
                  </a:lnTo>
                  <a:lnTo>
                    <a:pt x="925" y="876"/>
                  </a:lnTo>
                  <a:lnTo>
                    <a:pt x="813" y="869"/>
                  </a:lnTo>
                  <a:lnTo>
                    <a:pt x="636" y="846"/>
                  </a:lnTo>
                  <a:lnTo>
                    <a:pt x="491" y="817"/>
                  </a:lnTo>
                  <a:lnTo>
                    <a:pt x="381" y="788"/>
                  </a:lnTo>
                  <a:lnTo>
                    <a:pt x="328" y="781"/>
                  </a:lnTo>
                  <a:lnTo>
                    <a:pt x="276" y="781"/>
                  </a:lnTo>
                  <a:lnTo>
                    <a:pt x="229" y="781"/>
                  </a:lnTo>
                  <a:lnTo>
                    <a:pt x="177" y="788"/>
                  </a:lnTo>
                  <a:lnTo>
                    <a:pt x="125" y="802"/>
                  </a:lnTo>
                  <a:lnTo>
                    <a:pt x="72" y="832"/>
                  </a:lnTo>
                  <a:lnTo>
                    <a:pt x="46" y="913"/>
                  </a:lnTo>
                  <a:lnTo>
                    <a:pt x="26" y="1008"/>
                  </a:lnTo>
                  <a:lnTo>
                    <a:pt x="7" y="1126"/>
                  </a:lnTo>
                  <a:lnTo>
                    <a:pt x="0" y="1252"/>
                  </a:lnTo>
                  <a:lnTo>
                    <a:pt x="0" y="1311"/>
                  </a:lnTo>
                  <a:lnTo>
                    <a:pt x="7" y="1377"/>
                  </a:lnTo>
                  <a:lnTo>
                    <a:pt x="13" y="1436"/>
                  </a:lnTo>
                  <a:lnTo>
                    <a:pt x="33" y="1495"/>
                  </a:lnTo>
                  <a:lnTo>
                    <a:pt x="59" y="1546"/>
                  </a:lnTo>
                  <a:lnTo>
                    <a:pt x="92" y="1590"/>
                  </a:lnTo>
                  <a:lnTo>
                    <a:pt x="118" y="1613"/>
                  </a:lnTo>
                  <a:lnTo>
                    <a:pt x="190" y="1664"/>
                  </a:lnTo>
                  <a:lnTo>
                    <a:pt x="302" y="1731"/>
                  </a:lnTo>
                  <a:lnTo>
                    <a:pt x="381" y="1775"/>
                  </a:lnTo>
                  <a:lnTo>
                    <a:pt x="465" y="1811"/>
                  </a:lnTo>
                  <a:lnTo>
                    <a:pt x="564" y="1848"/>
                  </a:lnTo>
                  <a:lnTo>
                    <a:pt x="669" y="1884"/>
                  </a:lnTo>
                  <a:lnTo>
                    <a:pt x="780" y="1914"/>
                  </a:lnTo>
                  <a:lnTo>
                    <a:pt x="905" y="1937"/>
                  </a:lnTo>
                  <a:lnTo>
                    <a:pt x="1043" y="1951"/>
                  </a:lnTo>
                  <a:lnTo>
                    <a:pt x="1187" y="1951"/>
                  </a:lnTo>
                  <a:lnTo>
                    <a:pt x="1337" y="1943"/>
                  </a:lnTo>
                  <a:lnTo>
                    <a:pt x="1494" y="1922"/>
                  </a:lnTo>
                  <a:lnTo>
                    <a:pt x="1810" y="1870"/>
                  </a:lnTo>
                  <a:lnTo>
                    <a:pt x="2085" y="1811"/>
                  </a:lnTo>
                  <a:lnTo>
                    <a:pt x="2209" y="1775"/>
                  </a:lnTo>
                  <a:lnTo>
                    <a:pt x="2327" y="1737"/>
                  </a:lnTo>
                  <a:lnTo>
                    <a:pt x="2445" y="1701"/>
                  </a:lnTo>
                  <a:lnTo>
                    <a:pt x="2551" y="1657"/>
                  </a:lnTo>
                  <a:lnTo>
                    <a:pt x="2649" y="1605"/>
                  </a:lnTo>
                  <a:lnTo>
                    <a:pt x="2747" y="1554"/>
                  </a:lnTo>
                  <a:lnTo>
                    <a:pt x="2839" y="1495"/>
                  </a:lnTo>
                  <a:lnTo>
                    <a:pt x="2924" y="1428"/>
                  </a:lnTo>
                  <a:lnTo>
                    <a:pt x="3002" y="1355"/>
                  </a:lnTo>
                  <a:lnTo>
                    <a:pt x="3081" y="1281"/>
                  </a:lnTo>
                  <a:lnTo>
                    <a:pt x="3154" y="1193"/>
                  </a:lnTo>
                  <a:lnTo>
                    <a:pt x="3225" y="1097"/>
                  </a:lnTo>
                  <a:lnTo>
                    <a:pt x="3258" y="1046"/>
                  </a:lnTo>
                  <a:lnTo>
                    <a:pt x="3285" y="994"/>
                  </a:lnTo>
                  <a:lnTo>
                    <a:pt x="3311" y="935"/>
                  </a:lnTo>
                  <a:lnTo>
                    <a:pt x="3330" y="884"/>
                  </a:lnTo>
                  <a:lnTo>
                    <a:pt x="3343" y="825"/>
                  </a:lnTo>
                  <a:lnTo>
                    <a:pt x="3357" y="773"/>
                  </a:lnTo>
                  <a:lnTo>
                    <a:pt x="3370" y="663"/>
                  </a:lnTo>
                  <a:lnTo>
                    <a:pt x="3363" y="552"/>
                  </a:lnTo>
                  <a:lnTo>
                    <a:pt x="3343" y="442"/>
                  </a:lnTo>
                  <a:lnTo>
                    <a:pt x="3317" y="339"/>
                  </a:lnTo>
                  <a:lnTo>
                    <a:pt x="3271" y="250"/>
                  </a:lnTo>
                  <a:lnTo>
                    <a:pt x="3219" y="170"/>
                  </a:lnTo>
                  <a:lnTo>
                    <a:pt x="3186" y="132"/>
                  </a:lnTo>
                  <a:lnTo>
                    <a:pt x="3154" y="103"/>
                  </a:lnTo>
                  <a:lnTo>
                    <a:pt x="3114" y="73"/>
                  </a:lnTo>
                  <a:lnTo>
                    <a:pt x="3075" y="52"/>
                  </a:lnTo>
                  <a:lnTo>
                    <a:pt x="3036" y="29"/>
                  </a:lnTo>
                  <a:lnTo>
                    <a:pt x="2996" y="14"/>
                  </a:lnTo>
                  <a:lnTo>
                    <a:pt x="2950" y="8"/>
                  </a:lnTo>
                  <a:lnTo>
                    <a:pt x="2905" y="0"/>
                  </a:lnTo>
                  <a:lnTo>
                    <a:pt x="2852" y="0"/>
                  </a:lnTo>
                  <a:lnTo>
                    <a:pt x="2806" y="8"/>
                  </a:lnTo>
                  <a:lnTo>
                    <a:pt x="2753" y="22"/>
                  </a:lnTo>
                  <a:lnTo>
                    <a:pt x="2701" y="44"/>
                  </a:lnTo>
                  <a:lnTo>
                    <a:pt x="2642" y="73"/>
                  </a:lnTo>
                  <a:lnTo>
                    <a:pt x="2590" y="103"/>
                  </a:lnTo>
                  <a:close/>
                </a:path>
              </a:pathLst>
            </a:custGeom>
            <a:solidFill>
              <a:srgbClr val="9CA7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3" name="Freeform 147"/>
            <p:cNvSpPr>
              <a:spLocks/>
            </p:cNvSpPr>
            <p:nvPr/>
          </p:nvSpPr>
          <p:spPr bwMode="auto">
            <a:xfrm>
              <a:off x="3165" y="2570"/>
              <a:ext cx="486" cy="222"/>
            </a:xfrm>
            <a:custGeom>
              <a:avLst/>
              <a:gdLst>
                <a:gd name="T0" fmla="*/ 3363 w 3396"/>
                <a:gd name="T1" fmla="*/ 125 h 1553"/>
                <a:gd name="T2" fmla="*/ 3271 w 3396"/>
                <a:gd name="T3" fmla="*/ 566 h 1553"/>
                <a:gd name="T4" fmla="*/ 3225 w 3396"/>
                <a:gd name="T5" fmla="*/ 699 h 1553"/>
                <a:gd name="T6" fmla="*/ 3081 w 3396"/>
                <a:gd name="T7" fmla="*/ 883 h 1553"/>
                <a:gd name="T8" fmla="*/ 2924 w 3396"/>
                <a:gd name="T9" fmla="*/ 1030 h 1553"/>
                <a:gd name="T10" fmla="*/ 2747 w 3396"/>
                <a:gd name="T11" fmla="*/ 1156 h 1553"/>
                <a:gd name="T12" fmla="*/ 2551 w 3396"/>
                <a:gd name="T13" fmla="*/ 1259 h 1553"/>
                <a:gd name="T14" fmla="*/ 2327 w 3396"/>
                <a:gd name="T15" fmla="*/ 1339 h 1553"/>
                <a:gd name="T16" fmla="*/ 2085 w 3396"/>
                <a:gd name="T17" fmla="*/ 1413 h 1553"/>
                <a:gd name="T18" fmla="*/ 1494 w 3396"/>
                <a:gd name="T19" fmla="*/ 1524 h 1553"/>
                <a:gd name="T20" fmla="*/ 1187 w 3396"/>
                <a:gd name="T21" fmla="*/ 1553 h 1553"/>
                <a:gd name="T22" fmla="*/ 905 w 3396"/>
                <a:gd name="T23" fmla="*/ 1539 h 1553"/>
                <a:gd name="T24" fmla="*/ 669 w 3396"/>
                <a:gd name="T25" fmla="*/ 1486 h 1553"/>
                <a:gd name="T26" fmla="*/ 465 w 3396"/>
                <a:gd name="T27" fmla="*/ 1413 h 1553"/>
                <a:gd name="T28" fmla="*/ 302 w 3396"/>
                <a:gd name="T29" fmla="*/ 1333 h 1553"/>
                <a:gd name="T30" fmla="*/ 118 w 3396"/>
                <a:gd name="T31" fmla="*/ 1215 h 1553"/>
                <a:gd name="T32" fmla="*/ 59 w 3396"/>
                <a:gd name="T33" fmla="*/ 1148 h 1553"/>
                <a:gd name="T34" fmla="*/ 20 w 3396"/>
                <a:gd name="T35" fmla="*/ 1038 h 1553"/>
                <a:gd name="T36" fmla="*/ 0 w 3396"/>
                <a:gd name="T37" fmla="*/ 921 h 1553"/>
                <a:gd name="T38" fmla="*/ 7 w 3396"/>
                <a:gd name="T39" fmla="*/ 728 h 1553"/>
                <a:gd name="T40" fmla="*/ 151 w 3396"/>
                <a:gd name="T41" fmla="*/ 876 h 1553"/>
                <a:gd name="T42" fmla="*/ 321 w 3396"/>
                <a:gd name="T43" fmla="*/ 1009 h 1553"/>
                <a:gd name="T44" fmla="*/ 518 w 3396"/>
                <a:gd name="T45" fmla="*/ 1112 h 1553"/>
                <a:gd name="T46" fmla="*/ 740 w 3396"/>
                <a:gd name="T47" fmla="*/ 1200 h 1553"/>
                <a:gd name="T48" fmla="*/ 970 w 3396"/>
                <a:gd name="T49" fmla="*/ 1259 h 1553"/>
                <a:gd name="T50" fmla="*/ 1219 w 3396"/>
                <a:gd name="T51" fmla="*/ 1295 h 1553"/>
                <a:gd name="T52" fmla="*/ 1468 w 3396"/>
                <a:gd name="T53" fmla="*/ 1303 h 1553"/>
                <a:gd name="T54" fmla="*/ 1731 w 3396"/>
                <a:gd name="T55" fmla="*/ 1280 h 1553"/>
                <a:gd name="T56" fmla="*/ 1986 w 3396"/>
                <a:gd name="T57" fmla="*/ 1236 h 1553"/>
                <a:gd name="T58" fmla="*/ 2235 w 3396"/>
                <a:gd name="T59" fmla="*/ 1156 h 1553"/>
                <a:gd name="T60" fmla="*/ 2478 w 3396"/>
                <a:gd name="T61" fmla="*/ 1045 h 1553"/>
                <a:gd name="T62" fmla="*/ 2701 w 3396"/>
                <a:gd name="T63" fmla="*/ 906 h 1553"/>
                <a:gd name="T64" fmla="*/ 2911 w 3396"/>
                <a:gd name="T65" fmla="*/ 736 h 1553"/>
                <a:gd name="T66" fmla="*/ 3101 w 3396"/>
                <a:gd name="T67" fmla="*/ 522 h 1553"/>
                <a:gd name="T68" fmla="*/ 3264 w 3396"/>
                <a:gd name="T69" fmla="*/ 280 h 1553"/>
                <a:gd name="T70" fmla="*/ 3396 w 3396"/>
                <a:gd name="T71" fmla="*/ 0 h 15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96"/>
                <a:gd name="T109" fmla="*/ 0 h 1553"/>
                <a:gd name="T110" fmla="*/ 3396 w 3396"/>
                <a:gd name="T111" fmla="*/ 1553 h 15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96" h="1553">
                  <a:moveTo>
                    <a:pt x="3396" y="0"/>
                  </a:moveTo>
                  <a:lnTo>
                    <a:pt x="3363" y="125"/>
                  </a:lnTo>
                  <a:lnTo>
                    <a:pt x="3317" y="345"/>
                  </a:lnTo>
                  <a:lnTo>
                    <a:pt x="3271" y="566"/>
                  </a:lnTo>
                  <a:lnTo>
                    <a:pt x="3245" y="648"/>
                  </a:lnTo>
                  <a:lnTo>
                    <a:pt x="3225" y="699"/>
                  </a:lnTo>
                  <a:lnTo>
                    <a:pt x="3154" y="795"/>
                  </a:lnTo>
                  <a:lnTo>
                    <a:pt x="3081" y="883"/>
                  </a:lnTo>
                  <a:lnTo>
                    <a:pt x="3002" y="957"/>
                  </a:lnTo>
                  <a:lnTo>
                    <a:pt x="2924" y="1030"/>
                  </a:lnTo>
                  <a:lnTo>
                    <a:pt x="2839" y="1097"/>
                  </a:lnTo>
                  <a:lnTo>
                    <a:pt x="2747" y="1156"/>
                  </a:lnTo>
                  <a:lnTo>
                    <a:pt x="2649" y="1207"/>
                  </a:lnTo>
                  <a:lnTo>
                    <a:pt x="2551" y="1259"/>
                  </a:lnTo>
                  <a:lnTo>
                    <a:pt x="2445" y="1303"/>
                  </a:lnTo>
                  <a:lnTo>
                    <a:pt x="2327" y="1339"/>
                  </a:lnTo>
                  <a:lnTo>
                    <a:pt x="2209" y="1377"/>
                  </a:lnTo>
                  <a:lnTo>
                    <a:pt x="2085" y="1413"/>
                  </a:lnTo>
                  <a:lnTo>
                    <a:pt x="1810" y="1472"/>
                  </a:lnTo>
                  <a:lnTo>
                    <a:pt x="1494" y="1524"/>
                  </a:lnTo>
                  <a:lnTo>
                    <a:pt x="1337" y="1545"/>
                  </a:lnTo>
                  <a:lnTo>
                    <a:pt x="1187" y="1553"/>
                  </a:lnTo>
                  <a:lnTo>
                    <a:pt x="1043" y="1553"/>
                  </a:lnTo>
                  <a:lnTo>
                    <a:pt x="905" y="1539"/>
                  </a:lnTo>
                  <a:lnTo>
                    <a:pt x="780" y="1516"/>
                  </a:lnTo>
                  <a:lnTo>
                    <a:pt x="669" y="1486"/>
                  </a:lnTo>
                  <a:lnTo>
                    <a:pt x="564" y="1450"/>
                  </a:lnTo>
                  <a:lnTo>
                    <a:pt x="465" y="1413"/>
                  </a:lnTo>
                  <a:lnTo>
                    <a:pt x="381" y="1377"/>
                  </a:lnTo>
                  <a:lnTo>
                    <a:pt x="302" y="1333"/>
                  </a:lnTo>
                  <a:lnTo>
                    <a:pt x="190" y="1266"/>
                  </a:lnTo>
                  <a:lnTo>
                    <a:pt x="118" y="1215"/>
                  </a:lnTo>
                  <a:lnTo>
                    <a:pt x="92" y="1192"/>
                  </a:lnTo>
                  <a:lnTo>
                    <a:pt x="59" y="1148"/>
                  </a:lnTo>
                  <a:lnTo>
                    <a:pt x="33" y="1097"/>
                  </a:lnTo>
                  <a:lnTo>
                    <a:pt x="20" y="1038"/>
                  </a:lnTo>
                  <a:lnTo>
                    <a:pt x="7" y="979"/>
                  </a:lnTo>
                  <a:lnTo>
                    <a:pt x="0" y="921"/>
                  </a:lnTo>
                  <a:lnTo>
                    <a:pt x="0" y="854"/>
                  </a:lnTo>
                  <a:lnTo>
                    <a:pt x="7" y="728"/>
                  </a:lnTo>
                  <a:lnTo>
                    <a:pt x="72" y="803"/>
                  </a:lnTo>
                  <a:lnTo>
                    <a:pt x="151" y="876"/>
                  </a:lnTo>
                  <a:lnTo>
                    <a:pt x="236" y="942"/>
                  </a:lnTo>
                  <a:lnTo>
                    <a:pt x="321" y="1009"/>
                  </a:lnTo>
                  <a:lnTo>
                    <a:pt x="420" y="1060"/>
                  </a:lnTo>
                  <a:lnTo>
                    <a:pt x="518" y="1112"/>
                  </a:lnTo>
                  <a:lnTo>
                    <a:pt x="630" y="1156"/>
                  </a:lnTo>
                  <a:lnTo>
                    <a:pt x="740" y="1200"/>
                  </a:lnTo>
                  <a:lnTo>
                    <a:pt x="852" y="1230"/>
                  </a:lnTo>
                  <a:lnTo>
                    <a:pt x="970" y="1259"/>
                  </a:lnTo>
                  <a:lnTo>
                    <a:pt x="1095" y="1280"/>
                  </a:lnTo>
                  <a:lnTo>
                    <a:pt x="1219" y="1295"/>
                  </a:lnTo>
                  <a:lnTo>
                    <a:pt x="1344" y="1303"/>
                  </a:lnTo>
                  <a:lnTo>
                    <a:pt x="1468" y="1303"/>
                  </a:lnTo>
                  <a:lnTo>
                    <a:pt x="1599" y="1295"/>
                  </a:lnTo>
                  <a:lnTo>
                    <a:pt x="1731" y="1280"/>
                  </a:lnTo>
                  <a:lnTo>
                    <a:pt x="1855" y="1259"/>
                  </a:lnTo>
                  <a:lnTo>
                    <a:pt x="1986" y="1236"/>
                  </a:lnTo>
                  <a:lnTo>
                    <a:pt x="2111" y="1200"/>
                  </a:lnTo>
                  <a:lnTo>
                    <a:pt x="2235" y="1156"/>
                  </a:lnTo>
                  <a:lnTo>
                    <a:pt x="2353" y="1104"/>
                  </a:lnTo>
                  <a:lnTo>
                    <a:pt x="2478" y="1045"/>
                  </a:lnTo>
                  <a:lnTo>
                    <a:pt x="2590" y="979"/>
                  </a:lnTo>
                  <a:lnTo>
                    <a:pt x="2701" y="906"/>
                  </a:lnTo>
                  <a:lnTo>
                    <a:pt x="2813" y="824"/>
                  </a:lnTo>
                  <a:lnTo>
                    <a:pt x="2911" y="736"/>
                  </a:lnTo>
                  <a:lnTo>
                    <a:pt x="3009" y="633"/>
                  </a:lnTo>
                  <a:lnTo>
                    <a:pt x="3101" y="522"/>
                  </a:lnTo>
                  <a:lnTo>
                    <a:pt x="3186" y="404"/>
                  </a:lnTo>
                  <a:lnTo>
                    <a:pt x="3264" y="280"/>
                  </a:lnTo>
                  <a:lnTo>
                    <a:pt x="3330" y="139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7989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4" name="Freeform 148"/>
            <p:cNvSpPr>
              <a:spLocks/>
            </p:cNvSpPr>
            <p:nvPr/>
          </p:nvSpPr>
          <p:spPr bwMode="auto">
            <a:xfrm>
              <a:off x="3604" y="3293"/>
              <a:ext cx="69" cy="70"/>
            </a:xfrm>
            <a:custGeom>
              <a:avLst/>
              <a:gdLst>
                <a:gd name="T0" fmla="*/ 0 w 486"/>
                <a:gd name="T1" fmla="*/ 242 h 493"/>
                <a:gd name="T2" fmla="*/ 7 w 486"/>
                <a:gd name="T3" fmla="*/ 294 h 493"/>
                <a:gd name="T4" fmla="*/ 20 w 486"/>
                <a:gd name="T5" fmla="*/ 338 h 493"/>
                <a:gd name="T6" fmla="*/ 39 w 486"/>
                <a:gd name="T7" fmla="*/ 382 h 493"/>
                <a:gd name="T8" fmla="*/ 72 w 486"/>
                <a:gd name="T9" fmla="*/ 419 h 493"/>
                <a:gd name="T10" fmla="*/ 105 w 486"/>
                <a:gd name="T11" fmla="*/ 449 h 493"/>
                <a:gd name="T12" fmla="*/ 144 w 486"/>
                <a:gd name="T13" fmla="*/ 471 h 493"/>
                <a:gd name="T14" fmla="*/ 190 w 486"/>
                <a:gd name="T15" fmla="*/ 485 h 493"/>
                <a:gd name="T16" fmla="*/ 243 w 486"/>
                <a:gd name="T17" fmla="*/ 493 h 493"/>
                <a:gd name="T18" fmla="*/ 289 w 486"/>
                <a:gd name="T19" fmla="*/ 485 h 493"/>
                <a:gd name="T20" fmla="*/ 335 w 486"/>
                <a:gd name="T21" fmla="*/ 471 h 493"/>
                <a:gd name="T22" fmla="*/ 374 w 486"/>
                <a:gd name="T23" fmla="*/ 449 h 493"/>
                <a:gd name="T24" fmla="*/ 413 w 486"/>
                <a:gd name="T25" fmla="*/ 419 h 493"/>
                <a:gd name="T26" fmla="*/ 439 w 486"/>
                <a:gd name="T27" fmla="*/ 382 h 493"/>
                <a:gd name="T28" fmla="*/ 466 w 486"/>
                <a:gd name="T29" fmla="*/ 345 h 493"/>
                <a:gd name="T30" fmla="*/ 479 w 486"/>
                <a:gd name="T31" fmla="*/ 301 h 493"/>
                <a:gd name="T32" fmla="*/ 486 w 486"/>
                <a:gd name="T33" fmla="*/ 250 h 493"/>
                <a:gd name="T34" fmla="*/ 479 w 486"/>
                <a:gd name="T35" fmla="*/ 198 h 493"/>
                <a:gd name="T36" fmla="*/ 466 w 486"/>
                <a:gd name="T37" fmla="*/ 154 h 493"/>
                <a:gd name="T38" fmla="*/ 446 w 486"/>
                <a:gd name="T39" fmla="*/ 110 h 493"/>
                <a:gd name="T40" fmla="*/ 413 w 486"/>
                <a:gd name="T41" fmla="*/ 73 h 493"/>
                <a:gd name="T42" fmla="*/ 381 w 486"/>
                <a:gd name="T43" fmla="*/ 44 h 493"/>
                <a:gd name="T44" fmla="*/ 342 w 486"/>
                <a:gd name="T45" fmla="*/ 21 h 493"/>
                <a:gd name="T46" fmla="*/ 295 w 486"/>
                <a:gd name="T47" fmla="*/ 7 h 493"/>
                <a:gd name="T48" fmla="*/ 243 w 486"/>
                <a:gd name="T49" fmla="*/ 0 h 493"/>
                <a:gd name="T50" fmla="*/ 196 w 486"/>
                <a:gd name="T51" fmla="*/ 7 h 493"/>
                <a:gd name="T52" fmla="*/ 151 w 486"/>
                <a:gd name="T53" fmla="*/ 21 h 493"/>
                <a:gd name="T54" fmla="*/ 112 w 486"/>
                <a:gd name="T55" fmla="*/ 44 h 493"/>
                <a:gd name="T56" fmla="*/ 72 w 486"/>
                <a:gd name="T57" fmla="*/ 73 h 493"/>
                <a:gd name="T58" fmla="*/ 46 w 486"/>
                <a:gd name="T59" fmla="*/ 103 h 493"/>
                <a:gd name="T60" fmla="*/ 20 w 486"/>
                <a:gd name="T61" fmla="*/ 147 h 493"/>
                <a:gd name="T62" fmla="*/ 7 w 486"/>
                <a:gd name="T63" fmla="*/ 191 h 493"/>
                <a:gd name="T64" fmla="*/ 0 w 486"/>
                <a:gd name="T65" fmla="*/ 242 h 4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6"/>
                <a:gd name="T100" fmla="*/ 0 h 493"/>
                <a:gd name="T101" fmla="*/ 486 w 486"/>
                <a:gd name="T102" fmla="*/ 493 h 4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6" h="493">
                  <a:moveTo>
                    <a:pt x="0" y="242"/>
                  </a:moveTo>
                  <a:lnTo>
                    <a:pt x="7" y="294"/>
                  </a:lnTo>
                  <a:lnTo>
                    <a:pt x="20" y="338"/>
                  </a:lnTo>
                  <a:lnTo>
                    <a:pt x="39" y="382"/>
                  </a:lnTo>
                  <a:lnTo>
                    <a:pt x="72" y="419"/>
                  </a:lnTo>
                  <a:lnTo>
                    <a:pt x="105" y="449"/>
                  </a:lnTo>
                  <a:lnTo>
                    <a:pt x="144" y="471"/>
                  </a:lnTo>
                  <a:lnTo>
                    <a:pt x="190" y="485"/>
                  </a:lnTo>
                  <a:lnTo>
                    <a:pt x="243" y="493"/>
                  </a:lnTo>
                  <a:lnTo>
                    <a:pt x="289" y="485"/>
                  </a:lnTo>
                  <a:lnTo>
                    <a:pt x="335" y="471"/>
                  </a:lnTo>
                  <a:lnTo>
                    <a:pt x="374" y="449"/>
                  </a:lnTo>
                  <a:lnTo>
                    <a:pt x="413" y="419"/>
                  </a:lnTo>
                  <a:lnTo>
                    <a:pt x="439" y="382"/>
                  </a:lnTo>
                  <a:lnTo>
                    <a:pt x="466" y="345"/>
                  </a:lnTo>
                  <a:lnTo>
                    <a:pt x="479" y="301"/>
                  </a:lnTo>
                  <a:lnTo>
                    <a:pt x="486" y="250"/>
                  </a:lnTo>
                  <a:lnTo>
                    <a:pt x="479" y="198"/>
                  </a:lnTo>
                  <a:lnTo>
                    <a:pt x="466" y="154"/>
                  </a:lnTo>
                  <a:lnTo>
                    <a:pt x="446" y="110"/>
                  </a:lnTo>
                  <a:lnTo>
                    <a:pt x="413" y="73"/>
                  </a:lnTo>
                  <a:lnTo>
                    <a:pt x="381" y="44"/>
                  </a:lnTo>
                  <a:lnTo>
                    <a:pt x="342" y="21"/>
                  </a:lnTo>
                  <a:lnTo>
                    <a:pt x="295" y="7"/>
                  </a:lnTo>
                  <a:lnTo>
                    <a:pt x="243" y="0"/>
                  </a:lnTo>
                  <a:lnTo>
                    <a:pt x="196" y="7"/>
                  </a:lnTo>
                  <a:lnTo>
                    <a:pt x="151" y="21"/>
                  </a:lnTo>
                  <a:lnTo>
                    <a:pt x="112" y="44"/>
                  </a:lnTo>
                  <a:lnTo>
                    <a:pt x="72" y="73"/>
                  </a:lnTo>
                  <a:lnTo>
                    <a:pt x="46" y="103"/>
                  </a:lnTo>
                  <a:lnTo>
                    <a:pt x="20" y="147"/>
                  </a:lnTo>
                  <a:lnTo>
                    <a:pt x="7" y="191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73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5" name="Freeform 149"/>
            <p:cNvSpPr>
              <a:spLocks/>
            </p:cNvSpPr>
            <p:nvPr/>
          </p:nvSpPr>
          <p:spPr bwMode="auto">
            <a:xfrm>
              <a:off x="3480" y="3221"/>
              <a:ext cx="195" cy="111"/>
            </a:xfrm>
            <a:custGeom>
              <a:avLst/>
              <a:gdLst>
                <a:gd name="T0" fmla="*/ 1304 w 1364"/>
                <a:gd name="T1" fmla="*/ 427 h 772"/>
                <a:gd name="T2" fmla="*/ 1207 w 1364"/>
                <a:gd name="T3" fmla="*/ 368 h 772"/>
                <a:gd name="T4" fmla="*/ 1095 w 1364"/>
                <a:gd name="T5" fmla="*/ 316 h 772"/>
                <a:gd name="T6" fmla="*/ 951 w 1364"/>
                <a:gd name="T7" fmla="*/ 243 h 772"/>
                <a:gd name="T8" fmla="*/ 780 w 1364"/>
                <a:gd name="T9" fmla="*/ 177 h 772"/>
                <a:gd name="T10" fmla="*/ 597 w 1364"/>
                <a:gd name="T11" fmla="*/ 104 h 772"/>
                <a:gd name="T12" fmla="*/ 400 w 1364"/>
                <a:gd name="T13" fmla="*/ 45 h 772"/>
                <a:gd name="T14" fmla="*/ 301 w 1364"/>
                <a:gd name="T15" fmla="*/ 22 h 772"/>
                <a:gd name="T16" fmla="*/ 197 w 1364"/>
                <a:gd name="T17" fmla="*/ 0 h 772"/>
                <a:gd name="T18" fmla="*/ 0 w 1364"/>
                <a:gd name="T19" fmla="*/ 295 h 772"/>
                <a:gd name="T20" fmla="*/ 1061 w 1364"/>
                <a:gd name="T21" fmla="*/ 772 h 772"/>
                <a:gd name="T22" fmla="*/ 1364 w 1364"/>
                <a:gd name="T23" fmla="*/ 560 h 772"/>
                <a:gd name="T24" fmla="*/ 1304 w 1364"/>
                <a:gd name="T25" fmla="*/ 427 h 7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4"/>
                <a:gd name="T40" fmla="*/ 0 h 772"/>
                <a:gd name="T41" fmla="*/ 1364 w 1364"/>
                <a:gd name="T42" fmla="*/ 772 h 7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4" h="772">
                  <a:moveTo>
                    <a:pt x="1304" y="427"/>
                  </a:moveTo>
                  <a:lnTo>
                    <a:pt x="1207" y="368"/>
                  </a:lnTo>
                  <a:lnTo>
                    <a:pt x="1095" y="316"/>
                  </a:lnTo>
                  <a:lnTo>
                    <a:pt x="951" y="243"/>
                  </a:lnTo>
                  <a:lnTo>
                    <a:pt x="780" y="177"/>
                  </a:lnTo>
                  <a:lnTo>
                    <a:pt x="597" y="104"/>
                  </a:lnTo>
                  <a:lnTo>
                    <a:pt x="400" y="45"/>
                  </a:lnTo>
                  <a:lnTo>
                    <a:pt x="301" y="22"/>
                  </a:lnTo>
                  <a:lnTo>
                    <a:pt x="197" y="0"/>
                  </a:lnTo>
                  <a:lnTo>
                    <a:pt x="0" y="295"/>
                  </a:lnTo>
                  <a:lnTo>
                    <a:pt x="1061" y="772"/>
                  </a:lnTo>
                  <a:lnTo>
                    <a:pt x="1364" y="560"/>
                  </a:lnTo>
                  <a:lnTo>
                    <a:pt x="1304" y="427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6" name="Freeform 150"/>
            <p:cNvSpPr>
              <a:spLocks/>
            </p:cNvSpPr>
            <p:nvPr/>
          </p:nvSpPr>
          <p:spPr bwMode="auto">
            <a:xfrm>
              <a:off x="3480" y="3254"/>
              <a:ext cx="195" cy="78"/>
            </a:xfrm>
            <a:custGeom>
              <a:avLst/>
              <a:gdLst>
                <a:gd name="T0" fmla="*/ 1048 w 1364"/>
                <a:gd name="T1" fmla="*/ 412 h 544"/>
                <a:gd name="T2" fmla="*/ 1304 w 1364"/>
                <a:gd name="T3" fmla="*/ 199 h 544"/>
                <a:gd name="T4" fmla="*/ 1364 w 1364"/>
                <a:gd name="T5" fmla="*/ 332 h 544"/>
                <a:gd name="T6" fmla="*/ 1061 w 1364"/>
                <a:gd name="T7" fmla="*/ 544 h 544"/>
                <a:gd name="T8" fmla="*/ 0 w 1364"/>
                <a:gd name="T9" fmla="*/ 67 h 544"/>
                <a:gd name="T10" fmla="*/ 45 w 1364"/>
                <a:gd name="T11" fmla="*/ 0 h 544"/>
                <a:gd name="T12" fmla="*/ 393 w 1364"/>
                <a:gd name="T13" fmla="*/ 147 h 544"/>
                <a:gd name="T14" fmla="*/ 715 w 1364"/>
                <a:gd name="T15" fmla="*/ 280 h 544"/>
                <a:gd name="T16" fmla="*/ 1048 w 1364"/>
                <a:gd name="T17" fmla="*/ 412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4"/>
                <a:gd name="T28" fmla="*/ 0 h 544"/>
                <a:gd name="T29" fmla="*/ 1364 w 1364"/>
                <a:gd name="T30" fmla="*/ 544 h 5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4" h="544">
                  <a:moveTo>
                    <a:pt x="1048" y="412"/>
                  </a:moveTo>
                  <a:lnTo>
                    <a:pt x="1304" y="199"/>
                  </a:lnTo>
                  <a:lnTo>
                    <a:pt x="1364" y="332"/>
                  </a:lnTo>
                  <a:lnTo>
                    <a:pt x="1061" y="544"/>
                  </a:lnTo>
                  <a:lnTo>
                    <a:pt x="0" y="67"/>
                  </a:lnTo>
                  <a:lnTo>
                    <a:pt x="45" y="0"/>
                  </a:lnTo>
                  <a:lnTo>
                    <a:pt x="393" y="147"/>
                  </a:lnTo>
                  <a:lnTo>
                    <a:pt x="715" y="280"/>
                  </a:lnTo>
                  <a:lnTo>
                    <a:pt x="1048" y="412"/>
                  </a:lnTo>
                  <a:close/>
                </a:path>
              </a:pathLst>
            </a:custGeom>
            <a:solidFill>
              <a:srgbClr val="6D7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7" name="Freeform 151"/>
            <p:cNvSpPr>
              <a:spLocks/>
            </p:cNvSpPr>
            <p:nvPr/>
          </p:nvSpPr>
          <p:spPr bwMode="auto">
            <a:xfrm>
              <a:off x="3502" y="3221"/>
              <a:ext cx="143" cy="62"/>
            </a:xfrm>
            <a:custGeom>
              <a:avLst/>
              <a:gdLst>
                <a:gd name="T0" fmla="*/ 47 w 1004"/>
                <a:gd name="T1" fmla="*/ 0 h 434"/>
                <a:gd name="T2" fmla="*/ 125 w 1004"/>
                <a:gd name="T3" fmla="*/ 15 h 434"/>
                <a:gd name="T4" fmla="*/ 211 w 1004"/>
                <a:gd name="T5" fmla="*/ 37 h 434"/>
                <a:gd name="T6" fmla="*/ 374 w 1004"/>
                <a:gd name="T7" fmla="*/ 96 h 434"/>
                <a:gd name="T8" fmla="*/ 538 w 1004"/>
                <a:gd name="T9" fmla="*/ 162 h 434"/>
                <a:gd name="T10" fmla="*/ 689 w 1004"/>
                <a:gd name="T11" fmla="*/ 236 h 434"/>
                <a:gd name="T12" fmla="*/ 820 w 1004"/>
                <a:gd name="T13" fmla="*/ 310 h 434"/>
                <a:gd name="T14" fmla="*/ 918 w 1004"/>
                <a:gd name="T15" fmla="*/ 368 h 434"/>
                <a:gd name="T16" fmla="*/ 984 w 1004"/>
                <a:gd name="T17" fmla="*/ 413 h 434"/>
                <a:gd name="T18" fmla="*/ 997 w 1004"/>
                <a:gd name="T19" fmla="*/ 427 h 434"/>
                <a:gd name="T20" fmla="*/ 1004 w 1004"/>
                <a:gd name="T21" fmla="*/ 434 h 434"/>
                <a:gd name="T22" fmla="*/ 827 w 1004"/>
                <a:gd name="T23" fmla="*/ 354 h 434"/>
                <a:gd name="T24" fmla="*/ 558 w 1004"/>
                <a:gd name="T25" fmla="*/ 236 h 434"/>
                <a:gd name="T26" fmla="*/ 407 w 1004"/>
                <a:gd name="T27" fmla="*/ 177 h 434"/>
                <a:gd name="T28" fmla="*/ 256 w 1004"/>
                <a:gd name="T29" fmla="*/ 125 h 434"/>
                <a:gd name="T30" fmla="*/ 118 w 1004"/>
                <a:gd name="T31" fmla="*/ 89 h 434"/>
                <a:gd name="T32" fmla="*/ 60 w 1004"/>
                <a:gd name="T33" fmla="*/ 81 h 434"/>
                <a:gd name="T34" fmla="*/ 0 w 1004"/>
                <a:gd name="T35" fmla="*/ 74 h 434"/>
                <a:gd name="T36" fmla="*/ 47 w 1004"/>
                <a:gd name="T37" fmla="*/ 0 h 4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4"/>
                <a:gd name="T58" fmla="*/ 0 h 434"/>
                <a:gd name="T59" fmla="*/ 1004 w 1004"/>
                <a:gd name="T60" fmla="*/ 434 h 4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4" h="434">
                  <a:moveTo>
                    <a:pt x="47" y="0"/>
                  </a:moveTo>
                  <a:lnTo>
                    <a:pt x="125" y="15"/>
                  </a:lnTo>
                  <a:lnTo>
                    <a:pt x="211" y="37"/>
                  </a:lnTo>
                  <a:lnTo>
                    <a:pt x="374" y="96"/>
                  </a:lnTo>
                  <a:lnTo>
                    <a:pt x="538" y="162"/>
                  </a:lnTo>
                  <a:lnTo>
                    <a:pt x="689" y="236"/>
                  </a:lnTo>
                  <a:lnTo>
                    <a:pt x="820" y="310"/>
                  </a:lnTo>
                  <a:lnTo>
                    <a:pt x="918" y="368"/>
                  </a:lnTo>
                  <a:lnTo>
                    <a:pt x="984" y="413"/>
                  </a:lnTo>
                  <a:lnTo>
                    <a:pt x="997" y="427"/>
                  </a:lnTo>
                  <a:lnTo>
                    <a:pt x="1004" y="434"/>
                  </a:lnTo>
                  <a:lnTo>
                    <a:pt x="827" y="354"/>
                  </a:lnTo>
                  <a:lnTo>
                    <a:pt x="558" y="236"/>
                  </a:lnTo>
                  <a:lnTo>
                    <a:pt x="407" y="177"/>
                  </a:lnTo>
                  <a:lnTo>
                    <a:pt x="256" y="125"/>
                  </a:lnTo>
                  <a:lnTo>
                    <a:pt x="118" y="89"/>
                  </a:lnTo>
                  <a:lnTo>
                    <a:pt x="60" y="81"/>
                  </a:lnTo>
                  <a:lnTo>
                    <a:pt x="0" y="7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8" name="Freeform 152"/>
            <p:cNvSpPr>
              <a:spLocks/>
            </p:cNvSpPr>
            <p:nvPr/>
          </p:nvSpPr>
          <p:spPr bwMode="auto">
            <a:xfrm>
              <a:off x="3377" y="3308"/>
              <a:ext cx="62" cy="76"/>
            </a:xfrm>
            <a:custGeom>
              <a:avLst/>
              <a:gdLst>
                <a:gd name="T0" fmla="*/ 434 w 434"/>
                <a:gd name="T1" fmla="*/ 242 h 538"/>
                <a:gd name="T2" fmla="*/ 434 w 434"/>
                <a:gd name="T3" fmla="*/ 302 h 538"/>
                <a:gd name="T4" fmla="*/ 427 w 434"/>
                <a:gd name="T5" fmla="*/ 353 h 538"/>
                <a:gd name="T6" fmla="*/ 408 w 434"/>
                <a:gd name="T7" fmla="*/ 397 h 538"/>
                <a:gd name="T8" fmla="*/ 387 w 434"/>
                <a:gd name="T9" fmla="*/ 441 h 538"/>
                <a:gd name="T10" fmla="*/ 355 w 434"/>
                <a:gd name="T11" fmla="*/ 479 h 538"/>
                <a:gd name="T12" fmla="*/ 322 w 434"/>
                <a:gd name="T13" fmla="*/ 508 h 538"/>
                <a:gd name="T14" fmla="*/ 283 w 434"/>
                <a:gd name="T15" fmla="*/ 530 h 538"/>
                <a:gd name="T16" fmla="*/ 236 w 434"/>
                <a:gd name="T17" fmla="*/ 538 h 538"/>
                <a:gd name="T18" fmla="*/ 197 w 434"/>
                <a:gd name="T19" fmla="*/ 538 h 538"/>
                <a:gd name="T20" fmla="*/ 151 w 434"/>
                <a:gd name="T21" fmla="*/ 523 h 538"/>
                <a:gd name="T22" fmla="*/ 112 w 434"/>
                <a:gd name="T23" fmla="*/ 500 h 538"/>
                <a:gd name="T24" fmla="*/ 79 w 434"/>
                <a:gd name="T25" fmla="*/ 471 h 538"/>
                <a:gd name="T26" fmla="*/ 47 w 434"/>
                <a:gd name="T27" fmla="*/ 435 h 538"/>
                <a:gd name="T28" fmla="*/ 26 w 434"/>
                <a:gd name="T29" fmla="*/ 390 h 538"/>
                <a:gd name="T30" fmla="*/ 7 w 434"/>
                <a:gd name="T31" fmla="*/ 346 h 538"/>
                <a:gd name="T32" fmla="*/ 0 w 434"/>
                <a:gd name="T33" fmla="*/ 287 h 538"/>
                <a:gd name="T34" fmla="*/ 0 w 434"/>
                <a:gd name="T35" fmla="*/ 235 h 538"/>
                <a:gd name="T36" fmla="*/ 7 w 434"/>
                <a:gd name="T37" fmla="*/ 183 h 538"/>
                <a:gd name="T38" fmla="*/ 20 w 434"/>
                <a:gd name="T39" fmla="*/ 132 h 538"/>
                <a:gd name="T40" fmla="*/ 47 w 434"/>
                <a:gd name="T41" fmla="*/ 88 h 538"/>
                <a:gd name="T42" fmla="*/ 73 w 434"/>
                <a:gd name="T43" fmla="*/ 59 h 538"/>
                <a:gd name="T44" fmla="*/ 112 w 434"/>
                <a:gd name="T45" fmla="*/ 29 h 538"/>
                <a:gd name="T46" fmla="*/ 151 w 434"/>
                <a:gd name="T47" fmla="*/ 7 h 538"/>
                <a:gd name="T48" fmla="*/ 191 w 434"/>
                <a:gd name="T49" fmla="*/ 0 h 538"/>
                <a:gd name="T50" fmla="*/ 236 w 434"/>
                <a:gd name="T51" fmla="*/ 0 h 538"/>
                <a:gd name="T52" fmla="*/ 276 w 434"/>
                <a:gd name="T53" fmla="*/ 7 h 538"/>
                <a:gd name="T54" fmla="*/ 316 w 434"/>
                <a:gd name="T55" fmla="*/ 29 h 538"/>
                <a:gd name="T56" fmla="*/ 355 w 434"/>
                <a:gd name="T57" fmla="*/ 59 h 538"/>
                <a:gd name="T58" fmla="*/ 381 w 434"/>
                <a:gd name="T59" fmla="*/ 95 h 538"/>
                <a:gd name="T60" fmla="*/ 408 w 434"/>
                <a:gd name="T61" fmla="*/ 139 h 538"/>
                <a:gd name="T62" fmla="*/ 421 w 434"/>
                <a:gd name="T63" fmla="*/ 191 h 538"/>
                <a:gd name="T64" fmla="*/ 434 w 434"/>
                <a:gd name="T65" fmla="*/ 242 h 5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4"/>
                <a:gd name="T100" fmla="*/ 0 h 538"/>
                <a:gd name="T101" fmla="*/ 434 w 434"/>
                <a:gd name="T102" fmla="*/ 538 h 5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4" h="538">
                  <a:moveTo>
                    <a:pt x="434" y="242"/>
                  </a:moveTo>
                  <a:lnTo>
                    <a:pt x="434" y="302"/>
                  </a:lnTo>
                  <a:lnTo>
                    <a:pt x="427" y="353"/>
                  </a:lnTo>
                  <a:lnTo>
                    <a:pt x="408" y="397"/>
                  </a:lnTo>
                  <a:lnTo>
                    <a:pt x="387" y="441"/>
                  </a:lnTo>
                  <a:lnTo>
                    <a:pt x="355" y="479"/>
                  </a:lnTo>
                  <a:lnTo>
                    <a:pt x="322" y="508"/>
                  </a:lnTo>
                  <a:lnTo>
                    <a:pt x="283" y="530"/>
                  </a:lnTo>
                  <a:lnTo>
                    <a:pt x="236" y="538"/>
                  </a:lnTo>
                  <a:lnTo>
                    <a:pt x="197" y="538"/>
                  </a:lnTo>
                  <a:lnTo>
                    <a:pt x="151" y="523"/>
                  </a:lnTo>
                  <a:lnTo>
                    <a:pt x="112" y="500"/>
                  </a:lnTo>
                  <a:lnTo>
                    <a:pt x="79" y="471"/>
                  </a:lnTo>
                  <a:lnTo>
                    <a:pt x="47" y="435"/>
                  </a:lnTo>
                  <a:lnTo>
                    <a:pt x="26" y="390"/>
                  </a:lnTo>
                  <a:lnTo>
                    <a:pt x="7" y="346"/>
                  </a:lnTo>
                  <a:lnTo>
                    <a:pt x="0" y="287"/>
                  </a:lnTo>
                  <a:lnTo>
                    <a:pt x="0" y="235"/>
                  </a:lnTo>
                  <a:lnTo>
                    <a:pt x="7" y="183"/>
                  </a:lnTo>
                  <a:lnTo>
                    <a:pt x="20" y="132"/>
                  </a:lnTo>
                  <a:lnTo>
                    <a:pt x="47" y="88"/>
                  </a:lnTo>
                  <a:lnTo>
                    <a:pt x="73" y="59"/>
                  </a:lnTo>
                  <a:lnTo>
                    <a:pt x="112" y="29"/>
                  </a:lnTo>
                  <a:lnTo>
                    <a:pt x="151" y="7"/>
                  </a:lnTo>
                  <a:lnTo>
                    <a:pt x="191" y="0"/>
                  </a:lnTo>
                  <a:lnTo>
                    <a:pt x="236" y="0"/>
                  </a:lnTo>
                  <a:lnTo>
                    <a:pt x="276" y="7"/>
                  </a:lnTo>
                  <a:lnTo>
                    <a:pt x="316" y="29"/>
                  </a:lnTo>
                  <a:lnTo>
                    <a:pt x="355" y="59"/>
                  </a:lnTo>
                  <a:lnTo>
                    <a:pt x="381" y="95"/>
                  </a:lnTo>
                  <a:lnTo>
                    <a:pt x="408" y="139"/>
                  </a:lnTo>
                  <a:lnTo>
                    <a:pt x="421" y="191"/>
                  </a:lnTo>
                  <a:lnTo>
                    <a:pt x="434" y="242"/>
                  </a:lnTo>
                  <a:close/>
                </a:path>
              </a:pathLst>
            </a:custGeom>
            <a:solidFill>
              <a:srgbClr val="373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9" name="Freeform 153"/>
            <p:cNvSpPr>
              <a:spLocks/>
            </p:cNvSpPr>
            <p:nvPr/>
          </p:nvSpPr>
          <p:spPr bwMode="auto">
            <a:xfrm>
              <a:off x="3372" y="3218"/>
              <a:ext cx="172" cy="132"/>
            </a:xfrm>
            <a:custGeom>
              <a:avLst/>
              <a:gdLst>
                <a:gd name="T0" fmla="*/ 45 w 1200"/>
                <a:gd name="T1" fmla="*/ 552 h 920"/>
                <a:gd name="T2" fmla="*/ 124 w 1200"/>
                <a:gd name="T3" fmla="*/ 485 h 920"/>
                <a:gd name="T4" fmla="*/ 223 w 1200"/>
                <a:gd name="T5" fmla="*/ 412 h 920"/>
                <a:gd name="T6" fmla="*/ 348 w 1200"/>
                <a:gd name="T7" fmla="*/ 324 h 920"/>
                <a:gd name="T8" fmla="*/ 492 w 1200"/>
                <a:gd name="T9" fmla="*/ 235 h 920"/>
                <a:gd name="T10" fmla="*/ 655 w 1200"/>
                <a:gd name="T11" fmla="*/ 147 h 920"/>
                <a:gd name="T12" fmla="*/ 826 w 1200"/>
                <a:gd name="T13" fmla="*/ 67 h 920"/>
                <a:gd name="T14" fmla="*/ 911 w 1200"/>
                <a:gd name="T15" fmla="*/ 29 h 920"/>
                <a:gd name="T16" fmla="*/ 1003 w 1200"/>
                <a:gd name="T17" fmla="*/ 0 h 920"/>
                <a:gd name="T18" fmla="*/ 1200 w 1200"/>
                <a:gd name="T19" fmla="*/ 317 h 920"/>
                <a:gd name="T20" fmla="*/ 295 w 1200"/>
                <a:gd name="T21" fmla="*/ 920 h 920"/>
                <a:gd name="T22" fmla="*/ 0 w 1200"/>
                <a:gd name="T23" fmla="*/ 706 h 920"/>
                <a:gd name="T24" fmla="*/ 45 w 1200"/>
                <a:gd name="T25" fmla="*/ 552 h 9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0"/>
                <a:gd name="T40" fmla="*/ 0 h 920"/>
                <a:gd name="T41" fmla="*/ 1200 w 1200"/>
                <a:gd name="T42" fmla="*/ 920 h 9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0" h="920">
                  <a:moveTo>
                    <a:pt x="45" y="552"/>
                  </a:moveTo>
                  <a:lnTo>
                    <a:pt x="124" y="485"/>
                  </a:lnTo>
                  <a:lnTo>
                    <a:pt x="223" y="412"/>
                  </a:lnTo>
                  <a:lnTo>
                    <a:pt x="348" y="324"/>
                  </a:lnTo>
                  <a:lnTo>
                    <a:pt x="492" y="235"/>
                  </a:lnTo>
                  <a:lnTo>
                    <a:pt x="655" y="147"/>
                  </a:lnTo>
                  <a:lnTo>
                    <a:pt x="826" y="67"/>
                  </a:lnTo>
                  <a:lnTo>
                    <a:pt x="911" y="29"/>
                  </a:lnTo>
                  <a:lnTo>
                    <a:pt x="1003" y="0"/>
                  </a:lnTo>
                  <a:lnTo>
                    <a:pt x="1200" y="317"/>
                  </a:lnTo>
                  <a:lnTo>
                    <a:pt x="295" y="920"/>
                  </a:lnTo>
                  <a:lnTo>
                    <a:pt x="0" y="706"/>
                  </a:lnTo>
                  <a:lnTo>
                    <a:pt x="45" y="552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0" name="Freeform 154"/>
            <p:cNvSpPr>
              <a:spLocks/>
            </p:cNvSpPr>
            <p:nvPr/>
          </p:nvSpPr>
          <p:spPr bwMode="auto">
            <a:xfrm>
              <a:off x="3372" y="3253"/>
              <a:ext cx="172" cy="97"/>
            </a:xfrm>
            <a:custGeom>
              <a:avLst/>
              <a:gdLst>
                <a:gd name="T0" fmla="*/ 45 w 1200"/>
                <a:gd name="T1" fmla="*/ 309 h 677"/>
                <a:gd name="T2" fmla="*/ 0 w 1200"/>
                <a:gd name="T3" fmla="*/ 463 h 677"/>
                <a:gd name="T4" fmla="*/ 295 w 1200"/>
                <a:gd name="T5" fmla="*/ 677 h 677"/>
                <a:gd name="T6" fmla="*/ 1200 w 1200"/>
                <a:gd name="T7" fmla="*/ 74 h 677"/>
                <a:gd name="T8" fmla="*/ 1154 w 1200"/>
                <a:gd name="T9" fmla="*/ 0 h 677"/>
                <a:gd name="T10" fmla="*/ 996 w 1200"/>
                <a:gd name="T11" fmla="*/ 103 h 677"/>
                <a:gd name="T12" fmla="*/ 846 w 1200"/>
                <a:gd name="T13" fmla="*/ 184 h 677"/>
                <a:gd name="T14" fmla="*/ 715 w 1200"/>
                <a:gd name="T15" fmla="*/ 250 h 677"/>
                <a:gd name="T16" fmla="*/ 597 w 1200"/>
                <a:gd name="T17" fmla="*/ 295 h 677"/>
                <a:gd name="T18" fmla="*/ 492 w 1200"/>
                <a:gd name="T19" fmla="*/ 331 h 677"/>
                <a:gd name="T20" fmla="*/ 400 w 1200"/>
                <a:gd name="T21" fmla="*/ 353 h 677"/>
                <a:gd name="T22" fmla="*/ 328 w 1200"/>
                <a:gd name="T23" fmla="*/ 368 h 677"/>
                <a:gd name="T24" fmla="*/ 255 w 1200"/>
                <a:gd name="T25" fmla="*/ 375 h 677"/>
                <a:gd name="T26" fmla="*/ 203 w 1200"/>
                <a:gd name="T27" fmla="*/ 375 h 677"/>
                <a:gd name="T28" fmla="*/ 157 w 1200"/>
                <a:gd name="T29" fmla="*/ 368 h 677"/>
                <a:gd name="T30" fmla="*/ 118 w 1200"/>
                <a:gd name="T31" fmla="*/ 353 h 677"/>
                <a:gd name="T32" fmla="*/ 92 w 1200"/>
                <a:gd name="T33" fmla="*/ 339 h 677"/>
                <a:gd name="T34" fmla="*/ 52 w 1200"/>
                <a:gd name="T35" fmla="*/ 316 h 677"/>
                <a:gd name="T36" fmla="*/ 45 w 1200"/>
                <a:gd name="T37" fmla="*/ 309 h 6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0"/>
                <a:gd name="T58" fmla="*/ 0 h 677"/>
                <a:gd name="T59" fmla="*/ 1200 w 1200"/>
                <a:gd name="T60" fmla="*/ 677 h 6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0" h="677">
                  <a:moveTo>
                    <a:pt x="45" y="309"/>
                  </a:moveTo>
                  <a:lnTo>
                    <a:pt x="0" y="463"/>
                  </a:lnTo>
                  <a:lnTo>
                    <a:pt x="295" y="677"/>
                  </a:lnTo>
                  <a:lnTo>
                    <a:pt x="1200" y="74"/>
                  </a:lnTo>
                  <a:lnTo>
                    <a:pt x="1154" y="0"/>
                  </a:lnTo>
                  <a:lnTo>
                    <a:pt x="996" y="103"/>
                  </a:lnTo>
                  <a:lnTo>
                    <a:pt x="846" y="184"/>
                  </a:lnTo>
                  <a:lnTo>
                    <a:pt x="715" y="250"/>
                  </a:lnTo>
                  <a:lnTo>
                    <a:pt x="597" y="295"/>
                  </a:lnTo>
                  <a:lnTo>
                    <a:pt x="492" y="331"/>
                  </a:lnTo>
                  <a:lnTo>
                    <a:pt x="400" y="353"/>
                  </a:lnTo>
                  <a:lnTo>
                    <a:pt x="328" y="368"/>
                  </a:lnTo>
                  <a:lnTo>
                    <a:pt x="255" y="375"/>
                  </a:lnTo>
                  <a:lnTo>
                    <a:pt x="203" y="375"/>
                  </a:lnTo>
                  <a:lnTo>
                    <a:pt x="157" y="368"/>
                  </a:lnTo>
                  <a:lnTo>
                    <a:pt x="118" y="353"/>
                  </a:lnTo>
                  <a:lnTo>
                    <a:pt x="92" y="339"/>
                  </a:lnTo>
                  <a:lnTo>
                    <a:pt x="52" y="316"/>
                  </a:lnTo>
                  <a:lnTo>
                    <a:pt x="45" y="309"/>
                  </a:lnTo>
                  <a:close/>
                </a:path>
              </a:pathLst>
            </a:custGeom>
            <a:solidFill>
              <a:srgbClr val="6D7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1" name="Freeform 155"/>
            <p:cNvSpPr>
              <a:spLocks/>
            </p:cNvSpPr>
            <p:nvPr/>
          </p:nvSpPr>
          <p:spPr bwMode="auto">
            <a:xfrm>
              <a:off x="3399" y="3218"/>
              <a:ext cx="123" cy="79"/>
            </a:xfrm>
            <a:custGeom>
              <a:avLst/>
              <a:gdLst>
                <a:gd name="T0" fmla="*/ 820 w 866"/>
                <a:gd name="T1" fmla="*/ 0 h 552"/>
                <a:gd name="T2" fmla="*/ 747 w 866"/>
                <a:gd name="T3" fmla="*/ 22 h 552"/>
                <a:gd name="T4" fmla="*/ 676 w 866"/>
                <a:gd name="T5" fmla="*/ 52 h 552"/>
                <a:gd name="T6" fmla="*/ 532 w 866"/>
                <a:gd name="T7" fmla="*/ 126 h 552"/>
                <a:gd name="T8" fmla="*/ 394 w 866"/>
                <a:gd name="T9" fmla="*/ 214 h 552"/>
                <a:gd name="T10" fmla="*/ 263 w 866"/>
                <a:gd name="T11" fmla="*/ 309 h 552"/>
                <a:gd name="T12" fmla="*/ 152 w 866"/>
                <a:gd name="T13" fmla="*/ 397 h 552"/>
                <a:gd name="T14" fmla="*/ 66 w 866"/>
                <a:gd name="T15" fmla="*/ 471 h 552"/>
                <a:gd name="T16" fmla="*/ 14 w 866"/>
                <a:gd name="T17" fmla="*/ 523 h 552"/>
                <a:gd name="T18" fmla="*/ 0 w 866"/>
                <a:gd name="T19" fmla="*/ 538 h 552"/>
                <a:gd name="T20" fmla="*/ 0 w 866"/>
                <a:gd name="T21" fmla="*/ 552 h 552"/>
                <a:gd name="T22" fmla="*/ 118 w 866"/>
                <a:gd name="T23" fmla="*/ 515 h 552"/>
                <a:gd name="T24" fmla="*/ 236 w 866"/>
                <a:gd name="T25" fmla="*/ 479 h 552"/>
                <a:gd name="T26" fmla="*/ 348 w 866"/>
                <a:gd name="T27" fmla="*/ 427 h 552"/>
                <a:gd name="T28" fmla="*/ 459 w 866"/>
                <a:gd name="T29" fmla="*/ 368 h 552"/>
                <a:gd name="T30" fmla="*/ 564 w 866"/>
                <a:gd name="T31" fmla="*/ 302 h 552"/>
                <a:gd name="T32" fmla="*/ 663 w 866"/>
                <a:gd name="T33" fmla="*/ 235 h 552"/>
                <a:gd name="T34" fmla="*/ 866 w 866"/>
                <a:gd name="T35" fmla="*/ 73 h 552"/>
                <a:gd name="T36" fmla="*/ 820 w 866"/>
                <a:gd name="T37" fmla="*/ 0 h 5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6"/>
                <a:gd name="T58" fmla="*/ 0 h 552"/>
                <a:gd name="T59" fmla="*/ 866 w 866"/>
                <a:gd name="T60" fmla="*/ 552 h 5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6" h="552">
                  <a:moveTo>
                    <a:pt x="820" y="0"/>
                  </a:moveTo>
                  <a:lnTo>
                    <a:pt x="747" y="22"/>
                  </a:lnTo>
                  <a:lnTo>
                    <a:pt x="676" y="52"/>
                  </a:lnTo>
                  <a:lnTo>
                    <a:pt x="532" y="126"/>
                  </a:lnTo>
                  <a:lnTo>
                    <a:pt x="394" y="214"/>
                  </a:lnTo>
                  <a:lnTo>
                    <a:pt x="263" y="309"/>
                  </a:lnTo>
                  <a:lnTo>
                    <a:pt x="152" y="397"/>
                  </a:lnTo>
                  <a:lnTo>
                    <a:pt x="66" y="471"/>
                  </a:lnTo>
                  <a:lnTo>
                    <a:pt x="14" y="523"/>
                  </a:lnTo>
                  <a:lnTo>
                    <a:pt x="0" y="538"/>
                  </a:lnTo>
                  <a:lnTo>
                    <a:pt x="0" y="552"/>
                  </a:lnTo>
                  <a:lnTo>
                    <a:pt x="118" y="515"/>
                  </a:lnTo>
                  <a:lnTo>
                    <a:pt x="236" y="479"/>
                  </a:lnTo>
                  <a:lnTo>
                    <a:pt x="348" y="427"/>
                  </a:lnTo>
                  <a:lnTo>
                    <a:pt x="459" y="368"/>
                  </a:lnTo>
                  <a:lnTo>
                    <a:pt x="564" y="302"/>
                  </a:lnTo>
                  <a:lnTo>
                    <a:pt x="663" y="235"/>
                  </a:lnTo>
                  <a:lnTo>
                    <a:pt x="866" y="73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2" name="Freeform 156"/>
            <p:cNvSpPr>
              <a:spLocks/>
            </p:cNvSpPr>
            <p:nvPr/>
          </p:nvSpPr>
          <p:spPr bwMode="auto">
            <a:xfrm>
              <a:off x="3302" y="3253"/>
              <a:ext cx="70" cy="57"/>
            </a:xfrm>
            <a:custGeom>
              <a:avLst/>
              <a:gdLst>
                <a:gd name="T0" fmla="*/ 492 w 492"/>
                <a:gd name="T1" fmla="*/ 236 h 398"/>
                <a:gd name="T2" fmla="*/ 492 w 492"/>
                <a:gd name="T3" fmla="*/ 272 h 398"/>
                <a:gd name="T4" fmla="*/ 479 w 492"/>
                <a:gd name="T5" fmla="*/ 309 h 398"/>
                <a:gd name="T6" fmla="*/ 453 w 492"/>
                <a:gd name="T7" fmla="*/ 339 h 398"/>
                <a:gd name="T8" fmla="*/ 427 w 492"/>
                <a:gd name="T9" fmla="*/ 360 h 398"/>
                <a:gd name="T10" fmla="*/ 387 w 492"/>
                <a:gd name="T11" fmla="*/ 375 h 398"/>
                <a:gd name="T12" fmla="*/ 348 w 492"/>
                <a:gd name="T13" fmla="*/ 390 h 398"/>
                <a:gd name="T14" fmla="*/ 302 w 492"/>
                <a:gd name="T15" fmla="*/ 398 h 398"/>
                <a:gd name="T16" fmla="*/ 256 w 492"/>
                <a:gd name="T17" fmla="*/ 390 h 398"/>
                <a:gd name="T18" fmla="*/ 204 w 492"/>
                <a:gd name="T19" fmla="*/ 383 h 398"/>
                <a:gd name="T20" fmla="*/ 157 w 492"/>
                <a:gd name="T21" fmla="*/ 360 h 398"/>
                <a:gd name="T22" fmla="*/ 112 w 492"/>
                <a:gd name="T23" fmla="*/ 339 h 398"/>
                <a:gd name="T24" fmla="*/ 79 w 492"/>
                <a:gd name="T25" fmla="*/ 309 h 398"/>
                <a:gd name="T26" fmla="*/ 46 w 492"/>
                <a:gd name="T27" fmla="*/ 280 h 398"/>
                <a:gd name="T28" fmla="*/ 20 w 492"/>
                <a:gd name="T29" fmla="*/ 242 h 398"/>
                <a:gd name="T30" fmla="*/ 7 w 492"/>
                <a:gd name="T31" fmla="*/ 198 h 398"/>
                <a:gd name="T32" fmla="*/ 0 w 492"/>
                <a:gd name="T33" fmla="*/ 162 h 398"/>
                <a:gd name="T34" fmla="*/ 7 w 492"/>
                <a:gd name="T35" fmla="*/ 125 h 398"/>
                <a:gd name="T36" fmla="*/ 20 w 492"/>
                <a:gd name="T37" fmla="*/ 89 h 398"/>
                <a:gd name="T38" fmla="*/ 39 w 492"/>
                <a:gd name="T39" fmla="*/ 59 h 398"/>
                <a:gd name="T40" fmla="*/ 66 w 492"/>
                <a:gd name="T41" fmla="*/ 36 h 398"/>
                <a:gd name="T42" fmla="*/ 105 w 492"/>
                <a:gd name="T43" fmla="*/ 15 h 398"/>
                <a:gd name="T44" fmla="*/ 144 w 492"/>
                <a:gd name="T45" fmla="*/ 7 h 398"/>
                <a:gd name="T46" fmla="*/ 191 w 492"/>
                <a:gd name="T47" fmla="*/ 0 h 398"/>
                <a:gd name="T48" fmla="*/ 243 w 492"/>
                <a:gd name="T49" fmla="*/ 7 h 398"/>
                <a:gd name="T50" fmla="*/ 288 w 492"/>
                <a:gd name="T51" fmla="*/ 15 h 398"/>
                <a:gd name="T52" fmla="*/ 335 w 492"/>
                <a:gd name="T53" fmla="*/ 36 h 398"/>
                <a:gd name="T54" fmla="*/ 380 w 492"/>
                <a:gd name="T55" fmla="*/ 59 h 398"/>
                <a:gd name="T56" fmla="*/ 419 w 492"/>
                <a:gd name="T57" fmla="*/ 89 h 398"/>
                <a:gd name="T58" fmla="*/ 446 w 492"/>
                <a:gd name="T59" fmla="*/ 118 h 398"/>
                <a:gd name="T60" fmla="*/ 472 w 492"/>
                <a:gd name="T61" fmla="*/ 154 h 398"/>
                <a:gd name="T62" fmla="*/ 485 w 492"/>
                <a:gd name="T63" fmla="*/ 192 h 398"/>
                <a:gd name="T64" fmla="*/ 492 w 492"/>
                <a:gd name="T65" fmla="*/ 236 h 3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2"/>
                <a:gd name="T100" fmla="*/ 0 h 398"/>
                <a:gd name="T101" fmla="*/ 492 w 492"/>
                <a:gd name="T102" fmla="*/ 398 h 3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2" h="398">
                  <a:moveTo>
                    <a:pt x="492" y="236"/>
                  </a:moveTo>
                  <a:lnTo>
                    <a:pt x="492" y="272"/>
                  </a:lnTo>
                  <a:lnTo>
                    <a:pt x="479" y="309"/>
                  </a:lnTo>
                  <a:lnTo>
                    <a:pt x="453" y="339"/>
                  </a:lnTo>
                  <a:lnTo>
                    <a:pt x="427" y="360"/>
                  </a:lnTo>
                  <a:lnTo>
                    <a:pt x="387" y="375"/>
                  </a:lnTo>
                  <a:lnTo>
                    <a:pt x="348" y="390"/>
                  </a:lnTo>
                  <a:lnTo>
                    <a:pt x="302" y="398"/>
                  </a:lnTo>
                  <a:lnTo>
                    <a:pt x="256" y="390"/>
                  </a:lnTo>
                  <a:lnTo>
                    <a:pt x="204" y="383"/>
                  </a:lnTo>
                  <a:lnTo>
                    <a:pt x="157" y="360"/>
                  </a:lnTo>
                  <a:lnTo>
                    <a:pt x="112" y="339"/>
                  </a:lnTo>
                  <a:lnTo>
                    <a:pt x="79" y="309"/>
                  </a:lnTo>
                  <a:lnTo>
                    <a:pt x="46" y="280"/>
                  </a:lnTo>
                  <a:lnTo>
                    <a:pt x="20" y="242"/>
                  </a:lnTo>
                  <a:lnTo>
                    <a:pt x="7" y="198"/>
                  </a:lnTo>
                  <a:lnTo>
                    <a:pt x="0" y="162"/>
                  </a:lnTo>
                  <a:lnTo>
                    <a:pt x="7" y="125"/>
                  </a:lnTo>
                  <a:lnTo>
                    <a:pt x="20" y="89"/>
                  </a:lnTo>
                  <a:lnTo>
                    <a:pt x="39" y="59"/>
                  </a:lnTo>
                  <a:lnTo>
                    <a:pt x="66" y="36"/>
                  </a:lnTo>
                  <a:lnTo>
                    <a:pt x="105" y="15"/>
                  </a:lnTo>
                  <a:lnTo>
                    <a:pt x="144" y="7"/>
                  </a:lnTo>
                  <a:lnTo>
                    <a:pt x="191" y="0"/>
                  </a:lnTo>
                  <a:lnTo>
                    <a:pt x="243" y="7"/>
                  </a:lnTo>
                  <a:lnTo>
                    <a:pt x="288" y="15"/>
                  </a:lnTo>
                  <a:lnTo>
                    <a:pt x="335" y="36"/>
                  </a:lnTo>
                  <a:lnTo>
                    <a:pt x="380" y="59"/>
                  </a:lnTo>
                  <a:lnTo>
                    <a:pt x="419" y="89"/>
                  </a:lnTo>
                  <a:lnTo>
                    <a:pt x="446" y="118"/>
                  </a:lnTo>
                  <a:lnTo>
                    <a:pt x="472" y="154"/>
                  </a:lnTo>
                  <a:lnTo>
                    <a:pt x="485" y="192"/>
                  </a:lnTo>
                  <a:lnTo>
                    <a:pt x="492" y="236"/>
                  </a:lnTo>
                  <a:close/>
                </a:path>
              </a:pathLst>
            </a:custGeom>
            <a:solidFill>
              <a:srgbClr val="373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3" name="Freeform 157"/>
            <p:cNvSpPr>
              <a:spLocks/>
            </p:cNvSpPr>
            <p:nvPr/>
          </p:nvSpPr>
          <p:spPr bwMode="auto">
            <a:xfrm>
              <a:off x="3300" y="3210"/>
              <a:ext cx="245" cy="73"/>
            </a:xfrm>
            <a:custGeom>
              <a:avLst/>
              <a:gdLst>
                <a:gd name="T0" fmla="*/ 73 w 1712"/>
                <a:gd name="T1" fmla="*/ 206 h 515"/>
                <a:gd name="T2" fmla="*/ 197 w 1712"/>
                <a:gd name="T3" fmla="*/ 177 h 515"/>
                <a:gd name="T4" fmla="*/ 341 w 1712"/>
                <a:gd name="T5" fmla="*/ 147 h 515"/>
                <a:gd name="T6" fmla="*/ 518 w 1712"/>
                <a:gd name="T7" fmla="*/ 111 h 515"/>
                <a:gd name="T8" fmla="*/ 734 w 1712"/>
                <a:gd name="T9" fmla="*/ 67 h 515"/>
                <a:gd name="T10" fmla="*/ 971 w 1712"/>
                <a:gd name="T11" fmla="*/ 36 h 515"/>
                <a:gd name="T12" fmla="*/ 1213 w 1712"/>
                <a:gd name="T13" fmla="*/ 7 h 515"/>
                <a:gd name="T14" fmla="*/ 1469 w 1712"/>
                <a:gd name="T15" fmla="*/ 0 h 515"/>
                <a:gd name="T16" fmla="*/ 1712 w 1712"/>
                <a:gd name="T17" fmla="*/ 258 h 515"/>
                <a:gd name="T18" fmla="*/ 374 w 1712"/>
                <a:gd name="T19" fmla="*/ 515 h 515"/>
                <a:gd name="T20" fmla="*/ 0 w 1712"/>
                <a:gd name="T21" fmla="*/ 309 h 515"/>
                <a:gd name="T22" fmla="*/ 73 w 1712"/>
                <a:gd name="T23" fmla="*/ 206 h 5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12"/>
                <a:gd name="T37" fmla="*/ 0 h 515"/>
                <a:gd name="T38" fmla="*/ 1712 w 1712"/>
                <a:gd name="T39" fmla="*/ 515 h 5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12" h="515">
                  <a:moveTo>
                    <a:pt x="73" y="206"/>
                  </a:moveTo>
                  <a:lnTo>
                    <a:pt x="197" y="177"/>
                  </a:lnTo>
                  <a:lnTo>
                    <a:pt x="341" y="147"/>
                  </a:lnTo>
                  <a:lnTo>
                    <a:pt x="518" y="111"/>
                  </a:lnTo>
                  <a:lnTo>
                    <a:pt x="734" y="67"/>
                  </a:lnTo>
                  <a:lnTo>
                    <a:pt x="971" y="36"/>
                  </a:lnTo>
                  <a:lnTo>
                    <a:pt x="1213" y="7"/>
                  </a:lnTo>
                  <a:lnTo>
                    <a:pt x="1469" y="0"/>
                  </a:lnTo>
                  <a:lnTo>
                    <a:pt x="1712" y="258"/>
                  </a:lnTo>
                  <a:lnTo>
                    <a:pt x="374" y="515"/>
                  </a:lnTo>
                  <a:lnTo>
                    <a:pt x="0" y="309"/>
                  </a:lnTo>
                  <a:lnTo>
                    <a:pt x="73" y="206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4" name="Freeform 158"/>
            <p:cNvSpPr>
              <a:spLocks/>
            </p:cNvSpPr>
            <p:nvPr/>
          </p:nvSpPr>
          <p:spPr bwMode="auto">
            <a:xfrm>
              <a:off x="3300" y="3238"/>
              <a:ext cx="245" cy="45"/>
            </a:xfrm>
            <a:custGeom>
              <a:avLst/>
              <a:gdLst>
                <a:gd name="T0" fmla="*/ 73 w 1712"/>
                <a:gd name="T1" fmla="*/ 7 h 316"/>
                <a:gd name="T2" fmla="*/ 0 w 1712"/>
                <a:gd name="T3" fmla="*/ 110 h 316"/>
                <a:gd name="T4" fmla="*/ 374 w 1712"/>
                <a:gd name="T5" fmla="*/ 316 h 316"/>
                <a:gd name="T6" fmla="*/ 1712 w 1712"/>
                <a:gd name="T7" fmla="*/ 59 h 316"/>
                <a:gd name="T8" fmla="*/ 1652 w 1712"/>
                <a:gd name="T9" fmla="*/ 0 h 316"/>
                <a:gd name="T10" fmla="*/ 1416 w 1712"/>
                <a:gd name="T11" fmla="*/ 36 h 316"/>
                <a:gd name="T12" fmla="*/ 1200 w 1712"/>
                <a:gd name="T13" fmla="*/ 66 h 316"/>
                <a:gd name="T14" fmla="*/ 1010 w 1712"/>
                <a:gd name="T15" fmla="*/ 89 h 316"/>
                <a:gd name="T16" fmla="*/ 846 w 1712"/>
                <a:gd name="T17" fmla="*/ 103 h 316"/>
                <a:gd name="T18" fmla="*/ 695 w 1712"/>
                <a:gd name="T19" fmla="*/ 110 h 316"/>
                <a:gd name="T20" fmla="*/ 563 w 1712"/>
                <a:gd name="T21" fmla="*/ 110 h 316"/>
                <a:gd name="T22" fmla="*/ 453 w 1712"/>
                <a:gd name="T23" fmla="*/ 103 h 316"/>
                <a:gd name="T24" fmla="*/ 361 w 1712"/>
                <a:gd name="T25" fmla="*/ 95 h 316"/>
                <a:gd name="T26" fmla="*/ 282 w 1712"/>
                <a:gd name="T27" fmla="*/ 89 h 316"/>
                <a:gd name="T28" fmla="*/ 223 w 1712"/>
                <a:gd name="T29" fmla="*/ 74 h 316"/>
                <a:gd name="T30" fmla="*/ 131 w 1712"/>
                <a:gd name="T31" fmla="*/ 44 h 316"/>
                <a:gd name="T32" fmla="*/ 86 w 1712"/>
                <a:gd name="T33" fmla="*/ 22 h 316"/>
                <a:gd name="T34" fmla="*/ 73 w 1712"/>
                <a:gd name="T35" fmla="*/ 7 h 3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2"/>
                <a:gd name="T55" fmla="*/ 0 h 316"/>
                <a:gd name="T56" fmla="*/ 1712 w 1712"/>
                <a:gd name="T57" fmla="*/ 316 h 3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2" h="316">
                  <a:moveTo>
                    <a:pt x="73" y="7"/>
                  </a:moveTo>
                  <a:lnTo>
                    <a:pt x="0" y="110"/>
                  </a:lnTo>
                  <a:lnTo>
                    <a:pt x="374" y="316"/>
                  </a:lnTo>
                  <a:lnTo>
                    <a:pt x="1712" y="59"/>
                  </a:lnTo>
                  <a:lnTo>
                    <a:pt x="1652" y="0"/>
                  </a:lnTo>
                  <a:lnTo>
                    <a:pt x="1416" y="36"/>
                  </a:lnTo>
                  <a:lnTo>
                    <a:pt x="1200" y="66"/>
                  </a:lnTo>
                  <a:lnTo>
                    <a:pt x="1010" y="89"/>
                  </a:lnTo>
                  <a:lnTo>
                    <a:pt x="846" y="103"/>
                  </a:lnTo>
                  <a:lnTo>
                    <a:pt x="695" y="110"/>
                  </a:lnTo>
                  <a:lnTo>
                    <a:pt x="563" y="110"/>
                  </a:lnTo>
                  <a:lnTo>
                    <a:pt x="453" y="103"/>
                  </a:lnTo>
                  <a:lnTo>
                    <a:pt x="361" y="95"/>
                  </a:lnTo>
                  <a:lnTo>
                    <a:pt x="282" y="89"/>
                  </a:lnTo>
                  <a:lnTo>
                    <a:pt x="223" y="74"/>
                  </a:lnTo>
                  <a:lnTo>
                    <a:pt x="131" y="44"/>
                  </a:lnTo>
                  <a:lnTo>
                    <a:pt x="86" y="22"/>
                  </a:lnTo>
                  <a:lnTo>
                    <a:pt x="73" y="7"/>
                  </a:lnTo>
                  <a:close/>
                </a:path>
              </a:pathLst>
            </a:custGeom>
            <a:solidFill>
              <a:srgbClr val="6D7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5" name="Freeform 159"/>
            <p:cNvSpPr>
              <a:spLocks/>
            </p:cNvSpPr>
            <p:nvPr/>
          </p:nvSpPr>
          <p:spPr bwMode="auto">
            <a:xfrm>
              <a:off x="3339" y="3210"/>
              <a:ext cx="179" cy="33"/>
            </a:xfrm>
            <a:custGeom>
              <a:avLst/>
              <a:gdLst>
                <a:gd name="T0" fmla="*/ 1200 w 1258"/>
                <a:gd name="T1" fmla="*/ 0 h 235"/>
                <a:gd name="T2" fmla="*/ 996 w 1258"/>
                <a:gd name="T3" fmla="*/ 7 h 235"/>
                <a:gd name="T4" fmla="*/ 786 w 1258"/>
                <a:gd name="T5" fmla="*/ 36 h 235"/>
                <a:gd name="T6" fmla="*/ 584 w 1258"/>
                <a:gd name="T7" fmla="*/ 74 h 235"/>
                <a:gd name="T8" fmla="*/ 393 w 1258"/>
                <a:gd name="T9" fmla="*/ 111 h 235"/>
                <a:gd name="T10" fmla="*/ 223 w 1258"/>
                <a:gd name="T11" fmla="*/ 155 h 235"/>
                <a:gd name="T12" fmla="*/ 98 w 1258"/>
                <a:gd name="T13" fmla="*/ 191 h 235"/>
                <a:gd name="T14" fmla="*/ 19 w 1258"/>
                <a:gd name="T15" fmla="*/ 221 h 235"/>
                <a:gd name="T16" fmla="*/ 0 w 1258"/>
                <a:gd name="T17" fmla="*/ 229 h 235"/>
                <a:gd name="T18" fmla="*/ 0 w 1258"/>
                <a:gd name="T19" fmla="*/ 235 h 235"/>
                <a:gd name="T20" fmla="*/ 190 w 1258"/>
                <a:gd name="T21" fmla="*/ 235 h 235"/>
                <a:gd name="T22" fmla="*/ 367 w 1258"/>
                <a:gd name="T23" fmla="*/ 221 h 235"/>
                <a:gd name="T24" fmla="*/ 531 w 1258"/>
                <a:gd name="T25" fmla="*/ 206 h 235"/>
                <a:gd name="T26" fmla="*/ 682 w 1258"/>
                <a:gd name="T27" fmla="*/ 191 h 235"/>
                <a:gd name="T28" fmla="*/ 826 w 1258"/>
                <a:gd name="T29" fmla="*/ 162 h 235"/>
                <a:gd name="T30" fmla="*/ 970 w 1258"/>
                <a:gd name="T31" fmla="*/ 132 h 235"/>
                <a:gd name="T32" fmla="*/ 1258 w 1258"/>
                <a:gd name="T33" fmla="*/ 59 h 235"/>
                <a:gd name="T34" fmla="*/ 1200 w 1258"/>
                <a:gd name="T35" fmla="*/ 0 h 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58"/>
                <a:gd name="T55" fmla="*/ 0 h 235"/>
                <a:gd name="T56" fmla="*/ 1258 w 1258"/>
                <a:gd name="T57" fmla="*/ 235 h 2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58" h="235">
                  <a:moveTo>
                    <a:pt x="1200" y="0"/>
                  </a:moveTo>
                  <a:lnTo>
                    <a:pt x="996" y="7"/>
                  </a:lnTo>
                  <a:lnTo>
                    <a:pt x="786" y="36"/>
                  </a:lnTo>
                  <a:lnTo>
                    <a:pt x="584" y="74"/>
                  </a:lnTo>
                  <a:lnTo>
                    <a:pt x="393" y="111"/>
                  </a:lnTo>
                  <a:lnTo>
                    <a:pt x="223" y="155"/>
                  </a:lnTo>
                  <a:lnTo>
                    <a:pt x="98" y="191"/>
                  </a:lnTo>
                  <a:lnTo>
                    <a:pt x="19" y="221"/>
                  </a:lnTo>
                  <a:lnTo>
                    <a:pt x="0" y="229"/>
                  </a:lnTo>
                  <a:lnTo>
                    <a:pt x="0" y="235"/>
                  </a:lnTo>
                  <a:lnTo>
                    <a:pt x="190" y="235"/>
                  </a:lnTo>
                  <a:lnTo>
                    <a:pt x="367" y="221"/>
                  </a:lnTo>
                  <a:lnTo>
                    <a:pt x="531" y="206"/>
                  </a:lnTo>
                  <a:lnTo>
                    <a:pt x="682" y="191"/>
                  </a:lnTo>
                  <a:lnTo>
                    <a:pt x="826" y="162"/>
                  </a:lnTo>
                  <a:lnTo>
                    <a:pt x="970" y="132"/>
                  </a:lnTo>
                  <a:lnTo>
                    <a:pt x="1258" y="59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6" name="Freeform 160"/>
            <p:cNvSpPr>
              <a:spLocks/>
            </p:cNvSpPr>
            <p:nvPr/>
          </p:nvSpPr>
          <p:spPr bwMode="auto">
            <a:xfrm>
              <a:off x="3460" y="3085"/>
              <a:ext cx="93" cy="151"/>
            </a:xfrm>
            <a:custGeom>
              <a:avLst/>
              <a:gdLst>
                <a:gd name="T0" fmla="*/ 649 w 649"/>
                <a:gd name="T1" fmla="*/ 132 h 1061"/>
                <a:gd name="T2" fmla="*/ 636 w 649"/>
                <a:gd name="T3" fmla="*/ 147 h 1061"/>
                <a:gd name="T4" fmla="*/ 610 w 649"/>
                <a:gd name="T5" fmla="*/ 184 h 1061"/>
                <a:gd name="T6" fmla="*/ 577 w 649"/>
                <a:gd name="T7" fmla="*/ 243 h 1061"/>
                <a:gd name="T8" fmla="*/ 564 w 649"/>
                <a:gd name="T9" fmla="*/ 287 h 1061"/>
                <a:gd name="T10" fmla="*/ 551 w 649"/>
                <a:gd name="T11" fmla="*/ 338 h 1061"/>
                <a:gd name="T12" fmla="*/ 538 w 649"/>
                <a:gd name="T13" fmla="*/ 390 h 1061"/>
                <a:gd name="T14" fmla="*/ 531 w 649"/>
                <a:gd name="T15" fmla="*/ 456 h 1061"/>
                <a:gd name="T16" fmla="*/ 525 w 649"/>
                <a:gd name="T17" fmla="*/ 523 h 1061"/>
                <a:gd name="T18" fmla="*/ 531 w 649"/>
                <a:gd name="T19" fmla="*/ 596 h 1061"/>
                <a:gd name="T20" fmla="*/ 538 w 649"/>
                <a:gd name="T21" fmla="*/ 685 h 1061"/>
                <a:gd name="T22" fmla="*/ 557 w 649"/>
                <a:gd name="T23" fmla="*/ 773 h 1061"/>
                <a:gd name="T24" fmla="*/ 591 w 649"/>
                <a:gd name="T25" fmla="*/ 868 h 1061"/>
                <a:gd name="T26" fmla="*/ 623 w 649"/>
                <a:gd name="T27" fmla="*/ 972 h 1061"/>
                <a:gd name="T28" fmla="*/ 597 w 649"/>
                <a:gd name="T29" fmla="*/ 1002 h 1061"/>
                <a:gd name="T30" fmla="*/ 551 w 649"/>
                <a:gd name="T31" fmla="*/ 1023 h 1061"/>
                <a:gd name="T32" fmla="*/ 492 w 649"/>
                <a:gd name="T33" fmla="*/ 1046 h 1061"/>
                <a:gd name="T34" fmla="*/ 406 w 649"/>
                <a:gd name="T35" fmla="*/ 1061 h 1061"/>
                <a:gd name="T36" fmla="*/ 301 w 649"/>
                <a:gd name="T37" fmla="*/ 1061 h 1061"/>
                <a:gd name="T38" fmla="*/ 164 w 649"/>
                <a:gd name="T39" fmla="*/ 1046 h 1061"/>
                <a:gd name="T40" fmla="*/ 86 w 649"/>
                <a:gd name="T41" fmla="*/ 1038 h 1061"/>
                <a:gd name="T42" fmla="*/ 0 w 649"/>
                <a:gd name="T43" fmla="*/ 1016 h 1061"/>
                <a:gd name="T44" fmla="*/ 26 w 649"/>
                <a:gd name="T45" fmla="*/ 905 h 1061"/>
                <a:gd name="T46" fmla="*/ 59 w 649"/>
                <a:gd name="T47" fmla="*/ 780 h 1061"/>
                <a:gd name="T48" fmla="*/ 86 w 649"/>
                <a:gd name="T49" fmla="*/ 633 h 1061"/>
                <a:gd name="T50" fmla="*/ 92 w 649"/>
                <a:gd name="T51" fmla="*/ 552 h 1061"/>
                <a:gd name="T52" fmla="*/ 99 w 649"/>
                <a:gd name="T53" fmla="*/ 471 h 1061"/>
                <a:gd name="T54" fmla="*/ 99 w 649"/>
                <a:gd name="T55" fmla="*/ 390 h 1061"/>
                <a:gd name="T56" fmla="*/ 99 w 649"/>
                <a:gd name="T57" fmla="*/ 302 h 1061"/>
                <a:gd name="T58" fmla="*/ 86 w 649"/>
                <a:gd name="T59" fmla="*/ 221 h 1061"/>
                <a:gd name="T60" fmla="*/ 72 w 649"/>
                <a:gd name="T61" fmla="*/ 147 h 1061"/>
                <a:gd name="T62" fmla="*/ 46 w 649"/>
                <a:gd name="T63" fmla="*/ 73 h 1061"/>
                <a:gd name="T64" fmla="*/ 7 w 649"/>
                <a:gd name="T65" fmla="*/ 0 h 1061"/>
                <a:gd name="T66" fmla="*/ 649 w 649"/>
                <a:gd name="T67" fmla="*/ 132 h 10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9"/>
                <a:gd name="T103" fmla="*/ 0 h 1061"/>
                <a:gd name="T104" fmla="*/ 649 w 649"/>
                <a:gd name="T105" fmla="*/ 1061 h 10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9" h="1061">
                  <a:moveTo>
                    <a:pt x="649" y="132"/>
                  </a:moveTo>
                  <a:lnTo>
                    <a:pt x="636" y="147"/>
                  </a:lnTo>
                  <a:lnTo>
                    <a:pt x="610" y="184"/>
                  </a:lnTo>
                  <a:lnTo>
                    <a:pt x="577" y="243"/>
                  </a:lnTo>
                  <a:lnTo>
                    <a:pt x="564" y="287"/>
                  </a:lnTo>
                  <a:lnTo>
                    <a:pt x="551" y="338"/>
                  </a:lnTo>
                  <a:lnTo>
                    <a:pt x="538" y="390"/>
                  </a:lnTo>
                  <a:lnTo>
                    <a:pt x="531" y="456"/>
                  </a:lnTo>
                  <a:lnTo>
                    <a:pt x="525" y="523"/>
                  </a:lnTo>
                  <a:lnTo>
                    <a:pt x="531" y="596"/>
                  </a:lnTo>
                  <a:lnTo>
                    <a:pt x="538" y="685"/>
                  </a:lnTo>
                  <a:lnTo>
                    <a:pt x="557" y="773"/>
                  </a:lnTo>
                  <a:lnTo>
                    <a:pt x="591" y="868"/>
                  </a:lnTo>
                  <a:lnTo>
                    <a:pt x="623" y="972"/>
                  </a:lnTo>
                  <a:lnTo>
                    <a:pt x="597" y="1002"/>
                  </a:lnTo>
                  <a:lnTo>
                    <a:pt x="551" y="1023"/>
                  </a:lnTo>
                  <a:lnTo>
                    <a:pt x="492" y="1046"/>
                  </a:lnTo>
                  <a:lnTo>
                    <a:pt x="406" y="1061"/>
                  </a:lnTo>
                  <a:lnTo>
                    <a:pt x="301" y="1061"/>
                  </a:lnTo>
                  <a:lnTo>
                    <a:pt x="164" y="1046"/>
                  </a:lnTo>
                  <a:lnTo>
                    <a:pt x="86" y="1038"/>
                  </a:lnTo>
                  <a:lnTo>
                    <a:pt x="0" y="1016"/>
                  </a:lnTo>
                  <a:lnTo>
                    <a:pt x="26" y="905"/>
                  </a:lnTo>
                  <a:lnTo>
                    <a:pt x="59" y="780"/>
                  </a:lnTo>
                  <a:lnTo>
                    <a:pt x="86" y="633"/>
                  </a:lnTo>
                  <a:lnTo>
                    <a:pt x="92" y="552"/>
                  </a:lnTo>
                  <a:lnTo>
                    <a:pt x="99" y="471"/>
                  </a:lnTo>
                  <a:lnTo>
                    <a:pt x="99" y="390"/>
                  </a:lnTo>
                  <a:lnTo>
                    <a:pt x="99" y="302"/>
                  </a:lnTo>
                  <a:lnTo>
                    <a:pt x="86" y="221"/>
                  </a:lnTo>
                  <a:lnTo>
                    <a:pt x="72" y="147"/>
                  </a:lnTo>
                  <a:lnTo>
                    <a:pt x="46" y="73"/>
                  </a:lnTo>
                  <a:lnTo>
                    <a:pt x="7" y="0"/>
                  </a:lnTo>
                  <a:lnTo>
                    <a:pt x="649" y="132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7" name="Freeform 161"/>
            <p:cNvSpPr>
              <a:spLocks/>
            </p:cNvSpPr>
            <p:nvPr/>
          </p:nvSpPr>
          <p:spPr bwMode="auto">
            <a:xfrm>
              <a:off x="3460" y="3085"/>
              <a:ext cx="28" cy="149"/>
            </a:xfrm>
            <a:custGeom>
              <a:avLst/>
              <a:gdLst>
                <a:gd name="T0" fmla="*/ 151 w 196"/>
                <a:gd name="T1" fmla="*/ 1046 h 1046"/>
                <a:gd name="T2" fmla="*/ 0 w 196"/>
                <a:gd name="T3" fmla="*/ 1016 h 1046"/>
                <a:gd name="T4" fmla="*/ 26 w 196"/>
                <a:gd name="T5" fmla="*/ 905 h 1046"/>
                <a:gd name="T6" fmla="*/ 59 w 196"/>
                <a:gd name="T7" fmla="*/ 780 h 1046"/>
                <a:gd name="T8" fmla="*/ 86 w 196"/>
                <a:gd name="T9" fmla="*/ 633 h 1046"/>
                <a:gd name="T10" fmla="*/ 92 w 196"/>
                <a:gd name="T11" fmla="*/ 552 h 1046"/>
                <a:gd name="T12" fmla="*/ 99 w 196"/>
                <a:gd name="T13" fmla="*/ 471 h 1046"/>
                <a:gd name="T14" fmla="*/ 99 w 196"/>
                <a:gd name="T15" fmla="*/ 390 h 1046"/>
                <a:gd name="T16" fmla="*/ 99 w 196"/>
                <a:gd name="T17" fmla="*/ 302 h 1046"/>
                <a:gd name="T18" fmla="*/ 86 w 196"/>
                <a:gd name="T19" fmla="*/ 221 h 1046"/>
                <a:gd name="T20" fmla="*/ 72 w 196"/>
                <a:gd name="T21" fmla="*/ 147 h 1046"/>
                <a:gd name="T22" fmla="*/ 46 w 196"/>
                <a:gd name="T23" fmla="*/ 73 h 1046"/>
                <a:gd name="T24" fmla="*/ 7 w 196"/>
                <a:gd name="T25" fmla="*/ 0 h 1046"/>
                <a:gd name="T26" fmla="*/ 138 w 196"/>
                <a:gd name="T27" fmla="*/ 29 h 1046"/>
                <a:gd name="T28" fmla="*/ 157 w 196"/>
                <a:gd name="T29" fmla="*/ 155 h 1046"/>
                <a:gd name="T30" fmla="*/ 177 w 196"/>
                <a:gd name="T31" fmla="*/ 279 h 1046"/>
                <a:gd name="T32" fmla="*/ 190 w 196"/>
                <a:gd name="T33" fmla="*/ 412 h 1046"/>
                <a:gd name="T34" fmla="*/ 196 w 196"/>
                <a:gd name="T35" fmla="*/ 538 h 1046"/>
                <a:gd name="T36" fmla="*/ 190 w 196"/>
                <a:gd name="T37" fmla="*/ 662 h 1046"/>
                <a:gd name="T38" fmla="*/ 183 w 196"/>
                <a:gd name="T39" fmla="*/ 794 h 1046"/>
                <a:gd name="T40" fmla="*/ 170 w 196"/>
                <a:gd name="T41" fmla="*/ 920 h 1046"/>
                <a:gd name="T42" fmla="*/ 151 w 196"/>
                <a:gd name="T43" fmla="*/ 1046 h 10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6"/>
                <a:gd name="T67" fmla="*/ 0 h 1046"/>
                <a:gd name="T68" fmla="*/ 196 w 196"/>
                <a:gd name="T69" fmla="*/ 1046 h 10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6" h="1046">
                  <a:moveTo>
                    <a:pt x="151" y="1046"/>
                  </a:moveTo>
                  <a:lnTo>
                    <a:pt x="0" y="1016"/>
                  </a:lnTo>
                  <a:lnTo>
                    <a:pt x="26" y="905"/>
                  </a:lnTo>
                  <a:lnTo>
                    <a:pt x="59" y="780"/>
                  </a:lnTo>
                  <a:lnTo>
                    <a:pt x="86" y="633"/>
                  </a:lnTo>
                  <a:lnTo>
                    <a:pt x="92" y="552"/>
                  </a:lnTo>
                  <a:lnTo>
                    <a:pt x="99" y="471"/>
                  </a:lnTo>
                  <a:lnTo>
                    <a:pt x="99" y="390"/>
                  </a:lnTo>
                  <a:lnTo>
                    <a:pt x="99" y="302"/>
                  </a:lnTo>
                  <a:lnTo>
                    <a:pt x="86" y="221"/>
                  </a:lnTo>
                  <a:lnTo>
                    <a:pt x="72" y="147"/>
                  </a:lnTo>
                  <a:lnTo>
                    <a:pt x="46" y="73"/>
                  </a:lnTo>
                  <a:lnTo>
                    <a:pt x="7" y="0"/>
                  </a:lnTo>
                  <a:lnTo>
                    <a:pt x="138" y="29"/>
                  </a:lnTo>
                  <a:lnTo>
                    <a:pt x="157" y="155"/>
                  </a:lnTo>
                  <a:lnTo>
                    <a:pt x="177" y="279"/>
                  </a:lnTo>
                  <a:lnTo>
                    <a:pt x="190" y="412"/>
                  </a:lnTo>
                  <a:lnTo>
                    <a:pt x="196" y="538"/>
                  </a:lnTo>
                  <a:lnTo>
                    <a:pt x="190" y="662"/>
                  </a:lnTo>
                  <a:lnTo>
                    <a:pt x="183" y="794"/>
                  </a:lnTo>
                  <a:lnTo>
                    <a:pt x="170" y="920"/>
                  </a:lnTo>
                  <a:lnTo>
                    <a:pt x="151" y="1046"/>
                  </a:lnTo>
                  <a:close/>
                </a:path>
              </a:pathLst>
            </a:custGeom>
            <a:solidFill>
              <a:srgbClr val="6D7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8" name="Freeform 162"/>
            <p:cNvSpPr>
              <a:spLocks/>
            </p:cNvSpPr>
            <p:nvPr/>
          </p:nvSpPr>
          <p:spPr bwMode="auto">
            <a:xfrm>
              <a:off x="3516" y="3096"/>
              <a:ext cx="28" cy="147"/>
            </a:xfrm>
            <a:custGeom>
              <a:avLst/>
              <a:gdLst>
                <a:gd name="T0" fmla="*/ 0 w 197"/>
                <a:gd name="T1" fmla="*/ 0 h 1030"/>
                <a:gd name="T2" fmla="*/ 197 w 197"/>
                <a:gd name="T3" fmla="*/ 95 h 1030"/>
                <a:gd name="T4" fmla="*/ 183 w 197"/>
                <a:gd name="T5" fmla="*/ 148 h 1030"/>
                <a:gd name="T6" fmla="*/ 170 w 197"/>
                <a:gd name="T7" fmla="*/ 213 h 1030"/>
                <a:gd name="T8" fmla="*/ 157 w 197"/>
                <a:gd name="T9" fmla="*/ 301 h 1030"/>
                <a:gd name="T10" fmla="*/ 151 w 197"/>
                <a:gd name="T11" fmla="*/ 419 h 1030"/>
                <a:gd name="T12" fmla="*/ 151 w 197"/>
                <a:gd name="T13" fmla="*/ 566 h 1030"/>
                <a:gd name="T14" fmla="*/ 157 w 197"/>
                <a:gd name="T15" fmla="*/ 736 h 1030"/>
                <a:gd name="T16" fmla="*/ 183 w 197"/>
                <a:gd name="T17" fmla="*/ 942 h 1030"/>
                <a:gd name="T18" fmla="*/ 170 w 197"/>
                <a:gd name="T19" fmla="*/ 957 h 1030"/>
                <a:gd name="T20" fmla="*/ 164 w 197"/>
                <a:gd name="T21" fmla="*/ 980 h 1030"/>
                <a:gd name="T22" fmla="*/ 144 w 197"/>
                <a:gd name="T23" fmla="*/ 1001 h 1030"/>
                <a:gd name="T24" fmla="*/ 118 w 197"/>
                <a:gd name="T25" fmla="*/ 1016 h 1030"/>
                <a:gd name="T26" fmla="*/ 86 w 197"/>
                <a:gd name="T27" fmla="*/ 1030 h 1030"/>
                <a:gd name="T28" fmla="*/ 46 w 197"/>
                <a:gd name="T29" fmla="*/ 1030 h 1030"/>
                <a:gd name="T30" fmla="*/ 0 w 197"/>
                <a:gd name="T31" fmla="*/ 1016 h 1030"/>
                <a:gd name="T32" fmla="*/ 13 w 197"/>
                <a:gd name="T33" fmla="*/ 758 h 1030"/>
                <a:gd name="T34" fmla="*/ 19 w 197"/>
                <a:gd name="T35" fmla="*/ 507 h 1030"/>
                <a:gd name="T36" fmla="*/ 13 w 197"/>
                <a:gd name="T37" fmla="*/ 251 h 1030"/>
                <a:gd name="T38" fmla="*/ 0 w 197"/>
                <a:gd name="T39" fmla="*/ 0 h 10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7"/>
                <a:gd name="T61" fmla="*/ 0 h 1030"/>
                <a:gd name="T62" fmla="*/ 197 w 197"/>
                <a:gd name="T63" fmla="*/ 1030 h 10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7" h="1030">
                  <a:moveTo>
                    <a:pt x="0" y="0"/>
                  </a:moveTo>
                  <a:lnTo>
                    <a:pt x="197" y="95"/>
                  </a:lnTo>
                  <a:lnTo>
                    <a:pt x="183" y="148"/>
                  </a:lnTo>
                  <a:lnTo>
                    <a:pt x="170" y="213"/>
                  </a:lnTo>
                  <a:lnTo>
                    <a:pt x="157" y="301"/>
                  </a:lnTo>
                  <a:lnTo>
                    <a:pt x="151" y="419"/>
                  </a:lnTo>
                  <a:lnTo>
                    <a:pt x="151" y="566"/>
                  </a:lnTo>
                  <a:lnTo>
                    <a:pt x="157" y="736"/>
                  </a:lnTo>
                  <a:lnTo>
                    <a:pt x="183" y="942"/>
                  </a:lnTo>
                  <a:lnTo>
                    <a:pt x="170" y="957"/>
                  </a:lnTo>
                  <a:lnTo>
                    <a:pt x="164" y="980"/>
                  </a:lnTo>
                  <a:lnTo>
                    <a:pt x="144" y="1001"/>
                  </a:lnTo>
                  <a:lnTo>
                    <a:pt x="118" y="1016"/>
                  </a:lnTo>
                  <a:lnTo>
                    <a:pt x="86" y="1030"/>
                  </a:lnTo>
                  <a:lnTo>
                    <a:pt x="46" y="1030"/>
                  </a:lnTo>
                  <a:lnTo>
                    <a:pt x="0" y="1016"/>
                  </a:lnTo>
                  <a:lnTo>
                    <a:pt x="13" y="758"/>
                  </a:lnTo>
                  <a:lnTo>
                    <a:pt x="19" y="507"/>
                  </a:lnTo>
                  <a:lnTo>
                    <a:pt x="13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9" name="Freeform 163"/>
            <p:cNvSpPr>
              <a:spLocks/>
            </p:cNvSpPr>
            <p:nvPr/>
          </p:nvSpPr>
          <p:spPr bwMode="auto">
            <a:xfrm>
              <a:off x="3456" y="3198"/>
              <a:ext cx="95" cy="70"/>
            </a:xfrm>
            <a:custGeom>
              <a:avLst/>
              <a:gdLst>
                <a:gd name="T0" fmla="*/ 602 w 668"/>
                <a:gd name="T1" fmla="*/ 38 h 487"/>
                <a:gd name="T2" fmla="*/ 557 w 668"/>
                <a:gd name="T3" fmla="*/ 59 h 487"/>
                <a:gd name="T4" fmla="*/ 505 w 668"/>
                <a:gd name="T5" fmla="*/ 82 h 487"/>
                <a:gd name="T6" fmla="*/ 432 w 668"/>
                <a:gd name="T7" fmla="*/ 105 h 487"/>
                <a:gd name="T8" fmla="*/ 340 w 668"/>
                <a:gd name="T9" fmla="*/ 111 h 487"/>
                <a:gd name="T10" fmla="*/ 294 w 668"/>
                <a:gd name="T11" fmla="*/ 111 h 487"/>
                <a:gd name="T12" fmla="*/ 242 w 668"/>
                <a:gd name="T13" fmla="*/ 105 h 487"/>
                <a:gd name="T14" fmla="*/ 183 w 668"/>
                <a:gd name="T15" fmla="*/ 89 h 487"/>
                <a:gd name="T16" fmla="*/ 124 w 668"/>
                <a:gd name="T17" fmla="*/ 67 h 487"/>
                <a:gd name="T18" fmla="*/ 65 w 668"/>
                <a:gd name="T19" fmla="*/ 38 h 487"/>
                <a:gd name="T20" fmla="*/ 0 w 668"/>
                <a:gd name="T21" fmla="*/ 0 h 487"/>
                <a:gd name="T22" fmla="*/ 0 w 668"/>
                <a:gd name="T23" fmla="*/ 384 h 487"/>
                <a:gd name="T24" fmla="*/ 13 w 668"/>
                <a:gd name="T25" fmla="*/ 406 h 487"/>
                <a:gd name="T26" fmla="*/ 71 w 668"/>
                <a:gd name="T27" fmla="*/ 435 h 487"/>
                <a:gd name="T28" fmla="*/ 111 w 668"/>
                <a:gd name="T29" fmla="*/ 458 h 487"/>
                <a:gd name="T30" fmla="*/ 170 w 668"/>
                <a:gd name="T31" fmla="*/ 473 h 487"/>
                <a:gd name="T32" fmla="*/ 236 w 668"/>
                <a:gd name="T33" fmla="*/ 479 h 487"/>
                <a:gd name="T34" fmla="*/ 320 w 668"/>
                <a:gd name="T35" fmla="*/ 487 h 487"/>
                <a:gd name="T36" fmla="*/ 399 w 668"/>
                <a:gd name="T37" fmla="*/ 487 h 487"/>
                <a:gd name="T38" fmla="*/ 471 w 668"/>
                <a:gd name="T39" fmla="*/ 479 h 487"/>
                <a:gd name="T40" fmla="*/ 531 w 668"/>
                <a:gd name="T41" fmla="*/ 473 h 487"/>
                <a:gd name="T42" fmla="*/ 576 w 668"/>
                <a:gd name="T43" fmla="*/ 458 h 487"/>
                <a:gd name="T44" fmla="*/ 642 w 668"/>
                <a:gd name="T45" fmla="*/ 435 h 487"/>
                <a:gd name="T46" fmla="*/ 662 w 668"/>
                <a:gd name="T47" fmla="*/ 420 h 487"/>
                <a:gd name="T48" fmla="*/ 668 w 668"/>
                <a:gd name="T49" fmla="*/ 38 h 487"/>
                <a:gd name="T50" fmla="*/ 662 w 668"/>
                <a:gd name="T51" fmla="*/ 23 h 487"/>
                <a:gd name="T52" fmla="*/ 649 w 668"/>
                <a:gd name="T53" fmla="*/ 8 h 487"/>
                <a:gd name="T54" fmla="*/ 642 w 668"/>
                <a:gd name="T55" fmla="*/ 0 h 487"/>
                <a:gd name="T56" fmla="*/ 629 w 668"/>
                <a:gd name="T57" fmla="*/ 8 h 487"/>
                <a:gd name="T58" fmla="*/ 616 w 668"/>
                <a:gd name="T59" fmla="*/ 15 h 487"/>
                <a:gd name="T60" fmla="*/ 602 w 668"/>
                <a:gd name="T61" fmla="*/ 38 h 4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68"/>
                <a:gd name="T94" fmla="*/ 0 h 487"/>
                <a:gd name="T95" fmla="*/ 668 w 668"/>
                <a:gd name="T96" fmla="*/ 487 h 4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68" h="487">
                  <a:moveTo>
                    <a:pt x="602" y="38"/>
                  </a:moveTo>
                  <a:lnTo>
                    <a:pt x="557" y="59"/>
                  </a:lnTo>
                  <a:lnTo>
                    <a:pt x="505" y="82"/>
                  </a:lnTo>
                  <a:lnTo>
                    <a:pt x="432" y="105"/>
                  </a:lnTo>
                  <a:lnTo>
                    <a:pt x="340" y="111"/>
                  </a:lnTo>
                  <a:lnTo>
                    <a:pt x="294" y="111"/>
                  </a:lnTo>
                  <a:lnTo>
                    <a:pt x="242" y="105"/>
                  </a:lnTo>
                  <a:lnTo>
                    <a:pt x="183" y="89"/>
                  </a:lnTo>
                  <a:lnTo>
                    <a:pt x="124" y="67"/>
                  </a:lnTo>
                  <a:lnTo>
                    <a:pt x="65" y="38"/>
                  </a:lnTo>
                  <a:lnTo>
                    <a:pt x="0" y="0"/>
                  </a:lnTo>
                  <a:lnTo>
                    <a:pt x="0" y="384"/>
                  </a:lnTo>
                  <a:lnTo>
                    <a:pt x="13" y="406"/>
                  </a:lnTo>
                  <a:lnTo>
                    <a:pt x="71" y="435"/>
                  </a:lnTo>
                  <a:lnTo>
                    <a:pt x="111" y="458"/>
                  </a:lnTo>
                  <a:lnTo>
                    <a:pt x="170" y="473"/>
                  </a:lnTo>
                  <a:lnTo>
                    <a:pt x="236" y="479"/>
                  </a:lnTo>
                  <a:lnTo>
                    <a:pt x="320" y="487"/>
                  </a:lnTo>
                  <a:lnTo>
                    <a:pt x="399" y="487"/>
                  </a:lnTo>
                  <a:lnTo>
                    <a:pt x="471" y="479"/>
                  </a:lnTo>
                  <a:lnTo>
                    <a:pt x="531" y="473"/>
                  </a:lnTo>
                  <a:lnTo>
                    <a:pt x="576" y="458"/>
                  </a:lnTo>
                  <a:lnTo>
                    <a:pt x="642" y="435"/>
                  </a:lnTo>
                  <a:lnTo>
                    <a:pt x="662" y="420"/>
                  </a:lnTo>
                  <a:lnTo>
                    <a:pt x="668" y="38"/>
                  </a:lnTo>
                  <a:lnTo>
                    <a:pt x="662" y="23"/>
                  </a:lnTo>
                  <a:lnTo>
                    <a:pt x="649" y="8"/>
                  </a:lnTo>
                  <a:lnTo>
                    <a:pt x="642" y="0"/>
                  </a:lnTo>
                  <a:lnTo>
                    <a:pt x="629" y="8"/>
                  </a:lnTo>
                  <a:lnTo>
                    <a:pt x="616" y="15"/>
                  </a:lnTo>
                  <a:lnTo>
                    <a:pt x="602" y="38"/>
                  </a:lnTo>
                  <a:close/>
                </a:path>
              </a:pathLst>
            </a:custGeom>
            <a:solidFill>
              <a:srgbClr val="373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0" name="Freeform 164"/>
            <p:cNvSpPr>
              <a:spLocks/>
            </p:cNvSpPr>
            <p:nvPr/>
          </p:nvSpPr>
          <p:spPr bwMode="auto">
            <a:xfrm>
              <a:off x="3456" y="3198"/>
              <a:ext cx="30" cy="68"/>
            </a:xfrm>
            <a:custGeom>
              <a:avLst/>
              <a:gdLst>
                <a:gd name="T0" fmla="*/ 0 w 209"/>
                <a:gd name="T1" fmla="*/ 0 h 473"/>
                <a:gd name="T2" fmla="*/ 58 w 209"/>
                <a:gd name="T3" fmla="*/ 38 h 473"/>
                <a:gd name="T4" fmla="*/ 111 w 209"/>
                <a:gd name="T5" fmla="*/ 59 h 473"/>
                <a:gd name="T6" fmla="*/ 163 w 209"/>
                <a:gd name="T7" fmla="*/ 82 h 473"/>
                <a:gd name="T8" fmla="*/ 209 w 209"/>
                <a:gd name="T9" fmla="*/ 97 h 473"/>
                <a:gd name="T10" fmla="*/ 209 w 209"/>
                <a:gd name="T11" fmla="*/ 193 h 473"/>
                <a:gd name="T12" fmla="*/ 202 w 209"/>
                <a:gd name="T13" fmla="*/ 281 h 473"/>
                <a:gd name="T14" fmla="*/ 176 w 209"/>
                <a:gd name="T15" fmla="*/ 473 h 473"/>
                <a:gd name="T16" fmla="*/ 91 w 209"/>
                <a:gd name="T17" fmla="*/ 450 h 473"/>
                <a:gd name="T18" fmla="*/ 39 w 209"/>
                <a:gd name="T19" fmla="*/ 420 h 473"/>
                <a:gd name="T20" fmla="*/ 6 w 209"/>
                <a:gd name="T21" fmla="*/ 399 h 473"/>
                <a:gd name="T22" fmla="*/ 0 w 209"/>
                <a:gd name="T23" fmla="*/ 384 h 473"/>
                <a:gd name="T24" fmla="*/ 0 w 209"/>
                <a:gd name="T25" fmla="*/ 0 h 4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9"/>
                <a:gd name="T40" fmla="*/ 0 h 473"/>
                <a:gd name="T41" fmla="*/ 209 w 209"/>
                <a:gd name="T42" fmla="*/ 473 h 4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9" h="473">
                  <a:moveTo>
                    <a:pt x="0" y="0"/>
                  </a:moveTo>
                  <a:lnTo>
                    <a:pt x="58" y="38"/>
                  </a:lnTo>
                  <a:lnTo>
                    <a:pt x="111" y="59"/>
                  </a:lnTo>
                  <a:lnTo>
                    <a:pt x="163" y="82"/>
                  </a:lnTo>
                  <a:lnTo>
                    <a:pt x="209" y="97"/>
                  </a:lnTo>
                  <a:lnTo>
                    <a:pt x="209" y="193"/>
                  </a:lnTo>
                  <a:lnTo>
                    <a:pt x="202" y="281"/>
                  </a:lnTo>
                  <a:lnTo>
                    <a:pt x="176" y="473"/>
                  </a:lnTo>
                  <a:lnTo>
                    <a:pt x="91" y="450"/>
                  </a:lnTo>
                  <a:lnTo>
                    <a:pt x="39" y="420"/>
                  </a:lnTo>
                  <a:lnTo>
                    <a:pt x="6" y="399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2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1" name="Freeform 165"/>
            <p:cNvSpPr>
              <a:spLocks/>
            </p:cNvSpPr>
            <p:nvPr/>
          </p:nvSpPr>
          <p:spPr bwMode="auto">
            <a:xfrm>
              <a:off x="3352" y="2571"/>
              <a:ext cx="565" cy="539"/>
            </a:xfrm>
            <a:custGeom>
              <a:avLst/>
              <a:gdLst>
                <a:gd name="T0" fmla="*/ 1324 w 3953"/>
                <a:gd name="T1" fmla="*/ 2937 h 3769"/>
                <a:gd name="T2" fmla="*/ 1416 w 3953"/>
                <a:gd name="T3" fmla="*/ 2725 h 3769"/>
                <a:gd name="T4" fmla="*/ 1514 w 3953"/>
                <a:gd name="T5" fmla="*/ 2356 h 3769"/>
                <a:gd name="T6" fmla="*/ 1560 w 3953"/>
                <a:gd name="T7" fmla="*/ 2105 h 3769"/>
                <a:gd name="T8" fmla="*/ 1586 w 3953"/>
                <a:gd name="T9" fmla="*/ 1819 h 3769"/>
                <a:gd name="T10" fmla="*/ 1632 w 3953"/>
                <a:gd name="T11" fmla="*/ 1362 h 3769"/>
                <a:gd name="T12" fmla="*/ 1691 w 3953"/>
                <a:gd name="T13" fmla="*/ 1075 h 3769"/>
                <a:gd name="T14" fmla="*/ 1776 w 3953"/>
                <a:gd name="T15" fmla="*/ 817 h 3769"/>
                <a:gd name="T16" fmla="*/ 1901 w 3953"/>
                <a:gd name="T17" fmla="*/ 589 h 3769"/>
                <a:gd name="T18" fmla="*/ 2065 w 3953"/>
                <a:gd name="T19" fmla="*/ 397 h 3769"/>
                <a:gd name="T20" fmla="*/ 2170 w 3953"/>
                <a:gd name="T21" fmla="*/ 324 h 3769"/>
                <a:gd name="T22" fmla="*/ 2288 w 3953"/>
                <a:gd name="T23" fmla="*/ 250 h 3769"/>
                <a:gd name="T24" fmla="*/ 2425 w 3953"/>
                <a:gd name="T25" fmla="*/ 199 h 3769"/>
                <a:gd name="T26" fmla="*/ 2740 w 3953"/>
                <a:gd name="T27" fmla="*/ 126 h 3769"/>
                <a:gd name="T28" fmla="*/ 3323 w 3953"/>
                <a:gd name="T29" fmla="*/ 37 h 3769"/>
                <a:gd name="T30" fmla="*/ 3612 w 3953"/>
                <a:gd name="T31" fmla="*/ 0 h 3769"/>
                <a:gd name="T32" fmla="*/ 3744 w 3953"/>
                <a:gd name="T33" fmla="*/ 8 h 3769"/>
                <a:gd name="T34" fmla="*/ 3841 w 3953"/>
                <a:gd name="T35" fmla="*/ 37 h 3769"/>
                <a:gd name="T36" fmla="*/ 3901 w 3953"/>
                <a:gd name="T37" fmla="*/ 103 h 3769"/>
                <a:gd name="T38" fmla="*/ 3940 w 3953"/>
                <a:gd name="T39" fmla="*/ 206 h 3769"/>
                <a:gd name="T40" fmla="*/ 3953 w 3953"/>
                <a:gd name="T41" fmla="*/ 368 h 3769"/>
                <a:gd name="T42" fmla="*/ 3953 w 3953"/>
                <a:gd name="T43" fmla="*/ 611 h 3769"/>
                <a:gd name="T44" fmla="*/ 3914 w 3953"/>
                <a:gd name="T45" fmla="*/ 1097 h 3769"/>
                <a:gd name="T46" fmla="*/ 3862 w 3953"/>
                <a:gd name="T47" fmla="*/ 1465 h 3769"/>
                <a:gd name="T48" fmla="*/ 3789 w 3953"/>
                <a:gd name="T49" fmla="*/ 1841 h 3769"/>
                <a:gd name="T50" fmla="*/ 3697 w 3953"/>
                <a:gd name="T51" fmla="*/ 2208 h 3769"/>
                <a:gd name="T52" fmla="*/ 3592 w 3953"/>
                <a:gd name="T53" fmla="*/ 2532 h 3769"/>
                <a:gd name="T54" fmla="*/ 3461 w 3953"/>
                <a:gd name="T55" fmla="*/ 2790 h 3769"/>
                <a:gd name="T56" fmla="*/ 3317 w 3953"/>
                <a:gd name="T57" fmla="*/ 2996 h 3769"/>
                <a:gd name="T58" fmla="*/ 3160 w 3953"/>
                <a:gd name="T59" fmla="*/ 3181 h 3769"/>
                <a:gd name="T60" fmla="*/ 2990 w 3953"/>
                <a:gd name="T61" fmla="*/ 3328 h 3769"/>
                <a:gd name="T62" fmla="*/ 2799 w 3953"/>
                <a:gd name="T63" fmla="*/ 3452 h 3769"/>
                <a:gd name="T64" fmla="*/ 2589 w 3953"/>
                <a:gd name="T65" fmla="*/ 3556 h 3769"/>
                <a:gd name="T66" fmla="*/ 2347 w 3953"/>
                <a:gd name="T67" fmla="*/ 3637 h 3769"/>
                <a:gd name="T68" fmla="*/ 2084 w 3953"/>
                <a:gd name="T69" fmla="*/ 3704 h 3769"/>
                <a:gd name="T70" fmla="*/ 1783 w 3953"/>
                <a:gd name="T71" fmla="*/ 3748 h 3769"/>
                <a:gd name="T72" fmla="*/ 1461 w 3953"/>
                <a:gd name="T73" fmla="*/ 3769 h 3769"/>
                <a:gd name="T74" fmla="*/ 1147 w 3953"/>
                <a:gd name="T75" fmla="*/ 3755 h 3769"/>
                <a:gd name="T76" fmla="*/ 852 w 3953"/>
                <a:gd name="T77" fmla="*/ 3725 h 3769"/>
                <a:gd name="T78" fmla="*/ 584 w 3953"/>
                <a:gd name="T79" fmla="*/ 3666 h 3769"/>
                <a:gd name="T80" fmla="*/ 347 w 3953"/>
                <a:gd name="T81" fmla="*/ 3586 h 3769"/>
                <a:gd name="T82" fmla="*/ 170 w 3953"/>
                <a:gd name="T83" fmla="*/ 3497 h 3769"/>
                <a:gd name="T84" fmla="*/ 45 w 3953"/>
                <a:gd name="T85" fmla="*/ 3394 h 3769"/>
                <a:gd name="T86" fmla="*/ 13 w 3953"/>
                <a:gd name="T87" fmla="*/ 3343 h 3769"/>
                <a:gd name="T88" fmla="*/ 0 w 3953"/>
                <a:gd name="T89" fmla="*/ 3284 h 3769"/>
                <a:gd name="T90" fmla="*/ 6 w 3953"/>
                <a:gd name="T91" fmla="*/ 3240 h 3769"/>
                <a:gd name="T92" fmla="*/ 26 w 3953"/>
                <a:gd name="T93" fmla="*/ 3202 h 3769"/>
                <a:gd name="T94" fmla="*/ 118 w 3953"/>
                <a:gd name="T95" fmla="*/ 3151 h 3769"/>
                <a:gd name="T96" fmla="*/ 255 w 3953"/>
                <a:gd name="T97" fmla="*/ 3137 h 3769"/>
                <a:gd name="T98" fmla="*/ 636 w 3953"/>
                <a:gd name="T99" fmla="*/ 3129 h 3769"/>
                <a:gd name="T100" fmla="*/ 852 w 3953"/>
                <a:gd name="T101" fmla="*/ 3122 h 3769"/>
                <a:gd name="T102" fmla="*/ 1074 w 3953"/>
                <a:gd name="T103" fmla="*/ 3085 h 3769"/>
                <a:gd name="T104" fmla="*/ 1285 w 3953"/>
                <a:gd name="T105" fmla="*/ 3004 h 37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53"/>
                <a:gd name="T160" fmla="*/ 0 h 3769"/>
                <a:gd name="T161" fmla="*/ 3953 w 3953"/>
                <a:gd name="T162" fmla="*/ 3769 h 37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53" h="3769">
                  <a:moveTo>
                    <a:pt x="1285" y="3004"/>
                  </a:moveTo>
                  <a:lnTo>
                    <a:pt x="1324" y="2937"/>
                  </a:lnTo>
                  <a:lnTo>
                    <a:pt x="1364" y="2849"/>
                  </a:lnTo>
                  <a:lnTo>
                    <a:pt x="1416" y="2725"/>
                  </a:lnTo>
                  <a:lnTo>
                    <a:pt x="1469" y="2562"/>
                  </a:lnTo>
                  <a:lnTo>
                    <a:pt x="1514" y="2356"/>
                  </a:lnTo>
                  <a:lnTo>
                    <a:pt x="1534" y="2238"/>
                  </a:lnTo>
                  <a:lnTo>
                    <a:pt x="1560" y="2105"/>
                  </a:lnTo>
                  <a:lnTo>
                    <a:pt x="1573" y="1966"/>
                  </a:lnTo>
                  <a:lnTo>
                    <a:pt x="1586" y="1819"/>
                  </a:lnTo>
                  <a:lnTo>
                    <a:pt x="1613" y="1509"/>
                  </a:lnTo>
                  <a:lnTo>
                    <a:pt x="1632" y="1362"/>
                  </a:lnTo>
                  <a:lnTo>
                    <a:pt x="1658" y="1215"/>
                  </a:lnTo>
                  <a:lnTo>
                    <a:pt x="1691" y="1075"/>
                  </a:lnTo>
                  <a:lnTo>
                    <a:pt x="1731" y="943"/>
                  </a:lnTo>
                  <a:lnTo>
                    <a:pt x="1776" y="817"/>
                  </a:lnTo>
                  <a:lnTo>
                    <a:pt x="1828" y="700"/>
                  </a:lnTo>
                  <a:lnTo>
                    <a:pt x="1901" y="589"/>
                  </a:lnTo>
                  <a:lnTo>
                    <a:pt x="1980" y="494"/>
                  </a:lnTo>
                  <a:lnTo>
                    <a:pt x="2065" y="397"/>
                  </a:lnTo>
                  <a:lnTo>
                    <a:pt x="2118" y="361"/>
                  </a:lnTo>
                  <a:lnTo>
                    <a:pt x="2170" y="324"/>
                  </a:lnTo>
                  <a:lnTo>
                    <a:pt x="2229" y="288"/>
                  </a:lnTo>
                  <a:lnTo>
                    <a:pt x="2288" y="250"/>
                  </a:lnTo>
                  <a:lnTo>
                    <a:pt x="2354" y="221"/>
                  </a:lnTo>
                  <a:lnTo>
                    <a:pt x="2425" y="199"/>
                  </a:lnTo>
                  <a:lnTo>
                    <a:pt x="2576" y="155"/>
                  </a:lnTo>
                  <a:lnTo>
                    <a:pt x="2740" y="126"/>
                  </a:lnTo>
                  <a:lnTo>
                    <a:pt x="3061" y="82"/>
                  </a:lnTo>
                  <a:lnTo>
                    <a:pt x="3323" y="37"/>
                  </a:lnTo>
                  <a:lnTo>
                    <a:pt x="3527" y="8"/>
                  </a:lnTo>
                  <a:lnTo>
                    <a:pt x="3612" y="0"/>
                  </a:lnTo>
                  <a:lnTo>
                    <a:pt x="3684" y="0"/>
                  </a:lnTo>
                  <a:lnTo>
                    <a:pt x="3744" y="8"/>
                  </a:lnTo>
                  <a:lnTo>
                    <a:pt x="3796" y="15"/>
                  </a:lnTo>
                  <a:lnTo>
                    <a:pt x="3841" y="37"/>
                  </a:lnTo>
                  <a:lnTo>
                    <a:pt x="3875" y="67"/>
                  </a:lnTo>
                  <a:lnTo>
                    <a:pt x="3901" y="103"/>
                  </a:lnTo>
                  <a:lnTo>
                    <a:pt x="3920" y="147"/>
                  </a:lnTo>
                  <a:lnTo>
                    <a:pt x="3940" y="206"/>
                  </a:lnTo>
                  <a:lnTo>
                    <a:pt x="3946" y="273"/>
                  </a:lnTo>
                  <a:lnTo>
                    <a:pt x="3953" y="368"/>
                  </a:lnTo>
                  <a:lnTo>
                    <a:pt x="3953" y="479"/>
                  </a:lnTo>
                  <a:lnTo>
                    <a:pt x="3953" y="611"/>
                  </a:lnTo>
                  <a:lnTo>
                    <a:pt x="3940" y="758"/>
                  </a:lnTo>
                  <a:lnTo>
                    <a:pt x="3914" y="1097"/>
                  </a:lnTo>
                  <a:lnTo>
                    <a:pt x="3888" y="1281"/>
                  </a:lnTo>
                  <a:lnTo>
                    <a:pt x="3862" y="1465"/>
                  </a:lnTo>
                  <a:lnTo>
                    <a:pt x="3828" y="1656"/>
                  </a:lnTo>
                  <a:lnTo>
                    <a:pt x="3789" y="1841"/>
                  </a:lnTo>
                  <a:lnTo>
                    <a:pt x="3744" y="2032"/>
                  </a:lnTo>
                  <a:lnTo>
                    <a:pt x="3697" y="2208"/>
                  </a:lnTo>
                  <a:lnTo>
                    <a:pt x="3645" y="2378"/>
                  </a:lnTo>
                  <a:lnTo>
                    <a:pt x="3592" y="2532"/>
                  </a:lnTo>
                  <a:lnTo>
                    <a:pt x="3527" y="2673"/>
                  </a:lnTo>
                  <a:lnTo>
                    <a:pt x="3461" y="2790"/>
                  </a:lnTo>
                  <a:lnTo>
                    <a:pt x="3389" y="2901"/>
                  </a:lnTo>
                  <a:lnTo>
                    <a:pt x="3317" y="2996"/>
                  </a:lnTo>
                  <a:lnTo>
                    <a:pt x="3239" y="3093"/>
                  </a:lnTo>
                  <a:lnTo>
                    <a:pt x="3160" y="3181"/>
                  </a:lnTo>
                  <a:lnTo>
                    <a:pt x="3081" y="3254"/>
                  </a:lnTo>
                  <a:lnTo>
                    <a:pt x="2990" y="3328"/>
                  </a:lnTo>
                  <a:lnTo>
                    <a:pt x="2898" y="3394"/>
                  </a:lnTo>
                  <a:lnTo>
                    <a:pt x="2799" y="3452"/>
                  </a:lnTo>
                  <a:lnTo>
                    <a:pt x="2694" y="3511"/>
                  </a:lnTo>
                  <a:lnTo>
                    <a:pt x="2589" y="3556"/>
                  </a:lnTo>
                  <a:lnTo>
                    <a:pt x="2471" y="3600"/>
                  </a:lnTo>
                  <a:lnTo>
                    <a:pt x="2347" y="3637"/>
                  </a:lnTo>
                  <a:lnTo>
                    <a:pt x="2223" y="3674"/>
                  </a:lnTo>
                  <a:lnTo>
                    <a:pt x="2084" y="3704"/>
                  </a:lnTo>
                  <a:lnTo>
                    <a:pt x="1933" y="3725"/>
                  </a:lnTo>
                  <a:lnTo>
                    <a:pt x="1783" y="3748"/>
                  </a:lnTo>
                  <a:lnTo>
                    <a:pt x="1626" y="3763"/>
                  </a:lnTo>
                  <a:lnTo>
                    <a:pt x="1461" y="3769"/>
                  </a:lnTo>
                  <a:lnTo>
                    <a:pt x="1304" y="3763"/>
                  </a:lnTo>
                  <a:lnTo>
                    <a:pt x="1147" y="3755"/>
                  </a:lnTo>
                  <a:lnTo>
                    <a:pt x="996" y="3740"/>
                  </a:lnTo>
                  <a:lnTo>
                    <a:pt x="852" y="3725"/>
                  </a:lnTo>
                  <a:lnTo>
                    <a:pt x="715" y="3696"/>
                  </a:lnTo>
                  <a:lnTo>
                    <a:pt x="584" y="3666"/>
                  </a:lnTo>
                  <a:lnTo>
                    <a:pt x="459" y="3630"/>
                  </a:lnTo>
                  <a:lnTo>
                    <a:pt x="347" y="3586"/>
                  </a:lnTo>
                  <a:lnTo>
                    <a:pt x="249" y="3542"/>
                  </a:lnTo>
                  <a:lnTo>
                    <a:pt x="170" y="3497"/>
                  </a:lnTo>
                  <a:lnTo>
                    <a:pt x="98" y="3446"/>
                  </a:lnTo>
                  <a:lnTo>
                    <a:pt x="45" y="3394"/>
                  </a:lnTo>
                  <a:lnTo>
                    <a:pt x="26" y="3372"/>
                  </a:lnTo>
                  <a:lnTo>
                    <a:pt x="13" y="3343"/>
                  </a:lnTo>
                  <a:lnTo>
                    <a:pt x="6" y="3313"/>
                  </a:lnTo>
                  <a:lnTo>
                    <a:pt x="0" y="3284"/>
                  </a:lnTo>
                  <a:lnTo>
                    <a:pt x="0" y="3261"/>
                  </a:lnTo>
                  <a:lnTo>
                    <a:pt x="6" y="3240"/>
                  </a:lnTo>
                  <a:lnTo>
                    <a:pt x="13" y="3217"/>
                  </a:lnTo>
                  <a:lnTo>
                    <a:pt x="26" y="3202"/>
                  </a:lnTo>
                  <a:lnTo>
                    <a:pt x="65" y="3173"/>
                  </a:lnTo>
                  <a:lnTo>
                    <a:pt x="118" y="3151"/>
                  </a:lnTo>
                  <a:lnTo>
                    <a:pt x="176" y="3143"/>
                  </a:lnTo>
                  <a:lnTo>
                    <a:pt x="255" y="3137"/>
                  </a:lnTo>
                  <a:lnTo>
                    <a:pt x="432" y="3137"/>
                  </a:lnTo>
                  <a:lnTo>
                    <a:pt x="636" y="3129"/>
                  </a:lnTo>
                  <a:lnTo>
                    <a:pt x="747" y="3129"/>
                  </a:lnTo>
                  <a:lnTo>
                    <a:pt x="852" y="3122"/>
                  </a:lnTo>
                  <a:lnTo>
                    <a:pt x="964" y="3107"/>
                  </a:lnTo>
                  <a:lnTo>
                    <a:pt x="1074" y="3085"/>
                  </a:lnTo>
                  <a:lnTo>
                    <a:pt x="1179" y="3048"/>
                  </a:lnTo>
                  <a:lnTo>
                    <a:pt x="1285" y="3004"/>
                  </a:lnTo>
                  <a:close/>
                </a:path>
              </a:pathLst>
            </a:custGeom>
            <a:solidFill>
              <a:srgbClr val="402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2" name="Freeform 166"/>
            <p:cNvSpPr>
              <a:spLocks/>
            </p:cNvSpPr>
            <p:nvPr/>
          </p:nvSpPr>
          <p:spPr bwMode="auto">
            <a:xfrm>
              <a:off x="3352" y="2586"/>
              <a:ext cx="466" cy="524"/>
            </a:xfrm>
            <a:custGeom>
              <a:avLst/>
              <a:gdLst>
                <a:gd name="T0" fmla="*/ 1324 w 3265"/>
                <a:gd name="T1" fmla="*/ 2834 h 3666"/>
                <a:gd name="T2" fmla="*/ 1416 w 3265"/>
                <a:gd name="T3" fmla="*/ 2622 h 3666"/>
                <a:gd name="T4" fmla="*/ 1514 w 3265"/>
                <a:gd name="T5" fmla="*/ 2253 h 3666"/>
                <a:gd name="T6" fmla="*/ 1560 w 3265"/>
                <a:gd name="T7" fmla="*/ 2002 h 3666"/>
                <a:gd name="T8" fmla="*/ 1586 w 3265"/>
                <a:gd name="T9" fmla="*/ 1716 h 3666"/>
                <a:gd name="T10" fmla="*/ 1632 w 3265"/>
                <a:gd name="T11" fmla="*/ 1259 h 3666"/>
                <a:gd name="T12" fmla="*/ 1691 w 3265"/>
                <a:gd name="T13" fmla="*/ 972 h 3666"/>
                <a:gd name="T14" fmla="*/ 1776 w 3265"/>
                <a:gd name="T15" fmla="*/ 714 h 3666"/>
                <a:gd name="T16" fmla="*/ 1901 w 3265"/>
                <a:gd name="T17" fmla="*/ 486 h 3666"/>
                <a:gd name="T18" fmla="*/ 2065 w 3265"/>
                <a:gd name="T19" fmla="*/ 294 h 3666"/>
                <a:gd name="T20" fmla="*/ 2170 w 3265"/>
                <a:gd name="T21" fmla="*/ 221 h 3666"/>
                <a:gd name="T22" fmla="*/ 2288 w 3265"/>
                <a:gd name="T23" fmla="*/ 147 h 3666"/>
                <a:gd name="T24" fmla="*/ 2425 w 3265"/>
                <a:gd name="T25" fmla="*/ 96 h 3666"/>
                <a:gd name="T26" fmla="*/ 2740 w 3265"/>
                <a:gd name="T27" fmla="*/ 23 h 3666"/>
                <a:gd name="T28" fmla="*/ 2779 w 3265"/>
                <a:gd name="T29" fmla="*/ 29 h 3666"/>
                <a:gd name="T30" fmla="*/ 2576 w 3265"/>
                <a:gd name="T31" fmla="*/ 111 h 3666"/>
                <a:gd name="T32" fmla="*/ 2386 w 3265"/>
                <a:gd name="T33" fmla="*/ 229 h 3666"/>
                <a:gd name="T34" fmla="*/ 2215 w 3265"/>
                <a:gd name="T35" fmla="*/ 397 h 3666"/>
                <a:gd name="T36" fmla="*/ 2098 w 3265"/>
                <a:gd name="T37" fmla="*/ 567 h 3666"/>
                <a:gd name="T38" fmla="*/ 2025 w 3265"/>
                <a:gd name="T39" fmla="*/ 714 h 3666"/>
                <a:gd name="T40" fmla="*/ 1966 w 3265"/>
                <a:gd name="T41" fmla="*/ 876 h 3666"/>
                <a:gd name="T42" fmla="*/ 1901 w 3265"/>
                <a:gd name="T43" fmla="*/ 1120 h 3666"/>
                <a:gd name="T44" fmla="*/ 1855 w 3265"/>
                <a:gd name="T45" fmla="*/ 1473 h 3666"/>
                <a:gd name="T46" fmla="*/ 1809 w 3265"/>
                <a:gd name="T47" fmla="*/ 2017 h 3666"/>
                <a:gd name="T48" fmla="*/ 1763 w 3265"/>
                <a:gd name="T49" fmla="*/ 2378 h 3666"/>
                <a:gd name="T50" fmla="*/ 1684 w 3265"/>
                <a:gd name="T51" fmla="*/ 2739 h 3666"/>
                <a:gd name="T52" fmla="*/ 1619 w 3265"/>
                <a:gd name="T53" fmla="*/ 2908 h 3666"/>
                <a:gd name="T54" fmla="*/ 1540 w 3265"/>
                <a:gd name="T55" fmla="*/ 3078 h 3666"/>
                <a:gd name="T56" fmla="*/ 1435 w 3265"/>
                <a:gd name="T57" fmla="*/ 3240 h 3666"/>
                <a:gd name="T58" fmla="*/ 1704 w 3265"/>
                <a:gd name="T59" fmla="*/ 3276 h 3666"/>
                <a:gd name="T60" fmla="*/ 1953 w 3265"/>
                <a:gd name="T61" fmla="*/ 3291 h 3666"/>
                <a:gd name="T62" fmla="*/ 2196 w 3265"/>
                <a:gd name="T63" fmla="*/ 3276 h 3666"/>
                <a:gd name="T64" fmla="*/ 2425 w 3265"/>
                <a:gd name="T65" fmla="*/ 3254 h 3666"/>
                <a:gd name="T66" fmla="*/ 2648 w 3265"/>
                <a:gd name="T67" fmla="*/ 3202 h 3666"/>
                <a:gd name="T68" fmla="*/ 2865 w 3265"/>
                <a:gd name="T69" fmla="*/ 3137 h 3666"/>
                <a:gd name="T70" fmla="*/ 3068 w 3265"/>
                <a:gd name="T71" fmla="*/ 3055 h 3666"/>
                <a:gd name="T72" fmla="*/ 3199 w 3265"/>
                <a:gd name="T73" fmla="*/ 3034 h 3666"/>
                <a:gd name="T74" fmla="*/ 3061 w 3265"/>
                <a:gd name="T75" fmla="*/ 3166 h 3666"/>
                <a:gd name="T76" fmla="*/ 2911 w 3265"/>
                <a:gd name="T77" fmla="*/ 3284 h 3666"/>
                <a:gd name="T78" fmla="*/ 2747 w 3265"/>
                <a:gd name="T79" fmla="*/ 3379 h 3666"/>
                <a:gd name="T80" fmla="*/ 2569 w 3265"/>
                <a:gd name="T81" fmla="*/ 3460 h 3666"/>
                <a:gd name="T82" fmla="*/ 2373 w 3265"/>
                <a:gd name="T83" fmla="*/ 3534 h 3666"/>
                <a:gd name="T84" fmla="*/ 2032 w 3265"/>
                <a:gd name="T85" fmla="*/ 3608 h 3666"/>
                <a:gd name="T86" fmla="*/ 1626 w 3265"/>
                <a:gd name="T87" fmla="*/ 3660 h 3666"/>
                <a:gd name="T88" fmla="*/ 1304 w 3265"/>
                <a:gd name="T89" fmla="*/ 3660 h 3666"/>
                <a:gd name="T90" fmla="*/ 996 w 3265"/>
                <a:gd name="T91" fmla="*/ 3637 h 3666"/>
                <a:gd name="T92" fmla="*/ 715 w 3265"/>
                <a:gd name="T93" fmla="*/ 3593 h 3666"/>
                <a:gd name="T94" fmla="*/ 459 w 3265"/>
                <a:gd name="T95" fmla="*/ 3527 h 3666"/>
                <a:gd name="T96" fmla="*/ 249 w 3265"/>
                <a:gd name="T97" fmla="*/ 3439 h 3666"/>
                <a:gd name="T98" fmla="*/ 98 w 3265"/>
                <a:gd name="T99" fmla="*/ 3343 h 3666"/>
                <a:gd name="T100" fmla="*/ 26 w 3265"/>
                <a:gd name="T101" fmla="*/ 3269 h 3666"/>
                <a:gd name="T102" fmla="*/ 6 w 3265"/>
                <a:gd name="T103" fmla="*/ 3210 h 3666"/>
                <a:gd name="T104" fmla="*/ 0 w 3265"/>
                <a:gd name="T105" fmla="*/ 3158 h 3666"/>
                <a:gd name="T106" fmla="*/ 13 w 3265"/>
                <a:gd name="T107" fmla="*/ 3114 h 3666"/>
                <a:gd name="T108" fmla="*/ 65 w 3265"/>
                <a:gd name="T109" fmla="*/ 3070 h 3666"/>
                <a:gd name="T110" fmla="*/ 176 w 3265"/>
                <a:gd name="T111" fmla="*/ 3040 h 3666"/>
                <a:gd name="T112" fmla="*/ 432 w 3265"/>
                <a:gd name="T113" fmla="*/ 3034 h 3666"/>
                <a:gd name="T114" fmla="*/ 747 w 3265"/>
                <a:gd name="T115" fmla="*/ 3026 h 3666"/>
                <a:gd name="T116" fmla="*/ 964 w 3265"/>
                <a:gd name="T117" fmla="*/ 3004 h 3666"/>
                <a:gd name="T118" fmla="*/ 1179 w 3265"/>
                <a:gd name="T119" fmla="*/ 2945 h 3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65"/>
                <a:gd name="T181" fmla="*/ 0 h 3666"/>
                <a:gd name="T182" fmla="*/ 3265 w 3265"/>
                <a:gd name="T183" fmla="*/ 3666 h 3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65" h="3666">
                  <a:moveTo>
                    <a:pt x="1285" y="2901"/>
                  </a:moveTo>
                  <a:lnTo>
                    <a:pt x="1324" y="2834"/>
                  </a:lnTo>
                  <a:lnTo>
                    <a:pt x="1364" y="2746"/>
                  </a:lnTo>
                  <a:lnTo>
                    <a:pt x="1416" y="2622"/>
                  </a:lnTo>
                  <a:lnTo>
                    <a:pt x="1469" y="2459"/>
                  </a:lnTo>
                  <a:lnTo>
                    <a:pt x="1514" y="2253"/>
                  </a:lnTo>
                  <a:lnTo>
                    <a:pt x="1534" y="2135"/>
                  </a:lnTo>
                  <a:lnTo>
                    <a:pt x="1560" y="2002"/>
                  </a:lnTo>
                  <a:lnTo>
                    <a:pt x="1573" y="1863"/>
                  </a:lnTo>
                  <a:lnTo>
                    <a:pt x="1586" y="1716"/>
                  </a:lnTo>
                  <a:lnTo>
                    <a:pt x="1613" y="1406"/>
                  </a:lnTo>
                  <a:lnTo>
                    <a:pt x="1632" y="1259"/>
                  </a:lnTo>
                  <a:lnTo>
                    <a:pt x="1658" y="1112"/>
                  </a:lnTo>
                  <a:lnTo>
                    <a:pt x="1691" y="972"/>
                  </a:lnTo>
                  <a:lnTo>
                    <a:pt x="1731" y="840"/>
                  </a:lnTo>
                  <a:lnTo>
                    <a:pt x="1776" y="714"/>
                  </a:lnTo>
                  <a:lnTo>
                    <a:pt x="1828" y="597"/>
                  </a:lnTo>
                  <a:lnTo>
                    <a:pt x="1901" y="486"/>
                  </a:lnTo>
                  <a:lnTo>
                    <a:pt x="1980" y="391"/>
                  </a:lnTo>
                  <a:lnTo>
                    <a:pt x="2065" y="294"/>
                  </a:lnTo>
                  <a:lnTo>
                    <a:pt x="2118" y="258"/>
                  </a:lnTo>
                  <a:lnTo>
                    <a:pt x="2170" y="221"/>
                  </a:lnTo>
                  <a:lnTo>
                    <a:pt x="2229" y="185"/>
                  </a:lnTo>
                  <a:lnTo>
                    <a:pt x="2288" y="147"/>
                  </a:lnTo>
                  <a:lnTo>
                    <a:pt x="2354" y="118"/>
                  </a:lnTo>
                  <a:lnTo>
                    <a:pt x="2425" y="96"/>
                  </a:lnTo>
                  <a:lnTo>
                    <a:pt x="2576" y="52"/>
                  </a:lnTo>
                  <a:lnTo>
                    <a:pt x="2740" y="23"/>
                  </a:lnTo>
                  <a:lnTo>
                    <a:pt x="2891" y="0"/>
                  </a:lnTo>
                  <a:lnTo>
                    <a:pt x="2779" y="29"/>
                  </a:lnTo>
                  <a:lnTo>
                    <a:pt x="2674" y="67"/>
                  </a:lnTo>
                  <a:lnTo>
                    <a:pt x="2576" y="111"/>
                  </a:lnTo>
                  <a:lnTo>
                    <a:pt x="2478" y="170"/>
                  </a:lnTo>
                  <a:lnTo>
                    <a:pt x="2386" y="229"/>
                  </a:lnTo>
                  <a:lnTo>
                    <a:pt x="2301" y="309"/>
                  </a:lnTo>
                  <a:lnTo>
                    <a:pt x="2215" y="397"/>
                  </a:lnTo>
                  <a:lnTo>
                    <a:pt x="2144" y="494"/>
                  </a:lnTo>
                  <a:lnTo>
                    <a:pt x="2098" y="567"/>
                  </a:lnTo>
                  <a:lnTo>
                    <a:pt x="2058" y="641"/>
                  </a:lnTo>
                  <a:lnTo>
                    <a:pt x="2025" y="714"/>
                  </a:lnTo>
                  <a:lnTo>
                    <a:pt x="1993" y="796"/>
                  </a:lnTo>
                  <a:lnTo>
                    <a:pt x="1966" y="876"/>
                  </a:lnTo>
                  <a:lnTo>
                    <a:pt x="1940" y="958"/>
                  </a:lnTo>
                  <a:lnTo>
                    <a:pt x="1901" y="1120"/>
                  </a:lnTo>
                  <a:lnTo>
                    <a:pt x="1875" y="1296"/>
                  </a:lnTo>
                  <a:lnTo>
                    <a:pt x="1855" y="1473"/>
                  </a:lnTo>
                  <a:lnTo>
                    <a:pt x="1822" y="1834"/>
                  </a:lnTo>
                  <a:lnTo>
                    <a:pt x="1809" y="2017"/>
                  </a:lnTo>
                  <a:lnTo>
                    <a:pt x="1789" y="2194"/>
                  </a:lnTo>
                  <a:lnTo>
                    <a:pt x="1763" y="2378"/>
                  </a:lnTo>
                  <a:lnTo>
                    <a:pt x="1731" y="2563"/>
                  </a:lnTo>
                  <a:lnTo>
                    <a:pt x="1684" y="2739"/>
                  </a:lnTo>
                  <a:lnTo>
                    <a:pt x="1652" y="2820"/>
                  </a:lnTo>
                  <a:lnTo>
                    <a:pt x="1619" y="2908"/>
                  </a:lnTo>
                  <a:lnTo>
                    <a:pt x="1579" y="2996"/>
                  </a:lnTo>
                  <a:lnTo>
                    <a:pt x="1540" y="3078"/>
                  </a:lnTo>
                  <a:lnTo>
                    <a:pt x="1488" y="3158"/>
                  </a:lnTo>
                  <a:lnTo>
                    <a:pt x="1435" y="3240"/>
                  </a:lnTo>
                  <a:lnTo>
                    <a:pt x="1573" y="3261"/>
                  </a:lnTo>
                  <a:lnTo>
                    <a:pt x="1704" y="3276"/>
                  </a:lnTo>
                  <a:lnTo>
                    <a:pt x="1828" y="3284"/>
                  </a:lnTo>
                  <a:lnTo>
                    <a:pt x="1953" y="3291"/>
                  </a:lnTo>
                  <a:lnTo>
                    <a:pt x="2078" y="3284"/>
                  </a:lnTo>
                  <a:lnTo>
                    <a:pt x="2196" y="3276"/>
                  </a:lnTo>
                  <a:lnTo>
                    <a:pt x="2314" y="3269"/>
                  </a:lnTo>
                  <a:lnTo>
                    <a:pt x="2425" y="3254"/>
                  </a:lnTo>
                  <a:lnTo>
                    <a:pt x="2537" y="3232"/>
                  </a:lnTo>
                  <a:lnTo>
                    <a:pt x="2648" y="3202"/>
                  </a:lnTo>
                  <a:lnTo>
                    <a:pt x="2760" y="3173"/>
                  </a:lnTo>
                  <a:lnTo>
                    <a:pt x="2865" y="3137"/>
                  </a:lnTo>
                  <a:lnTo>
                    <a:pt x="2969" y="3099"/>
                  </a:lnTo>
                  <a:lnTo>
                    <a:pt x="3068" y="3055"/>
                  </a:lnTo>
                  <a:lnTo>
                    <a:pt x="3265" y="2960"/>
                  </a:lnTo>
                  <a:lnTo>
                    <a:pt x="3199" y="3034"/>
                  </a:lnTo>
                  <a:lnTo>
                    <a:pt x="3134" y="3099"/>
                  </a:lnTo>
                  <a:lnTo>
                    <a:pt x="3061" y="3166"/>
                  </a:lnTo>
                  <a:lnTo>
                    <a:pt x="2990" y="3225"/>
                  </a:lnTo>
                  <a:lnTo>
                    <a:pt x="2911" y="3284"/>
                  </a:lnTo>
                  <a:lnTo>
                    <a:pt x="2832" y="3335"/>
                  </a:lnTo>
                  <a:lnTo>
                    <a:pt x="2747" y="3379"/>
                  </a:lnTo>
                  <a:lnTo>
                    <a:pt x="2661" y="3423"/>
                  </a:lnTo>
                  <a:lnTo>
                    <a:pt x="2569" y="3460"/>
                  </a:lnTo>
                  <a:lnTo>
                    <a:pt x="2471" y="3497"/>
                  </a:lnTo>
                  <a:lnTo>
                    <a:pt x="2373" y="3534"/>
                  </a:lnTo>
                  <a:lnTo>
                    <a:pt x="2262" y="3557"/>
                  </a:lnTo>
                  <a:lnTo>
                    <a:pt x="2032" y="3608"/>
                  </a:lnTo>
                  <a:lnTo>
                    <a:pt x="1783" y="3645"/>
                  </a:lnTo>
                  <a:lnTo>
                    <a:pt x="1626" y="3660"/>
                  </a:lnTo>
                  <a:lnTo>
                    <a:pt x="1461" y="3666"/>
                  </a:lnTo>
                  <a:lnTo>
                    <a:pt x="1304" y="3660"/>
                  </a:lnTo>
                  <a:lnTo>
                    <a:pt x="1147" y="3652"/>
                  </a:lnTo>
                  <a:lnTo>
                    <a:pt x="996" y="3637"/>
                  </a:lnTo>
                  <a:lnTo>
                    <a:pt x="852" y="3622"/>
                  </a:lnTo>
                  <a:lnTo>
                    <a:pt x="715" y="3593"/>
                  </a:lnTo>
                  <a:lnTo>
                    <a:pt x="584" y="3563"/>
                  </a:lnTo>
                  <a:lnTo>
                    <a:pt x="459" y="3527"/>
                  </a:lnTo>
                  <a:lnTo>
                    <a:pt x="347" y="3483"/>
                  </a:lnTo>
                  <a:lnTo>
                    <a:pt x="249" y="3439"/>
                  </a:lnTo>
                  <a:lnTo>
                    <a:pt x="170" y="3394"/>
                  </a:lnTo>
                  <a:lnTo>
                    <a:pt x="98" y="3343"/>
                  </a:lnTo>
                  <a:lnTo>
                    <a:pt x="45" y="3291"/>
                  </a:lnTo>
                  <a:lnTo>
                    <a:pt x="26" y="3269"/>
                  </a:lnTo>
                  <a:lnTo>
                    <a:pt x="13" y="3240"/>
                  </a:lnTo>
                  <a:lnTo>
                    <a:pt x="6" y="3210"/>
                  </a:lnTo>
                  <a:lnTo>
                    <a:pt x="0" y="3181"/>
                  </a:lnTo>
                  <a:lnTo>
                    <a:pt x="0" y="3158"/>
                  </a:lnTo>
                  <a:lnTo>
                    <a:pt x="6" y="3137"/>
                  </a:lnTo>
                  <a:lnTo>
                    <a:pt x="13" y="3114"/>
                  </a:lnTo>
                  <a:lnTo>
                    <a:pt x="26" y="3099"/>
                  </a:lnTo>
                  <a:lnTo>
                    <a:pt x="65" y="3070"/>
                  </a:lnTo>
                  <a:lnTo>
                    <a:pt x="118" y="3048"/>
                  </a:lnTo>
                  <a:lnTo>
                    <a:pt x="176" y="3040"/>
                  </a:lnTo>
                  <a:lnTo>
                    <a:pt x="255" y="3034"/>
                  </a:lnTo>
                  <a:lnTo>
                    <a:pt x="432" y="3034"/>
                  </a:lnTo>
                  <a:lnTo>
                    <a:pt x="636" y="3026"/>
                  </a:lnTo>
                  <a:lnTo>
                    <a:pt x="747" y="3026"/>
                  </a:lnTo>
                  <a:lnTo>
                    <a:pt x="852" y="3019"/>
                  </a:lnTo>
                  <a:lnTo>
                    <a:pt x="964" y="3004"/>
                  </a:lnTo>
                  <a:lnTo>
                    <a:pt x="1074" y="2982"/>
                  </a:lnTo>
                  <a:lnTo>
                    <a:pt x="1179" y="2945"/>
                  </a:lnTo>
                  <a:lnTo>
                    <a:pt x="1285" y="2901"/>
                  </a:lnTo>
                  <a:close/>
                </a:path>
              </a:pathLst>
            </a:custGeom>
            <a:solidFill>
              <a:srgbClr val="29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3" name="Freeform 167"/>
            <p:cNvSpPr>
              <a:spLocks/>
            </p:cNvSpPr>
            <p:nvPr/>
          </p:nvSpPr>
          <p:spPr bwMode="auto">
            <a:xfrm>
              <a:off x="3652" y="2602"/>
              <a:ext cx="231" cy="151"/>
            </a:xfrm>
            <a:custGeom>
              <a:avLst/>
              <a:gdLst>
                <a:gd name="T0" fmla="*/ 1612 w 1619"/>
                <a:gd name="T1" fmla="*/ 80 h 1059"/>
                <a:gd name="T2" fmla="*/ 1612 w 1619"/>
                <a:gd name="T3" fmla="*/ 103 h 1059"/>
                <a:gd name="T4" fmla="*/ 1606 w 1619"/>
                <a:gd name="T5" fmla="*/ 118 h 1059"/>
                <a:gd name="T6" fmla="*/ 1599 w 1619"/>
                <a:gd name="T7" fmla="*/ 132 h 1059"/>
                <a:gd name="T8" fmla="*/ 1586 w 1619"/>
                <a:gd name="T9" fmla="*/ 139 h 1059"/>
                <a:gd name="T10" fmla="*/ 1540 w 1619"/>
                <a:gd name="T11" fmla="*/ 162 h 1059"/>
                <a:gd name="T12" fmla="*/ 1481 w 1619"/>
                <a:gd name="T13" fmla="*/ 177 h 1059"/>
                <a:gd name="T14" fmla="*/ 1330 w 1619"/>
                <a:gd name="T15" fmla="*/ 198 h 1059"/>
                <a:gd name="T16" fmla="*/ 1141 w 1619"/>
                <a:gd name="T17" fmla="*/ 221 h 1059"/>
                <a:gd name="T18" fmla="*/ 931 w 1619"/>
                <a:gd name="T19" fmla="*/ 250 h 1059"/>
                <a:gd name="T20" fmla="*/ 826 w 1619"/>
                <a:gd name="T21" fmla="*/ 272 h 1059"/>
                <a:gd name="T22" fmla="*/ 714 w 1619"/>
                <a:gd name="T23" fmla="*/ 301 h 1059"/>
                <a:gd name="T24" fmla="*/ 609 w 1619"/>
                <a:gd name="T25" fmla="*/ 330 h 1059"/>
                <a:gd name="T26" fmla="*/ 511 w 1619"/>
                <a:gd name="T27" fmla="*/ 375 h 1059"/>
                <a:gd name="T28" fmla="*/ 419 w 1619"/>
                <a:gd name="T29" fmla="*/ 427 h 1059"/>
                <a:gd name="T30" fmla="*/ 340 w 1619"/>
                <a:gd name="T31" fmla="*/ 486 h 1059"/>
                <a:gd name="T32" fmla="*/ 314 w 1619"/>
                <a:gd name="T33" fmla="*/ 507 h 1059"/>
                <a:gd name="T34" fmla="*/ 288 w 1619"/>
                <a:gd name="T35" fmla="*/ 537 h 1059"/>
                <a:gd name="T36" fmla="*/ 249 w 1619"/>
                <a:gd name="T37" fmla="*/ 611 h 1059"/>
                <a:gd name="T38" fmla="*/ 203 w 1619"/>
                <a:gd name="T39" fmla="*/ 692 h 1059"/>
                <a:gd name="T40" fmla="*/ 170 w 1619"/>
                <a:gd name="T41" fmla="*/ 773 h 1059"/>
                <a:gd name="T42" fmla="*/ 131 w 1619"/>
                <a:gd name="T43" fmla="*/ 861 h 1059"/>
                <a:gd name="T44" fmla="*/ 91 w 1619"/>
                <a:gd name="T45" fmla="*/ 935 h 1059"/>
                <a:gd name="T46" fmla="*/ 46 w 1619"/>
                <a:gd name="T47" fmla="*/ 1009 h 1059"/>
                <a:gd name="T48" fmla="*/ 26 w 1619"/>
                <a:gd name="T49" fmla="*/ 1038 h 1059"/>
                <a:gd name="T50" fmla="*/ 0 w 1619"/>
                <a:gd name="T51" fmla="*/ 1059 h 1059"/>
                <a:gd name="T52" fmla="*/ 7 w 1619"/>
                <a:gd name="T53" fmla="*/ 1045 h 1059"/>
                <a:gd name="T54" fmla="*/ 20 w 1619"/>
                <a:gd name="T55" fmla="*/ 1015 h 1059"/>
                <a:gd name="T56" fmla="*/ 52 w 1619"/>
                <a:gd name="T57" fmla="*/ 935 h 1059"/>
                <a:gd name="T58" fmla="*/ 125 w 1619"/>
                <a:gd name="T59" fmla="*/ 700 h 1059"/>
                <a:gd name="T60" fmla="*/ 164 w 1619"/>
                <a:gd name="T61" fmla="*/ 567 h 1059"/>
                <a:gd name="T62" fmla="*/ 203 w 1619"/>
                <a:gd name="T63" fmla="*/ 448 h 1059"/>
                <a:gd name="T64" fmla="*/ 242 w 1619"/>
                <a:gd name="T65" fmla="*/ 345 h 1059"/>
                <a:gd name="T66" fmla="*/ 262 w 1619"/>
                <a:gd name="T67" fmla="*/ 309 h 1059"/>
                <a:gd name="T68" fmla="*/ 282 w 1619"/>
                <a:gd name="T69" fmla="*/ 280 h 1059"/>
                <a:gd name="T70" fmla="*/ 321 w 1619"/>
                <a:gd name="T71" fmla="*/ 250 h 1059"/>
                <a:gd name="T72" fmla="*/ 380 w 1619"/>
                <a:gd name="T73" fmla="*/ 213 h 1059"/>
                <a:gd name="T74" fmla="*/ 465 w 1619"/>
                <a:gd name="T75" fmla="*/ 183 h 1059"/>
                <a:gd name="T76" fmla="*/ 563 w 1619"/>
                <a:gd name="T77" fmla="*/ 147 h 1059"/>
                <a:gd name="T78" fmla="*/ 793 w 1619"/>
                <a:gd name="T79" fmla="*/ 88 h 1059"/>
                <a:gd name="T80" fmla="*/ 1042 w 1619"/>
                <a:gd name="T81" fmla="*/ 36 h 1059"/>
                <a:gd name="T82" fmla="*/ 1278 w 1619"/>
                <a:gd name="T83" fmla="*/ 7 h 1059"/>
                <a:gd name="T84" fmla="*/ 1383 w 1619"/>
                <a:gd name="T85" fmla="*/ 0 h 1059"/>
                <a:gd name="T86" fmla="*/ 1474 w 1619"/>
                <a:gd name="T87" fmla="*/ 0 h 1059"/>
                <a:gd name="T88" fmla="*/ 1547 w 1619"/>
                <a:gd name="T89" fmla="*/ 7 h 1059"/>
                <a:gd name="T90" fmla="*/ 1593 w 1619"/>
                <a:gd name="T91" fmla="*/ 21 h 1059"/>
                <a:gd name="T92" fmla="*/ 1612 w 1619"/>
                <a:gd name="T93" fmla="*/ 36 h 1059"/>
                <a:gd name="T94" fmla="*/ 1619 w 1619"/>
                <a:gd name="T95" fmla="*/ 51 h 1059"/>
                <a:gd name="T96" fmla="*/ 1619 w 1619"/>
                <a:gd name="T97" fmla="*/ 66 h 1059"/>
                <a:gd name="T98" fmla="*/ 1612 w 1619"/>
                <a:gd name="T99" fmla="*/ 80 h 10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19"/>
                <a:gd name="T151" fmla="*/ 0 h 1059"/>
                <a:gd name="T152" fmla="*/ 1619 w 1619"/>
                <a:gd name="T153" fmla="*/ 1059 h 10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19" h="1059">
                  <a:moveTo>
                    <a:pt x="1612" y="80"/>
                  </a:moveTo>
                  <a:lnTo>
                    <a:pt x="1612" y="103"/>
                  </a:lnTo>
                  <a:lnTo>
                    <a:pt x="1606" y="118"/>
                  </a:lnTo>
                  <a:lnTo>
                    <a:pt x="1599" y="132"/>
                  </a:lnTo>
                  <a:lnTo>
                    <a:pt x="1586" y="139"/>
                  </a:lnTo>
                  <a:lnTo>
                    <a:pt x="1540" y="162"/>
                  </a:lnTo>
                  <a:lnTo>
                    <a:pt x="1481" y="177"/>
                  </a:lnTo>
                  <a:lnTo>
                    <a:pt x="1330" y="198"/>
                  </a:lnTo>
                  <a:lnTo>
                    <a:pt x="1141" y="221"/>
                  </a:lnTo>
                  <a:lnTo>
                    <a:pt x="931" y="250"/>
                  </a:lnTo>
                  <a:lnTo>
                    <a:pt x="826" y="272"/>
                  </a:lnTo>
                  <a:lnTo>
                    <a:pt x="714" y="301"/>
                  </a:lnTo>
                  <a:lnTo>
                    <a:pt x="609" y="330"/>
                  </a:lnTo>
                  <a:lnTo>
                    <a:pt x="511" y="375"/>
                  </a:lnTo>
                  <a:lnTo>
                    <a:pt x="419" y="427"/>
                  </a:lnTo>
                  <a:lnTo>
                    <a:pt x="340" y="486"/>
                  </a:lnTo>
                  <a:lnTo>
                    <a:pt x="314" y="507"/>
                  </a:lnTo>
                  <a:lnTo>
                    <a:pt x="288" y="537"/>
                  </a:lnTo>
                  <a:lnTo>
                    <a:pt x="249" y="611"/>
                  </a:lnTo>
                  <a:lnTo>
                    <a:pt x="203" y="692"/>
                  </a:lnTo>
                  <a:lnTo>
                    <a:pt x="170" y="773"/>
                  </a:lnTo>
                  <a:lnTo>
                    <a:pt x="131" y="861"/>
                  </a:lnTo>
                  <a:lnTo>
                    <a:pt x="91" y="935"/>
                  </a:lnTo>
                  <a:lnTo>
                    <a:pt x="46" y="1009"/>
                  </a:lnTo>
                  <a:lnTo>
                    <a:pt x="26" y="1038"/>
                  </a:lnTo>
                  <a:lnTo>
                    <a:pt x="0" y="1059"/>
                  </a:lnTo>
                  <a:lnTo>
                    <a:pt x="7" y="1045"/>
                  </a:lnTo>
                  <a:lnTo>
                    <a:pt x="20" y="1015"/>
                  </a:lnTo>
                  <a:lnTo>
                    <a:pt x="52" y="935"/>
                  </a:lnTo>
                  <a:lnTo>
                    <a:pt x="125" y="700"/>
                  </a:lnTo>
                  <a:lnTo>
                    <a:pt x="164" y="567"/>
                  </a:lnTo>
                  <a:lnTo>
                    <a:pt x="203" y="448"/>
                  </a:lnTo>
                  <a:lnTo>
                    <a:pt x="242" y="345"/>
                  </a:lnTo>
                  <a:lnTo>
                    <a:pt x="262" y="309"/>
                  </a:lnTo>
                  <a:lnTo>
                    <a:pt x="282" y="280"/>
                  </a:lnTo>
                  <a:lnTo>
                    <a:pt x="321" y="250"/>
                  </a:lnTo>
                  <a:lnTo>
                    <a:pt x="380" y="213"/>
                  </a:lnTo>
                  <a:lnTo>
                    <a:pt x="465" y="183"/>
                  </a:lnTo>
                  <a:lnTo>
                    <a:pt x="563" y="147"/>
                  </a:lnTo>
                  <a:lnTo>
                    <a:pt x="793" y="88"/>
                  </a:lnTo>
                  <a:lnTo>
                    <a:pt x="1042" y="36"/>
                  </a:lnTo>
                  <a:lnTo>
                    <a:pt x="1278" y="7"/>
                  </a:lnTo>
                  <a:lnTo>
                    <a:pt x="1383" y="0"/>
                  </a:lnTo>
                  <a:lnTo>
                    <a:pt x="1474" y="0"/>
                  </a:lnTo>
                  <a:lnTo>
                    <a:pt x="1547" y="7"/>
                  </a:lnTo>
                  <a:lnTo>
                    <a:pt x="1593" y="21"/>
                  </a:lnTo>
                  <a:lnTo>
                    <a:pt x="1612" y="36"/>
                  </a:lnTo>
                  <a:lnTo>
                    <a:pt x="1619" y="51"/>
                  </a:lnTo>
                  <a:lnTo>
                    <a:pt x="1619" y="66"/>
                  </a:lnTo>
                  <a:lnTo>
                    <a:pt x="1612" y="80"/>
                  </a:lnTo>
                  <a:close/>
                </a:path>
              </a:pathLst>
            </a:custGeom>
            <a:solidFill>
              <a:srgbClr val="6446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4" name="Freeform 168"/>
            <p:cNvSpPr>
              <a:spLocks/>
            </p:cNvSpPr>
            <p:nvPr/>
          </p:nvSpPr>
          <p:spPr bwMode="auto">
            <a:xfrm>
              <a:off x="3355" y="3051"/>
              <a:ext cx="421" cy="63"/>
            </a:xfrm>
            <a:custGeom>
              <a:avLst/>
              <a:gdLst>
                <a:gd name="T0" fmla="*/ 2950 w 2950"/>
                <a:gd name="T1" fmla="*/ 0 h 442"/>
                <a:gd name="T2" fmla="*/ 2852 w 2950"/>
                <a:gd name="T3" fmla="*/ 37 h 442"/>
                <a:gd name="T4" fmla="*/ 2728 w 2950"/>
                <a:gd name="T5" fmla="*/ 81 h 442"/>
                <a:gd name="T6" fmla="*/ 2557 w 2950"/>
                <a:gd name="T7" fmla="*/ 125 h 442"/>
                <a:gd name="T8" fmla="*/ 2335 w 2950"/>
                <a:gd name="T9" fmla="*/ 169 h 442"/>
                <a:gd name="T10" fmla="*/ 2204 w 2950"/>
                <a:gd name="T11" fmla="*/ 192 h 442"/>
                <a:gd name="T12" fmla="*/ 2065 w 2950"/>
                <a:gd name="T13" fmla="*/ 206 h 442"/>
                <a:gd name="T14" fmla="*/ 1908 w 2950"/>
                <a:gd name="T15" fmla="*/ 214 h 442"/>
                <a:gd name="T16" fmla="*/ 1744 w 2950"/>
                <a:gd name="T17" fmla="*/ 221 h 442"/>
                <a:gd name="T18" fmla="*/ 1567 w 2950"/>
                <a:gd name="T19" fmla="*/ 229 h 442"/>
                <a:gd name="T20" fmla="*/ 1377 w 2950"/>
                <a:gd name="T21" fmla="*/ 221 h 442"/>
                <a:gd name="T22" fmla="*/ 1023 w 2950"/>
                <a:gd name="T23" fmla="*/ 199 h 442"/>
                <a:gd name="T24" fmla="*/ 728 w 2950"/>
                <a:gd name="T25" fmla="*/ 177 h 442"/>
                <a:gd name="T26" fmla="*/ 486 w 2950"/>
                <a:gd name="T27" fmla="*/ 154 h 442"/>
                <a:gd name="T28" fmla="*/ 301 w 2950"/>
                <a:gd name="T29" fmla="*/ 125 h 442"/>
                <a:gd name="T30" fmla="*/ 164 w 2950"/>
                <a:gd name="T31" fmla="*/ 103 h 442"/>
                <a:gd name="T32" fmla="*/ 73 w 2950"/>
                <a:gd name="T33" fmla="*/ 81 h 442"/>
                <a:gd name="T34" fmla="*/ 0 w 2950"/>
                <a:gd name="T35" fmla="*/ 66 h 442"/>
                <a:gd name="T36" fmla="*/ 13 w 2950"/>
                <a:gd name="T37" fmla="*/ 81 h 442"/>
                <a:gd name="T38" fmla="*/ 66 w 2950"/>
                <a:gd name="T39" fmla="*/ 110 h 442"/>
                <a:gd name="T40" fmla="*/ 144 w 2950"/>
                <a:gd name="T41" fmla="*/ 162 h 442"/>
                <a:gd name="T42" fmla="*/ 269 w 2950"/>
                <a:gd name="T43" fmla="*/ 229 h 442"/>
                <a:gd name="T44" fmla="*/ 348 w 2950"/>
                <a:gd name="T45" fmla="*/ 258 h 442"/>
                <a:gd name="T46" fmla="*/ 440 w 2950"/>
                <a:gd name="T47" fmla="*/ 288 h 442"/>
                <a:gd name="T48" fmla="*/ 544 w 2950"/>
                <a:gd name="T49" fmla="*/ 317 h 442"/>
                <a:gd name="T50" fmla="*/ 662 w 2950"/>
                <a:gd name="T51" fmla="*/ 347 h 442"/>
                <a:gd name="T52" fmla="*/ 793 w 2950"/>
                <a:gd name="T53" fmla="*/ 376 h 442"/>
                <a:gd name="T54" fmla="*/ 945 w 2950"/>
                <a:gd name="T55" fmla="*/ 398 h 442"/>
                <a:gd name="T56" fmla="*/ 1102 w 2950"/>
                <a:gd name="T57" fmla="*/ 420 h 442"/>
                <a:gd name="T58" fmla="*/ 1279 w 2950"/>
                <a:gd name="T59" fmla="*/ 435 h 442"/>
                <a:gd name="T60" fmla="*/ 1469 w 2950"/>
                <a:gd name="T61" fmla="*/ 442 h 442"/>
                <a:gd name="T62" fmla="*/ 1646 w 2950"/>
                <a:gd name="T63" fmla="*/ 435 h 442"/>
                <a:gd name="T64" fmla="*/ 1809 w 2950"/>
                <a:gd name="T65" fmla="*/ 420 h 442"/>
                <a:gd name="T66" fmla="*/ 1974 w 2950"/>
                <a:gd name="T67" fmla="*/ 398 h 442"/>
                <a:gd name="T68" fmla="*/ 2118 w 2950"/>
                <a:gd name="T69" fmla="*/ 368 h 442"/>
                <a:gd name="T70" fmla="*/ 2256 w 2950"/>
                <a:gd name="T71" fmla="*/ 332 h 442"/>
                <a:gd name="T72" fmla="*/ 2387 w 2950"/>
                <a:gd name="T73" fmla="*/ 288 h 442"/>
                <a:gd name="T74" fmla="*/ 2498 w 2950"/>
                <a:gd name="T75" fmla="*/ 243 h 442"/>
                <a:gd name="T76" fmla="*/ 2603 w 2950"/>
                <a:gd name="T77" fmla="*/ 199 h 442"/>
                <a:gd name="T78" fmla="*/ 2694 w 2950"/>
                <a:gd name="T79" fmla="*/ 154 h 442"/>
                <a:gd name="T80" fmla="*/ 2833 w 2950"/>
                <a:gd name="T81" fmla="*/ 74 h 442"/>
                <a:gd name="T82" fmla="*/ 2924 w 2950"/>
                <a:gd name="T83" fmla="*/ 22 h 442"/>
                <a:gd name="T84" fmla="*/ 2950 w 2950"/>
                <a:gd name="T85" fmla="*/ 0 h 4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50"/>
                <a:gd name="T130" fmla="*/ 0 h 442"/>
                <a:gd name="T131" fmla="*/ 2950 w 2950"/>
                <a:gd name="T132" fmla="*/ 442 h 4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50" h="442">
                  <a:moveTo>
                    <a:pt x="2950" y="0"/>
                  </a:moveTo>
                  <a:lnTo>
                    <a:pt x="2852" y="37"/>
                  </a:lnTo>
                  <a:lnTo>
                    <a:pt x="2728" y="81"/>
                  </a:lnTo>
                  <a:lnTo>
                    <a:pt x="2557" y="125"/>
                  </a:lnTo>
                  <a:lnTo>
                    <a:pt x="2335" y="169"/>
                  </a:lnTo>
                  <a:lnTo>
                    <a:pt x="2204" y="192"/>
                  </a:lnTo>
                  <a:lnTo>
                    <a:pt x="2065" y="206"/>
                  </a:lnTo>
                  <a:lnTo>
                    <a:pt x="1908" y="214"/>
                  </a:lnTo>
                  <a:lnTo>
                    <a:pt x="1744" y="221"/>
                  </a:lnTo>
                  <a:lnTo>
                    <a:pt x="1567" y="229"/>
                  </a:lnTo>
                  <a:lnTo>
                    <a:pt x="1377" y="221"/>
                  </a:lnTo>
                  <a:lnTo>
                    <a:pt x="1023" y="199"/>
                  </a:lnTo>
                  <a:lnTo>
                    <a:pt x="728" y="177"/>
                  </a:lnTo>
                  <a:lnTo>
                    <a:pt x="486" y="154"/>
                  </a:lnTo>
                  <a:lnTo>
                    <a:pt x="301" y="125"/>
                  </a:lnTo>
                  <a:lnTo>
                    <a:pt x="164" y="103"/>
                  </a:lnTo>
                  <a:lnTo>
                    <a:pt x="73" y="81"/>
                  </a:lnTo>
                  <a:lnTo>
                    <a:pt x="0" y="66"/>
                  </a:lnTo>
                  <a:lnTo>
                    <a:pt x="13" y="81"/>
                  </a:lnTo>
                  <a:lnTo>
                    <a:pt x="66" y="110"/>
                  </a:lnTo>
                  <a:lnTo>
                    <a:pt x="144" y="162"/>
                  </a:lnTo>
                  <a:lnTo>
                    <a:pt x="269" y="229"/>
                  </a:lnTo>
                  <a:lnTo>
                    <a:pt x="348" y="258"/>
                  </a:lnTo>
                  <a:lnTo>
                    <a:pt x="440" y="288"/>
                  </a:lnTo>
                  <a:lnTo>
                    <a:pt x="544" y="317"/>
                  </a:lnTo>
                  <a:lnTo>
                    <a:pt x="662" y="347"/>
                  </a:lnTo>
                  <a:lnTo>
                    <a:pt x="793" y="376"/>
                  </a:lnTo>
                  <a:lnTo>
                    <a:pt x="945" y="398"/>
                  </a:lnTo>
                  <a:lnTo>
                    <a:pt x="1102" y="420"/>
                  </a:lnTo>
                  <a:lnTo>
                    <a:pt x="1279" y="435"/>
                  </a:lnTo>
                  <a:lnTo>
                    <a:pt x="1469" y="442"/>
                  </a:lnTo>
                  <a:lnTo>
                    <a:pt x="1646" y="435"/>
                  </a:lnTo>
                  <a:lnTo>
                    <a:pt x="1809" y="420"/>
                  </a:lnTo>
                  <a:lnTo>
                    <a:pt x="1974" y="398"/>
                  </a:lnTo>
                  <a:lnTo>
                    <a:pt x="2118" y="368"/>
                  </a:lnTo>
                  <a:lnTo>
                    <a:pt x="2256" y="332"/>
                  </a:lnTo>
                  <a:lnTo>
                    <a:pt x="2387" y="288"/>
                  </a:lnTo>
                  <a:lnTo>
                    <a:pt x="2498" y="243"/>
                  </a:lnTo>
                  <a:lnTo>
                    <a:pt x="2603" y="199"/>
                  </a:lnTo>
                  <a:lnTo>
                    <a:pt x="2694" y="154"/>
                  </a:lnTo>
                  <a:lnTo>
                    <a:pt x="2833" y="74"/>
                  </a:lnTo>
                  <a:lnTo>
                    <a:pt x="2924" y="22"/>
                  </a:lnTo>
                  <a:lnTo>
                    <a:pt x="2950" y="0"/>
                  </a:lnTo>
                  <a:close/>
                </a:path>
              </a:pathLst>
            </a:custGeom>
            <a:solidFill>
              <a:srgbClr val="8B8F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5" name="Freeform 169"/>
            <p:cNvSpPr>
              <a:spLocks/>
            </p:cNvSpPr>
            <p:nvPr/>
          </p:nvSpPr>
          <p:spPr bwMode="auto">
            <a:xfrm>
              <a:off x="3355" y="3060"/>
              <a:ext cx="165" cy="52"/>
            </a:xfrm>
            <a:custGeom>
              <a:avLst/>
              <a:gdLst>
                <a:gd name="T0" fmla="*/ 669 w 1160"/>
                <a:gd name="T1" fmla="*/ 103 h 361"/>
                <a:gd name="T2" fmla="*/ 780 w 1160"/>
                <a:gd name="T3" fmla="*/ 192 h 361"/>
                <a:gd name="T4" fmla="*/ 898 w 1160"/>
                <a:gd name="T5" fmla="*/ 258 h 361"/>
                <a:gd name="T6" fmla="*/ 1029 w 1160"/>
                <a:gd name="T7" fmla="*/ 317 h 361"/>
                <a:gd name="T8" fmla="*/ 1160 w 1160"/>
                <a:gd name="T9" fmla="*/ 361 h 361"/>
                <a:gd name="T10" fmla="*/ 1003 w 1160"/>
                <a:gd name="T11" fmla="*/ 340 h 361"/>
                <a:gd name="T12" fmla="*/ 853 w 1160"/>
                <a:gd name="T13" fmla="*/ 317 h 361"/>
                <a:gd name="T14" fmla="*/ 722 w 1160"/>
                <a:gd name="T15" fmla="*/ 296 h 361"/>
                <a:gd name="T16" fmla="*/ 604 w 1160"/>
                <a:gd name="T17" fmla="*/ 266 h 361"/>
                <a:gd name="T18" fmla="*/ 499 w 1160"/>
                <a:gd name="T19" fmla="*/ 237 h 361"/>
                <a:gd name="T20" fmla="*/ 400 w 1160"/>
                <a:gd name="T21" fmla="*/ 207 h 361"/>
                <a:gd name="T22" fmla="*/ 249 w 1160"/>
                <a:gd name="T23" fmla="*/ 148 h 361"/>
                <a:gd name="T24" fmla="*/ 131 w 1160"/>
                <a:gd name="T25" fmla="*/ 88 h 361"/>
                <a:gd name="T26" fmla="*/ 60 w 1160"/>
                <a:gd name="T27" fmla="*/ 44 h 361"/>
                <a:gd name="T28" fmla="*/ 13 w 1160"/>
                <a:gd name="T29" fmla="*/ 15 h 361"/>
                <a:gd name="T30" fmla="*/ 0 w 1160"/>
                <a:gd name="T31" fmla="*/ 0 h 361"/>
                <a:gd name="T32" fmla="*/ 39 w 1160"/>
                <a:gd name="T33" fmla="*/ 8 h 361"/>
                <a:gd name="T34" fmla="*/ 151 w 1160"/>
                <a:gd name="T35" fmla="*/ 37 h 361"/>
                <a:gd name="T36" fmla="*/ 354 w 1160"/>
                <a:gd name="T37" fmla="*/ 67 h 361"/>
                <a:gd name="T38" fmla="*/ 669 w 1160"/>
                <a:gd name="T39" fmla="*/ 103 h 3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60"/>
                <a:gd name="T61" fmla="*/ 0 h 361"/>
                <a:gd name="T62" fmla="*/ 1160 w 1160"/>
                <a:gd name="T63" fmla="*/ 361 h 3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60" h="361">
                  <a:moveTo>
                    <a:pt x="669" y="103"/>
                  </a:moveTo>
                  <a:lnTo>
                    <a:pt x="780" y="192"/>
                  </a:lnTo>
                  <a:lnTo>
                    <a:pt x="898" y="258"/>
                  </a:lnTo>
                  <a:lnTo>
                    <a:pt x="1029" y="317"/>
                  </a:lnTo>
                  <a:lnTo>
                    <a:pt x="1160" y="361"/>
                  </a:lnTo>
                  <a:lnTo>
                    <a:pt x="1003" y="340"/>
                  </a:lnTo>
                  <a:lnTo>
                    <a:pt x="853" y="317"/>
                  </a:lnTo>
                  <a:lnTo>
                    <a:pt x="722" y="296"/>
                  </a:lnTo>
                  <a:lnTo>
                    <a:pt x="604" y="266"/>
                  </a:lnTo>
                  <a:lnTo>
                    <a:pt x="499" y="237"/>
                  </a:lnTo>
                  <a:lnTo>
                    <a:pt x="400" y="207"/>
                  </a:lnTo>
                  <a:lnTo>
                    <a:pt x="249" y="148"/>
                  </a:lnTo>
                  <a:lnTo>
                    <a:pt x="131" y="88"/>
                  </a:lnTo>
                  <a:lnTo>
                    <a:pt x="60" y="44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39" y="8"/>
                  </a:lnTo>
                  <a:lnTo>
                    <a:pt x="151" y="37"/>
                  </a:lnTo>
                  <a:lnTo>
                    <a:pt x="354" y="67"/>
                  </a:lnTo>
                  <a:lnTo>
                    <a:pt x="669" y="103"/>
                  </a:lnTo>
                  <a:close/>
                </a:path>
              </a:pathLst>
            </a:custGeom>
            <a:solidFill>
              <a:srgbClr val="6D7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6" name="Freeform 170"/>
            <p:cNvSpPr>
              <a:spLocks/>
            </p:cNvSpPr>
            <p:nvPr/>
          </p:nvSpPr>
          <p:spPr bwMode="auto">
            <a:xfrm>
              <a:off x="2283" y="1617"/>
              <a:ext cx="264" cy="91"/>
            </a:xfrm>
            <a:custGeom>
              <a:avLst/>
              <a:gdLst>
                <a:gd name="T0" fmla="*/ 0 w 1848"/>
                <a:gd name="T1" fmla="*/ 367 h 632"/>
                <a:gd name="T2" fmla="*/ 117 w 1848"/>
                <a:gd name="T3" fmla="*/ 375 h 632"/>
                <a:gd name="T4" fmla="*/ 228 w 1848"/>
                <a:gd name="T5" fmla="*/ 367 h 632"/>
                <a:gd name="T6" fmla="*/ 340 w 1848"/>
                <a:gd name="T7" fmla="*/ 346 h 632"/>
                <a:gd name="T8" fmla="*/ 445 w 1848"/>
                <a:gd name="T9" fmla="*/ 309 h 632"/>
                <a:gd name="T10" fmla="*/ 550 w 1848"/>
                <a:gd name="T11" fmla="*/ 250 h 632"/>
                <a:gd name="T12" fmla="*/ 595 w 1848"/>
                <a:gd name="T13" fmla="*/ 220 h 632"/>
                <a:gd name="T14" fmla="*/ 642 w 1848"/>
                <a:gd name="T15" fmla="*/ 184 h 632"/>
                <a:gd name="T16" fmla="*/ 681 w 1848"/>
                <a:gd name="T17" fmla="*/ 147 h 632"/>
                <a:gd name="T18" fmla="*/ 727 w 1848"/>
                <a:gd name="T19" fmla="*/ 103 h 632"/>
                <a:gd name="T20" fmla="*/ 760 w 1848"/>
                <a:gd name="T21" fmla="*/ 51 h 632"/>
                <a:gd name="T22" fmla="*/ 799 w 1848"/>
                <a:gd name="T23" fmla="*/ 0 h 632"/>
                <a:gd name="T24" fmla="*/ 838 w 1848"/>
                <a:gd name="T25" fmla="*/ 29 h 632"/>
                <a:gd name="T26" fmla="*/ 911 w 1848"/>
                <a:gd name="T27" fmla="*/ 58 h 632"/>
                <a:gd name="T28" fmla="*/ 1009 w 1848"/>
                <a:gd name="T29" fmla="*/ 88 h 632"/>
                <a:gd name="T30" fmla="*/ 1120 w 1848"/>
                <a:gd name="T31" fmla="*/ 125 h 632"/>
                <a:gd name="T32" fmla="*/ 1244 w 1848"/>
                <a:gd name="T33" fmla="*/ 147 h 632"/>
                <a:gd name="T34" fmla="*/ 1375 w 1848"/>
                <a:gd name="T35" fmla="*/ 176 h 632"/>
                <a:gd name="T36" fmla="*/ 1507 w 1848"/>
                <a:gd name="T37" fmla="*/ 191 h 632"/>
                <a:gd name="T38" fmla="*/ 1625 w 1848"/>
                <a:gd name="T39" fmla="*/ 199 h 632"/>
                <a:gd name="T40" fmla="*/ 1639 w 1848"/>
                <a:gd name="T41" fmla="*/ 191 h 632"/>
                <a:gd name="T42" fmla="*/ 1658 w 1848"/>
                <a:gd name="T43" fmla="*/ 169 h 632"/>
                <a:gd name="T44" fmla="*/ 1691 w 1848"/>
                <a:gd name="T45" fmla="*/ 111 h 632"/>
                <a:gd name="T46" fmla="*/ 1717 w 1848"/>
                <a:gd name="T47" fmla="*/ 44 h 632"/>
                <a:gd name="T48" fmla="*/ 1717 w 1848"/>
                <a:gd name="T49" fmla="*/ 21 h 632"/>
                <a:gd name="T50" fmla="*/ 1717 w 1848"/>
                <a:gd name="T51" fmla="*/ 6 h 632"/>
                <a:gd name="T52" fmla="*/ 1756 w 1848"/>
                <a:gd name="T53" fmla="*/ 37 h 632"/>
                <a:gd name="T54" fmla="*/ 1789 w 1848"/>
                <a:gd name="T55" fmla="*/ 58 h 632"/>
                <a:gd name="T56" fmla="*/ 1809 w 1848"/>
                <a:gd name="T57" fmla="*/ 96 h 632"/>
                <a:gd name="T58" fmla="*/ 1828 w 1848"/>
                <a:gd name="T59" fmla="*/ 132 h 632"/>
                <a:gd name="T60" fmla="*/ 1841 w 1848"/>
                <a:gd name="T61" fmla="*/ 169 h 632"/>
                <a:gd name="T62" fmla="*/ 1848 w 1848"/>
                <a:gd name="T63" fmla="*/ 214 h 632"/>
                <a:gd name="T64" fmla="*/ 1848 w 1848"/>
                <a:gd name="T65" fmla="*/ 250 h 632"/>
                <a:gd name="T66" fmla="*/ 1841 w 1848"/>
                <a:gd name="T67" fmla="*/ 294 h 632"/>
                <a:gd name="T68" fmla="*/ 1828 w 1848"/>
                <a:gd name="T69" fmla="*/ 338 h 632"/>
                <a:gd name="T70" fmla="*/ 1815 w 1848"/>
                <a:gd name="T71" fmla="*/ 382 h 632"/>
                <a:gd name="T72" fmla="*/ 1796 w 1848"/>
                <a:gd name="T73" fmla="*/ 426 h 632"/>
                <a:gd name="T74" fmla="*/ 1770 w 1848"/>
                <a:gd name="T75" fmla="*/ 464 h 632"/>
                <a:gd name="T76" fmla="*/ 1743 w 1848"/>
                <a:gd name="T77" fmla="*/ 500 h 632"/>
                <a:gd name="T78" fmla="*/ 1710 w 1848"/>
                <a:gd name="T79" fmla="*/ 529 h 632"/>
                <a:gd name="T80" fmla="*/ 1678 w 1848"/>
                <a:gd name="T81" fmla="*/ 559 h 632"/>
                <a:gd name="T82" fmla="*/ 1639 w 1848"/>
                <a:gd name="T83" fmla="*/ 581 h 632"/>
                <a:gd name="T84" fmla="*/ 1645 w 1848"/>
                <a:gd name="T85" fmla="*/ 573 h 632"/>
                <a:gd name="T86" fmla="*/ 1645 w 1848"/>
                <a:gd name="T87" fmla="*/ 567 h 632"/>
                <a:gd name="T88" fmla="*/ 1599 w 1848"/>
                <a:gd name="T89" fmla="*/ 567 h 632"/>
                <a:gd name="T90" fmla="*/ 1435 w 1848"/>
                <a:gd name="T91" fmla="*/ 603 h 632"/>
                <a:gd name="T92" fmla="*/ 1336 w 1848"/>
                <a:gd name="T93" fmla="*/ 618 h 632"/>
                <a:gd name="T94" fmla="*/ 1244 w 1848"/>
                <a:gd name="T95" fmla="*/ 632 h 632"/>
                <a:gd name="T96" fmla="*/ 1205 w 1848"/>
                <a:gd name="T97" fmla="*/ 632 h 632"/>
                <a:gd name="T98" fmla="*/ 1173 w 1848"/>
                <a:gd name="T99" fmla="*/ 626 h 632"/>
                <a:gd name="T100" fmla="*/ 1147 w 1848"/>
                <a:gd name="T101" fmla="*/ 618 h 632"/>
                <a:gd name="T102" fmla="*/ 1134 w 1848"/>
                <a:gd name="T103" fmla="*/ 603 h 632"/>
                <a:gd name="T104" fmla="*/ 1035 w 1848"/>
                <a:gd name="T105" fmla="*/ 611 h 632"/>
                <a:gd name="T106" fmla="*/ 937 w 1848"/>
                <a:gd name="T107" fmla="*/ 603 h 632"/>
                <a:gd name="T108" fmla="*/ 845 w 1848"/>
                <a:gd name="T109" fmla="*/ 603 h 632"/>
                <a:gd name="T110" fmla="*/ 746 w 1848"/>
                <a:gd name="T111" fmla="*/ 588 h 632"/>
                <a:gd name="T112" fmla="*/ 569 w 1848"/>
                <a:gd name="T113" fmla="*/ 552 h 632"/>
                <a:gd name="T114" fmla="*/ 412 w 1848"/>
                <a:gd name="T115" fmla="*/ 508 h 632"/>
                <a:gd name="T116" fmla="*/ 268 w 1848"/>
                <a:gd name="T117" fmla="*/ 464 h 632"/>
                <a:gd name="T118" fmla="*/ 150 w 1848"/>
                <a:gd name="T119" fmla="*/ 420 h 632"/>
                <a:gd name="T120" fmla="*/ 58 w 1848"/>
                <a:gd name="T121" fmla="*/ 390 h 632"/>
                <a:gd name="T122" fmla="*/ 0 w 1848"/>
                <a:gd name="T123" fmla="*/ 367 h 6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8"/>
                <a:gd name="T187" fmla="*/ 0 h 632"/>
                <a:gd name="T188" fmla="*/ 1848 w 1848"/>
                <a:gd name="T189" fmla="*/ 632 h 6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8" h="632">
                  <a:moveTo>
                    <a:pt x="0" y="367"/>
                  </a:moveTo>
                  <a:lnTo>
                    <a:pt x="117" y="375"/>
                  </a:lnTo>
                  <a:lnTo>
                    <a:pt x="228" y="367"/>
                  </a:lnTo>
                  <a:lnTo>
                    <a:pt x="340" y="346"/>
                  </a:lnTo>
                  <a:lnTo>
                    <a:pt x="445" y="309"/>
                  </a:lnTo>
                  <a:lnTo>
                    <a:pt x="550" y="250"/>
                  </a:lnTo>
                  <a:lnTo>
                    <a:pt x="595" y="220"/>
                  </a:lnTo>
                  <a:lnTo>
                    <a:pt x="642" y="184"/>
                  </a:lnTo>
                  <a:lnTo>
                    <a:pt x="681" y="147"/>
                  </a:lnTo>
                  <a:lnTo>
                    <a:pt x="727" y="103"/>
                  </a:lnTo>
                  <a:lnTo>
                    <a:pt x="760" y="51"/>
                  </a:lnTo>
                  <a:lnTo>
                    <a:pt x="799" y="0"/>
                  </a:lnTo>
                  <a:lnTo>
                    <a:pt x="838" y="29"/>
                  </a:lnTo>
                  <a:lnTo>
                    <a:pt x="911" y="58"/>
                  </a:lnTo>
                  <a:lnTo>
                    <a:pt x="1009" y="88"/>
                  </a:lnTo>
                  <a:lnTo>
                    <a:pt x="1120" y="125"/>
                  </a:lnTo>
                  <a:lnTo>
                    <a:pt x="1244" y="147"/>
                  </a:lnTo>
                  <a:lnTo>
                    <a:pt x="1375" y="176"/>
                  </a:lnTo>
                  <a:lnTo>
                    <a:pt x="1507" y="191"/>
                  </a:lnTo>
                  <a:lnTo>
                    <a:pt x="1625" y="199"/>
                  </a:lnTo>
                  <a:lnTo>
                    <a:pt x="1639" y="191"/>
                  </a:lnTo>
                  <a:lnTo>
                    <a:pt x="1658" y="169"/>
                  </a:lnTo>
                  <a:lnTo>
                    <a:pt x="1691" y="111"/>
                  </a:lnTo>
                  <a:lnTo>
                    <a:pt x="1717" y="44"/>
                  </a:lnTo>
                  <a:lnTo>
                    <a:pt x="1717" y="21"/>
                  </a:lnTo>
                  <a:lnTo>
                    <a:pt x="1717" y="6"/>
                  </a:lnTo>
                  <a:lnTo>
                    <a:pt x="1756" y="37"/>
                  </a:lnTo>
                  <a:lnTo>
                    <a:pt x="1789" y="58"/>
                  </a:lnTo>
                  <a:lnTo>
                    <a:pt x="1809" y="96"/>
                  </a:lnTo>
                  <a:lnTo>
                    <a:pt x="1828" y="132"/>
                  </a:lnTo>
                  <a:lnTo>
                    <a:pt x="1841" y="169"/>
                  </a:lnTo>
                  <a:lnTo>
                    <a:pt x="1848" y="214"/>
                  </a:lnTo>
                  <a:lnTo>
                    <a:pt x="1848" y="250"/>
                  </a:lnTo>
                  <a:lnTo>
                    <a:pt x="1841" y="294"/>
                  </a:lnTo>
                  <a:lnTo>
                    <a:pt x="1828" y="338"/>
                  </a:lnTo>
                  <a:lnTo>
                    <a:pt x="1815" y="382"/>
                  </a:lnTo>
                  <a:lnTo>
                    <a:pt x="1796" y="426"/>
                  </a:lnTo>
                  <a:lnTo>
                    <a:pt x="1770" y="464"/>
                  </a:lnTo>
                  <a:lnTo>
                    <a:pt x="1743" y="500"/>
                  </a:lnTo>
                  <a:lnTo>
                    <a:pt x="1710" y="529"/>
                  </a:lnTo>
                  <a:lnTo>
                    <a:pt x="1678" y="559"/>
                  </a:lnTo>
                  <a:lnTo>
                    <a:pt x="1639" y="581"/>
                  </a:lnTo>
                  <a:lnTo>
                    <a:pt x="1645" y="573"/>
                  </a:lnTo>
                  <a:lnTo>
                    <a:pt x="1645" y="567"/>
                  </a:lnTo>
                  <a:lnTo>
                    <a:pt x="1599" y="567"/>
                  </a:lnTo>
                  <a:lnTo>
                    <a:pt x="1435" y="603"/>
                  </a:lnTo>
                  <a:lnTo>
                    <a:pt x="1336" y="618"/>
                  </a:lnTo>
                  <a:lnTo>
                    <a:pt x="1244" y="632"/>
                  </a:lnTo>
                  <a:lnTo>
                    <a:pt x="1205" y="632"/>
                  </a:lnTo>
                  <a:lnTo>
                    <a:pt x="1173" y="626"/>
                  </a:lnTo>
                  <a:lnTo>
                    <a:pt x="1147" y="618"/>
                  </a:lnTo>
                  <a:lnTo>
                    <a:pt x="1134" y="603"/>
                  </a:lnTo>
                  <a:lnTo>
                    <a:pt x="1035" y="611"/>
                  </a:lnTo>
                  <a:lnTo>
                    <a:pt x="937" y="603"/>
                  </a:lnTo>
                  <a:lnTo>
                    <a:pt x="845" y="603"/>
                  </a:lnTo>
                  <a:lnTo>
                    <a:pt x="746" y="588"/>
                  </a:lnTo>
                  <a:lnTo>
                    <a:pt x="569" y="552"/>
                  </a:lnTo>
                  <a:lnTo>
                    <a:pt x="412" y="508"/>
                  </a:lnTo>
                  <a:lnTo>
                    <a:pt x="268" y="464"/>
                  </a:lnTo>
                  <a:lnTo>
                    <a:pt x="150" y="420"/>
                  </a:lnTo>
                  <a:lnTo>
                    <a:pt x="58" y="390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5B3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7" name="Freeform 171"/>
            <p:cNvSpPr>
              <a:spLocks/>
            </p:cNvSpPr>
            <p:nvPr/>
          </p:nvSpPr>
          <p:spPr bwMode="auto">
            <a:xfrm>
              <a:off x="1790" y="2111"/>
              <a:ext cx="285" cy="147"/>
            </a:xfrm>
            <a:custGeom>
              <a:avLst/>
              <a:gdLst>
                <a:gd name="T0" fmla="*/ 170 w 2000"/>
                <a:gd name="T1" fmla="*/ 758 h 1031"/>
                <a:gd name="T2" fmla="*/ 590 w 2000"/>
                <a:gd name="T3" fmla="*/ 744 h 1031"/>
                <a:gd name="T4" fmla="*/ 918 w 2000"/>
                <a:gd name="T5" fmla="*/ 708 h 1031"/>
                <a:gd name="T6" fmla="*/ 1239 w 2000"/>
                <a:gd name="T7" fmla="*/ 641 h 1031"/>
                <a:gd name="T8" fmla="*/ 1443 w 2000"/>
                <a:gd name="T9" fmla="*/ 567 h 1031"/>
                <a:gd name="T10" fmla="*/ 1560 w 2000"/>
                <a:gd name="T11" fmla="*/ 494 h 1031"/>
                <a:gd name="T12" fmla="*/ 1645 w 2000"/>
                <a:gd name="T13" fmla="*/ 413 h 1031"/>
                <a:gd name="T14" fmla="*/ 1699 w 2000"/>
                <a:gd name="T15" fmla="*/ 317 h 1031"/>
                <a:gd name="T16" fmla="*/ 1718 w 2000"/>
                <a:gd name="T17" fmla="*/ 206 h 1031"/>
                <a:gd name="T18" fmla="*/ 1699 w 2000"/>
                <a:gd name="T19" fmla="*/ 74 h 1031"/>
                <a:gd name="T20" fmla="*/ 1731 w 2000"/>
                <a:gd name="T21" fmla="*/ 8 h 1031"/>
                <a:gd name="T22" fmla="*/ 1817 w 2000"/>
                <a:gd name="T23" fmla="*/ 52 h 1031"/>
                <a:gd name="T24" fmla="*/ 1875 w 2000"/>
                <a:gd name="T25" fmla="*/ 111 h 1031"/>
                <a:gd name="T26" fmla="*/ 1908 w 2000"/>
                <a:gd name="T27" fmla="*/ 191 h 1031"/>
                <a:gd name="T28" fmla="*/ 1934 w 2000"/>
                <a:gd name="T29" fmla="*/ 325 h 1031"/>
                <a:gd name="T30" fmla="*/ 1967 w 2000"/>
                <a:gd name="T31" fmla="*/ 516 h 1031"/>
                <a:gd name="T32" fmla="*/ 2000 w 2000"/>
                <a:gd name="T33" fmla="*/ 605 h 1031"/>
                <a:gd name="T34" fmla="*/ 1948 w 2000"/>
                <a:gd name="T35" fmla="*/ 523 h 1031"/>
                <a:gd name="T36" fmla="*/ 1823 w 2000"/>
                <a:gd name="T37" fmla="*/ 384 h 1031"/>
                <a:gd name="T38" fmla="*/ 1770 w 2000"/>
                <a:gd name="T39" fmla="*/ 391 h 1031"/>
                <a:gd name="T40" fmla="*/ 1764 w 2000"/>
                <a:gd name="T41" fmla="*/ 538 h 1031"/>
                <a:gd name="T42" fmla="*/ 1725 w 2000"/>
                <a:gd name="T43" fmla="*/ 663 h 1031"/>
                <a:gd name="T44" fmla="*/ 1652 w 2000"/>
                <a:gd name="T45" fmla="*/ 766 h 1031"/>
                <a:gd name="T46" fmla="*/ 1560 w 2000"/>
                <a:gd name="T47" fmla="*/ 855 h 1031"/>
                <a:gd name="T48" fmla="*/ 1449 w 2000"/>
                <a:gd name="T49" fmla="*/ 920 h 1031"/>
                <a:gd name="T50" fmla="*/ 1318 w 2000"/>
                <a:gd name="T51" fmla="*/ 972 h 1031"/>
                <a:gd name="T52" fmla="*/ 1095 w 2000"/>
                <a:gd name="T53" fmla="*/ 1017 h 1031"/>
                <a:gd name="T54" fmla="*/ 786 w 2000"/>
                <a:gd name="T55" fmla="*/ 1023 h 1031"/>
                <a:gd name="T56" fmla="*/ 479 w 2000"/>
                <a:gd name="T57" fmla="*/ 979 h 1031"/>
                <a:gd name="T58" fmla="*/ 204 w 2000"/>
                <a:gd name="T59" fmla="*/ 884 h 1031"/>
                <a:gd name="T60" fmla="*/ 92 w 2000"/>
                <a:gd name="T61" fmla="*/ 825 h 1031"/>
                <a:gd name="T62" fmla="*/ 0 w 2000"/>
                <a:gd name="T63" fmla="*/ 752 h 10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"/>
                <a:gd name="T97" fmla="*/ 0 h 1031"/>
                <a:gd name="T98" fmla="*/ 2000 w 2000"/>
                <a:gd name="T99" fmla="*/ 1031 h 10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" h="1031">
                  <a:moveTo>
                    <a:pt x="0" y="752"/>
                  </a:moveTo>
                  <a:lnTo>
                    <a:pt x="170" y="758"/>
                  </a:lnTo>
                  <a:lnTo>
                    <a:pt x="433" y="752"/>
                  </a:lnTo>
                  <a:lnTo>
                    <a:pt x="590" y="744"/>
                  </a:lnTo>
                  <a:lnTo>
                    <a:pt x="754" y="729"/>
                  </a:lnTo>
                  <a:lnTo>
                    <a:pt x="918" y="708"/>
                  </a:lnTo>
                  <a:lnTo>
                    <a:pt x="1082" y="678"/>
                  </a:lnTo>
                  <a:lnTo>
                    <a:pt x="1239" y="641"/>
                  </a:lnTo>
                  <a:lnTo>
                    <a:pt x="1377" y="597"/>
                  </a:lnTo>
                  <a:lnTo>
                    <a:pt x="1443" y="567"/>
                  </a:lnTo>
                  <a:lnTo>
                    <a:pt x="1501" y="531"/>
                  </a:lnTo>
                  <a:lnTo>
                    <a:pt x="1560" y="494"/>
                  </a:lnTo>
                  <a:lnTo>
                    <a:pt x="1606" y="457"/>
                  </a:lnTo>
                  <a:lnTo>
                    <a:pt x="1645" y="413"/>
                  </a:lnTo>
                  <a:lnTo>
                    <a:pt x="1678" y="369"/>
                  </a:lnTo>
                  <a:lnTo>
                    <a:pt x="1699" y="317"/>
                  </a:lnTo>
                  <a:lnTo>
                    <a:pt x="1718" y="265"/>
                  </a:lnTo>
                  <a:lnTo>
                    <a:pt x="1718" y="206"/>
                  </a:lnTo>
                  <a:lnTo>
                    <a:pt x="1718" y="140"/>
                  </a:lnTo>
                  <a:lnTo>
                    <a:pt x="1699" y="74"/>
                  </a:lnTo>
                  <a:lnTo>
                    <a:pt x="1671" y="0"/>
                  </a:lnTo>
                  <a:lnTo>
                    <a:pt x="1731" y="8"/>
                  </a:lnTo>
                  <a:lnTo>
                    <a:pt x="1777" y="29"/>
                  </a:lnTo>
                  <a:lnTo>
                    <a:pt x="1817" y="52"/>
                  </a:lnTo>
                  <a:lnTo>
                    <a:pt x="1849" y="82"/>
                  </a:lnTo>
                  <a:lnTo>
                    <a:pt x="1875" y="111"/>
                  </a:lnTo>
                  <a:lnTo>
                    <a:pt x="1895" y="147"/>
                  </a:lnTo>
                  <a:lnTo>
                    <a:pt x="1908" y="191"/>
                  </a:lnTo>
                  <a:lnTo>
                    <a:pt x="1921" y="236"/>
                  </a:lnTo>
                  <a:lnTo>
                    <a:pt x="1934" y="325"/>
                  </a:lnTo>
                  <a:lnTo>
                    <a:pt x="1948" y="420"/>
                  </a:lnTo>
                  <a:lnTo>
                    <a:pt x="1967" y="516"/>
                  </a:lnTo>
                  <a:lnTo>
                    <a:pt x="1980" y="560"/>
                  </a:lnTo>
                  <a:lnTo>
                    <a:pt x="2000" y="605"/>
                  </a:lnTo>
                  <a:lnTo>
                    <a:pt x="1974" y="560"/>
                  </a:lnTo>
                  <a:lnTo>
                    <a:pt x="1948" y="523"/>
                  </a:lnTo>
                  <a:lnTo>
                    <a:pt x="1882" y="449"/>
                  </a:lnTo>
                  <a:lnTo>
                    <a:pt x="1823" y="384"/>
                  </a:lnTo>
                  <a:lnTo>
                    <a:pt x="1764" y="309"/>
                  </a:lnTo>
                  <a:lnTo>
                    <a:pt x="1770" y="391"/>
                  </a:lnTo>
                  <a:lnTo>
                    <a:pt x="1770" y="464"/>
                  </a:lnTo>
                  <a:lnTo>
                    <a:pt x="1764" y="538"/>
                  </a:lnTo>
                  <a:lnTo>
                    <a:pt x="1744" y="605"/>
                  </a:lnTo>
                  <a:lnTo>
                    <a:pt x="1725" y="663"/>
                  </a:lnTo>
                  <a:lnTo>
                    <a:pt x="1692" y="714"/>
                  </a:lnTo>
                  <a:lnTo>
                    <a:pt x="1652" y="766"/>
                  </a:lnTo>
                  <a:lnTo>
                    <a:pt x="1613" y="811"/>
                  </a:lnTo>
                  <a:lnTo>
                    <a:pt x="1560" y="855"/>
                  </a:lnTo>
                  <a:lnTo>
                    <a:pt x="1508" y="891"/>
                  </a:lnTo>
                  <a:lnTo>
                    <a:pt x="1449" y="920"/>
                  </a:lnTo>
                  <a:lnTo>
                    <a:pt x="1383" y="950"/>
                  </a:lnTo>
                  <a:lnTo>
                    <a:pt x="1318" y="972"/>
                  </a:lnTo>
                  <a:lnTo>
                    <a:pt x="1246" y="994"/>
                  </a:lnTo>
                  <a:lnTo>
                    <a:pt x="1095" y="1017"/>
                  </a:lnTo>
                  <a:lnTo>
                    <a:pt x="945" y="1031"/>
                  </a:lnTo>
                  <a:lnTo>
                    <a:pt x="786" y="1023"/>
                  </a:lnTo>
                  <a:lnTo>
                    <a:pt x="629" y="1009"/>
                  </a:lnTo>
                  <a:lnTo>
                    <a:pt x="479" y="979"/>
                  </a:lnTo>
                  <a:lnTo>
                    <a:pt x="335" y="935"/>
                  </a:lnTo>
                  <a:lnTo>
                    <a:pt x="204" y="884"/>
                  </a:lnTo>
                  <a:lnTo>
                    <a:pt x="144" y="855"/>
                  </a:lnTo>
                  <a:lnTo>
                    <a:pt x="92" y="825"/>
                  </a:lnTo>
                  <a:lnTo>
                    <a:pt x="45" y="788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7249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Introductions/Who’s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Levels</a:t>
            </a:r>
          </a:p>
          <a:p>
            <a:r>
              <a:rPr lang="en-US" dirty="0" smtClean="0"/>
              <a:t>Familiarity 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Mindset</a:t>
            </a:r>
            <a:r>
              <a:rPr lang="en-US" dirty="0" smtClean="0"/>
              <a:t>, </a:t>
            </a:r>
            <a:r>
              <a:rPr lang="en-US" dirty="0" err="1" smtClean="0"/>
              <a:t>Dweck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Mindfulness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8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available at</a:t>
            </a:r>
          </a:p>
          <a:p>
            <a:r>
              <a:rPr lang="en-US" dirty="0" smtClean="0">
                <a:hlinkClick r:id="rId2"/>
              </a:rPr>
              <a:t>http://globalquest.info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5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Why</a:t>
            </a:r>
            <a:endParaRPr lang="en-US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dirty="0" smtClean="0"/>
              <a:t>earn </a:t>
            </a:r>
            <a:r>
              <a:rPr lang="en-US" dirty="0" smtClean="0"/>
              <a:t>from </a:t>
            </a:r>
            <a:r>
              <a:rPr lang="en-US" dirty="0" smtClean="0"/>
              <a:t>Mindset and Mindfulness </a:t>
            </a:r>
            <a:r>
              <a:rPr lang="en-US" dirty="0" smtClean="0"/>
              <a:t>and </a:t>
            </a:r>
            <a:r>
              <a:rPr lang="en-US" dirty="0" smtClean="0"/>
              <a:t>improve: </a:t>
            </a:r>
            <a:endParaRPr lang="en-US" dirty="0" smtClean="0"/>
          </a:p>
          <a:p>
            <a:pPr marL="0" lvl="1" indent="0">
              <a:buNone/>
            </a:pPr>
            <a:r>
              <a:rPr lang="en-US" sz="3200" dirty="0" smtClean="0"/>
              <a:t>academic </a:t>
            </a:r>
            <a:r>
              <a:rPr lang="en-US" sz="3200" dirty="0"/>
              <a:t>performance, retention, and graduation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-</a:t>
            </a:r>
            <a:r>
              <a:rPr lang="en-US" dirty="0" smtClean="0"/>
              <a:t>-Based on new Neuroscience and Psychology</a:t>
            </a: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Enjoy your lunch.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Rewire our brains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By shifting your attention</a:t>
            </a:r>
          </a:p>
        </p:txBody>
      </p:sp>
      <p:grpSp>
        <p:nvGrpSpPr>
          <p:cNvPr id="37891" name="Group 72"/>
          <p:cNvGrpSpPr>
            <a:grpSpLocks noChangeAspect="1"/>
          </p:cNvGrpSpPr>
          <p:nvPr/>
        </p:nvGrpSpPr>
        <p:grpSpPr bwMode="auto">
          <a:xfrm>
            <a:off x="3276600" y="3352800"/>
            <a:ext cx="3263900" cy="3190875"/>
            <a:chOff x="3168" y="1872"/>
            <a:chExt cx="1108" cy="1083"/>
          </a:xfrm>
        </p:grpSpPr>
        <p:sp>
          <p:nvSpPr>
            <p:cNvPr id="37935" name="AutoShape 71"/>
            <p:cNvSpPr>
              <a:spLocks noChangeAspect="1" noChangeArrowheads="1" noTextEdit="1"/>
            </p:cNvSpPr>
            <p:nvPr/>
          </p:nvSpPr>
          <p:spPr bwMode="auto">
            <a:xfrm>
              <a:off x="3168" y="1872"/>
              <a:ext cx="1108" cy="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3491" y="2004"/>
              <a:ext cx="226" cy="31"/>
            </a:xfrm>
            <a:custGeom>
              <a:avLst/>
              <a:gdLst/>
              <a:ahLst/>
              <a:cxnLst>
                <a:cxn ang="0">
                  <a:pos x="418" y="14"/>
                </a:cxn>
                <a:cxn ang="0">
                  <a:pos x="405" y="12"/>
                </a:cxn>
                <a:cxn ang="0">
                  <a:pos x="388" y="10"/>
                </a:cxn>
                <a:cxn ang="0">
                  <a:pos x="367" y="8"/>
                </a:cxn>
                <a:cxn ang="0">
                  <a:pos x="344" y="6"/>
                </a:cxn>
                <a:cxn ang="0">
                  <a:pos x="329" y="2"/>
                </a:cxn>
                <a:cxn ang="0">
                  <a:pos x="314" y="2"/>
                </a:cxn>
                <a:cxn ang="0">
                  <a:pos x="299" y="0"/>
                </a:cxn>
                <a:cxn ang="0">
                  <a:pos x="283" y="0"/>
                </a:cxn>
                <a:cxn ang="0">
                  <a:pos x="268" y="0"/>
                </a:cxn>
                <a:cxn ang="0">
                  <a:pos x="253" y="0"/>
                </a:cxn>
                <a:cxn ang="0">
                  <a:pos x="236" y="0"/>
                </a:cxn>
                <a:cxn ang="0">
                  <a:pos x="221" y="0"/>
                </a:cxn>
                <a:cxn ang="0">
                  <a:pos x="204" y="0"/>
                </a:cxn>
                <a:cxn ang="0">
                  <a:pos x="186" y="2"/>
                </a:cxn>
                <a:cxn ang="0">
                  <a:pos x="171" y="4"/>
                </a:cxn>
                <a:cxn ang="0">
                  <a:pos x="156" y="6"/>
                </a:cxn>
                <a:cxn ang="0">
                  <a:pos x="141" y="8"/>
                </a:cxn>
                <a:cxn ang="0">
                  <a:pos x="126" y="10"/>
                </a:cxn>
                <a:cxn ang="0">
                  <a:pos x="109" y="12"/>
                </a:cxn>
                <a:cxn ang="0">
                  <a:pos x="84" y="16"/>
                </a:cxn>
                <a:cxn ang="0">
                  <a:pos x="63" y="21"/>
                </a:cxn>
                <a:cxn ang="0">
                  <a:pos x="46" y="27"/>
                </a:cxn>
                <a:cxn ang="0">
                  <a:pos x="31" y="31"/>
                </a:cxn>
                <a:cxn ang="0">
                  <a:pos x="12" y="38"/>
                </a:cxn>
                <a:cxn ang="0">
                  <a:pos x="0" y="48"/>
                </a:cxn>
                <a:cxn ang="0">
                  <a:pos x="4" y="59"/>
                </a:cxn>
                <a:cxn ang="0">
                  <a:pos x="21" y="61"/>
                </a:cxn>
                <a:cxn ang="0">
                  <a:pos x="42" y="55"/>
                </a:cxn>
                <a:cxn ang="0">
                  <a:pos x="50" y="54"/>
                </a:cxn>
                <a:cxn ang="0">
                  <a:pos x="65" y="52"/>
                </a:cxn>
                <a:cxn ang="0">
                  <a:pos x="86" y="48"/>
                </a:cxn>
                <a:cxn ang="0">
                  <a:pos x="110" y="46"/>
                </a:cxn>
                <a:cxn ang="0">
                  <a:pos x="133" y="44"/>
                </a:cxn>
                <a:cxn ang="0">
                  <a:pos x="148" y="42"/>
                </a:cxn>
                <a:cxn ang="0">
                  <a:pos x="162" y="40"/>
                </a:cxn>
                <a:cxn ang="0">
                  <a:pos x="175" y="40"/>
                </a:cxn>
                <a:cxn ang="0">
                  <a:pos x="190" y="38"/>
                </a:cxn>
                <a:cxn ang="0">
                  <a:pos x="204" y="36"/>
                </a:cxn>
                <a:cxn ang="0">
                  <a:pos x="217" y="36"/>
                </a:cxn>
                <a:cxn ang="0">
                  <a:pos x="238" y="35"/>
                </a:cxn>
                <a:cxn ang="0">
                  <a:pos x="259" y="33"/>
                </a:cxn>
                <a:cxn ang="0">
                  <a:pos x="276" y="31"/>
                </a:cxn>
                <a:cxn ang="0">
                  <a:pos x="289" y="31"/>
                </a:cxn>
                <a:cxn ang="0">
                  <a:pos x="306" y="31"/>
                </a:cxn>
                <a:cxn ang="0">
                  <a:pos x="325" y="33"/>
                </a:cxn>
                <a:cxn ang="0">
                  <a:pos x="344" y="35"/>
                </a:cxn>
                <a:cxn ang="0">
                  <a:pos x="363" y="38"/>
                </a:cxn>
                <a:cxn ang="0">
                  <a:pos x="382" y="42"/>
                </a:cxn>
                <a:cxn ang="0">
                  <a:pos x="397" y="44"/>
                </a:cxn>
                <a:cxn ang="0">
                  <a:pos x="413" y="48"/>
                </a:cxn>
                <a:cxn ang="0">
                  <a:pos x="430" y="50"/>
                </a:cxn>
                <a:cxn ang="0">
                  <a:pos x="437" y="46"/>
                </a:cxn>
                <a:cxn ang="0">
                  <a:pos x="452" y="29"/>
                </a:cxn>
                <a:cxn ang="0">
                  <a:pos x="441" y="19"/>
                </a:cxn>
                <a:cxn ang="0">
                  <a:pos x="428" y="16"/>
                </a:cxn>
              </a:cxnLst>
              <a:rect l="0" t="0" r="r" b="b"/>
              <a:pathLst>
                <a:path w="452" h="61">
                  <a:moveTo>
                    <a:pt x="424" y="16"/>
                  </a:moveTo>
                  <a:lnTo>
                    <a:pt x="422" y="16"/>
                  </a:lnTo>
                  <a:lnTo>
                    <a:pt x="418" y="14"/>
                  </a:lnTo>
                  <a:lnTo>
                    <a:pt x="414" y="14"/>
                  </a:lnTo>
                  <a:lnTo>
                    <a:pt x="411" y="12"/>
                  </a:lnTo>
                  <a:lnTo>
                    <a:pt x="405" y="12"/>
                  </a:lnTo>
                  <a:lnTo>
                    <a:pt x="401" y="12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2" y="8"/>
                  </a:lnTo>
                  <a:lnTo>
                    <a:pt x="375" y="8"/>
                  </a:lnTo>
                  <a:lnTo>
                    <a:pt x="367" y="8"/>
                  </a:lnTo>
                  <a:lnTo>
                    <a:pt x="359" y="6"/>
                  </a:lnTo>
                  <a:lnTo>
                    <a:pt x="352" y="6"/>
                  </a:lnTo>
                  <a:lnTo>
                    <a:pt x="344" y="6"/>
                  </a:lnTo>
                  <a:lnTo>
                    <a:pt x="338" y="4"/>
                  </a:lnTo>
                  <a:lnTo>
                    <a:pt x="335" y="4"/>
                  </a:lnTo>
                  <a:lnTo>
                    <a:pt x="329" y="2"/>
                  </a:lnTo>
                  <a:lnTo>
                    <a:pt x="325" y="2"/>
                  </a:lnTo>
                  <a:lnTo>
                    <a:pt x="319" y="2"/>
                  </a:lnTo>
                  <a:lnTo>
                    <a:pt x="314" y="2"/>
                  </a:lnTo>
                  <a:lnTo>
                    <a:pt x="310" y="2"/>
                  </a:lnTo>
                  <a:lnTo>
                    <a:pt x="304" y="2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0"/>
                  </a:lnTo>
                  <a:lnTo>
                    <a:pt x="283" y="0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68" y="0"/>
                  </a:lnTo>
                  <a:lnTo>
                    <a:pt x="264" y="0"/>
                  </a:lnTo>
                  <a:lnTo>
                    <a:pt x="259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2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198" y="2"/>
                  </a:lnTo>
                  <a:lnTo>
                    <a:pt x="192" y="2"/>
                  </a:lnTo>
                  <a:lnTo>
                    <a:pt x="186" y="2"/>
                  </a:lnTo>
                  <a:lnTo>
                    <a:pt x="183" y="4"/>
                  </a:lnTo>
                  <a:lnTo>
                    <a:pt x="177" y="4"/>
                  </a:lnTo>
                  <a:lnTo>
                    <a:pt x="171" y="4"/>
                  </a:lnTo>
                  <a:lnTo>
                    <a:pt x="166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50" y="6"/>
                  </a:lnTo>
                  <a:lnTo>
                    <a:pt x="145" y="8"/>
                  </a:lnTo>
                  <a:lnTo>
                    <a:pt x="141" y="8"/>
                  </a:lnTo>
                  <a:lnTo>
                    <a:pt x="137" y="8"/>
                  </a:lnTo>
                  <a:lnTo>
                    <a:pt x="131" y="8"/>
                  </a:lnTo>
                  <a:lnTo>
                    <a:pt x="126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09" y="12"/>
                  </a:lnTo>
                  <a:lnTo>
                    <a:pt x="101" y="14"/>
                  </a:lnTo>
                  <a:lnTo>
                    <a:pt x="91" y="16"/>
                  </a:lnTo>
                  <a:lnTo>
                    <a:pt x="84" y="16"/>
                  </a:lnTo>
                  <a:lnTo>
                    <a:pt x="78" y="17"/>
                  </a:lnTo>
                  <a:lnTo>
                    <a:pt x="70" y="19"/>
                  </a:lnTo>
                  <a:lnTo>
                    <a:pt x="63" y="21"/>
                  </a:lnTo>
                  <a:lnTo>
                    <a:pt x="57" y="23"/>
                  </a:lnTo>
                  <a:lnTo>
                    <a:pt x="50" y="23"/>
                  </a:lnTo>
                  <a:lnTo>
                    <a:pt x="46" y="27"/>
                  </a:lnTo>
                  <a:lnTo>
                    <a:pt x="40" y="27"/>
                  </a:lnTo>
                  <a:lnTo>
                    <a:pt x="34" y="29"/>
                  </a:lnTo>
                  <a:lnTo>
                    <a:pt x="31" y="31"/>
                  </a:lnTo>
                  <a:lnTo>
                    <a:pt x="25" y="33"/>
                  </a:lnTo>
                  <a:lnTo>
                    <a:pt x="17" y="35"/>
                  </a:lnTo>
                  <a:lnTo>
                    <a:pt x="12" y="38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8" y="61"/>
                  </a:lnTo>
                  <a:lnTo>
                    <a:pt x="15" y="61"/>
                  </a:lnTo>
                  <a:lnTo>
                    <a:pt x="21" y="61"/>
                  </a:lnTo>
                  <a:lnTo>
                    <a:pt x="29" y="59"/>
                  </a:lnTo>
                  <a:lnTo>
                    <a:pt x="36" y="57"/>
                  </a:lnTo>
                  <a:lnTo>
                    <a:pt x="42" y="55"/>
                  </a:lnTo>
                  <a:lnTo>
                    <a:pt x="44" y="55"/>
                  </a:lnTo>
                  <a:lnTo>
                    <a:pt x="46" y="55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9" y="52"/>
                  </a:lnTo>
                  <a:lnTo>
                    <a:pt x="65" y="52"/>
                  </a:lnTo>
                  <a:lnTo>
                    <a:pt x="70" y="50"/>
                  </a:lnTo>
                  <a:lnTo>
                    <a:pt x="78" y="50"/>
                  </a:lnTo>
                  <a:lnTo>
                    <a:pt x="86" y="48"/>
                  </a:lnTo>
                  <a:lnTo>
                    <a:pt x="93" y="48"/>
                  </a:lnTo>
                  <a:lnTo>
                    <a:pt x="101" y="46"/>
                  </a:lnTo>
                  <a:lnTo>
                    <a:pt x="110" y="46"/>
                  </a:lnTo>
                  <a:lnTo>
                    <a:pt x="118" y="44"/>
                  </a:lnTo>
                  <a:lnTo>
                    <a:pt x="128" y="44"/>
                  </a:lnTo>
                  <a:lnTo>
                    <a:pt x="133" y="44"/>
                  </a:lnTo>
                  <a:lnTo>
                    <a:pt x="139" y="42"/>
                  </a:lnTo>
                  <a:lnTo>
                    <a:pt x="143" y="42"/>
                  </a:lnTo>
                  <a:lnTo>
                    <a:pt x="148" y="42"/>
                  </a:lnTo>
                  <a:lnTo>
                    <a:pt x="152" y="42"/>
                  </a:lnTo>
                  <a:lnTo>
                    <a:pt x="158" y="42"/>
                  </a:lnTo>
                  <a:lnTo>
                    <a:pt x="162" y="40"/>
                  </a:lnTo>
                  <a:lnTo>
                    <a:pt x="166" y="40"/>
                  </a:lnTo>
                  <a:lnTo>
                    <a:pt x="171" y="40"/>
                  </a:lnTo>
                  <a:lnTo>
                    <a:pt x="175" y="40"/>
                  </a:lnTo>
                  <a:lnTo>
                    <a:pt x="181" y="38"/>
                  </a:lnTo>
                  <a:lnTo>
                    <a:pt x="186" y="38"/>
                  </a:lnTo>
                  <a:lnTo>
                    <a:pt x="190" y="38"/>
                  </a:lnTo>
                  <a:lnTo>
                    <a:pt x="194" y="38"/>
                  </a:lnTo>
                  <a:lnTo>
                    <a:pt x="200" y="36"/>
                  </a:lnTo>
                  <a:lnTo>
                    <a:pt x="204" y="36"/>
                  </a:lnTo>
                  <a:lnTo>
                    <a:pt x="207" y="36"/>
                  </a:lnTo>
                  <a:lnTo>
                    <a:pt x="213" y="36"/>
                  </a:lnTo>
                  <a:lnTo>
                    <a:pt x="217" y="36"/>
                  </a:lnTo>
                  <a:lnTo>
                    <a:pt x="223" y="36"/>
                  </a:lnTo>
                  <a:lnTo>
                    <a:pt x="230" y="35"/>
                  </a:lnTo>
                  <a:lnTo>
                    <a:pt x="238" y="35"/>
                  </a:lnTo>
                  <a:lnTo>
                    <a:pt x="245" y="33"/>
                  </a:lnTo>
                  <a:lnTo>
                    <a:pt x="253" y="33"/>
                  </a:lnTo>
                  <a:lnTo>
                    <a:pt x="259" y="33"/>
                  </a:lnTo>
                  <a:lnTo>
                    <a:pt x="264" y="31"/>
                  </a:lnTo>
                  <a:lnTo>
                    <a:pt x="270" y="31"/>
                  </a:lnTo>
                  <a:lnTo>
                    <a:pt x="276" y="31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9" y="31"/>
                  </a:lnTo>
                  <a:lnTo>
                    <a:pt x="295" y="31"/>
                  </a:lnTo>
                  <a:lnTo>
                    <a:pt x="300" y="31"/>
                  </a:lnTo>
                  <a:lnTo>
                    <a:pt x="306" y="31"/>
                  </a:lnTo>
                  <a:lnTo>
                    <a:pt x="312" y="33"/>
                  </a:lnTo>
                  <a:lnTo>
                    <a:pt x="319" y="33"/>
                  </a:lnTo>
                  <a:lnTo>
                    <a:pt x="325" y="33"/>
                  </a:lnTo>
                  <a:lnTo>
                    <a:pt x="331" y="35"/>
                  </a:lnTo>
                  <a:lnTo>
                    <a:pt x="337" y="35"/>
                  </a:lnTo>
                  <a:lnTo>
                    <a:pt x="344" y="35"/>
                  </a:lnTo>
                  <a:lnTo>
                    <a:pt x="350" y="36"/>
                  </a:lnTo>
                  <a:lnTo>
                    <a:pt x="357" y="36"/>
                  </a:lnTo>
                  <a:lnTo>
                    <a:pt x="363" y="38"/>
                  </a:lnTo>
                  <a:lnTo>
                    <a:pt x="371" y="40"/>
                  </a:lnTo>
                  <a:lnTo>
                    <a:pt x="376" y="40"/>
                  </a:lnTo>
                  <a:lnTo>
                    <a:pt x="382" y="42"/>
                  </a:lnTo>
                  <a:lnTo>
                    <a:pt x="388" y="42"/>
                  </a:lnTo>
                  <a:lnTo>
                    <a:pt x="394" y="42"/>
                  </a:lnTo>
                  <a:lnTo>
                    <a:pt x="397" y="44"/>
                  </a:lnTo>
                  <a:lnTo>
                    <a:pt x="403" y="44"/>
                  </a:lnTo>
                  <a:lnTo>
                    <a:pt x="407" y="46"/>
                  </a:lnTo>
                  <a:lnTo>
                    <a:pt x="413" y="48"/>
                  </a:lnTo>
                  <a:lnTo>
                    <a:pt x="420" y="48"/>
                  </a:lnTo>
                  <a:lnTo>
                    <a:pt x="426" y="50"/>
                  </a:lnTo>
                  <a:lnTo>
                    <a:pt x="430" y="50"/>
                  </a:lnTo>
                  <a:lnTo>
                    <a:pt x="432" y="52"/>
                  </a:lnTo>
                  <a:lnTo>
                    <a:pt x="433" y="50"/>
                  </a:lnTo>
                  <a:lnTo>
                    <a:pt x="437" y="46"/>
                  </a:lnTo>
                  <a:lnTo>
                    <a:pt x="443" y="42"/>
                  </a:lnTo>
                  <a:lnTo>
                    <a:pt x="451" y="36"/>
                  </a:lnTo>
                  <a:lnTo>
                    <a:pt x="452" y="29"/>
                  </a:lnTo>
                  <a:lnTo>
                    <a:pt x="451" y="23"/>
                  </a:lnTo>
                  <a:lnTo>
                    <a:pt x="447" y="21"/>
                  </a:lnTo>
                  <a:lnTo>
                    <a:pt x="441" y="19"/>
                  </a:lnTo>
                  <a:lnTo>
                    <a:pt x="437" y="17"/>
                  </a:lnTo>
                  <a:lnTo>
                    <a:pt x="433" y="16"/>
                  </a:lnTo>
                  <a:lnTo>
                    <a:pt x="428" y="16"/>
                  </a:lnTo>
                  <a:lnTo>
                    <a:pt x="424" y="16"/>
                  </a:lnTo>
                  <a:lnTo>
                    <a:pt x="424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 rot="21245351">
              <a:off x="3481" y="2307"/>
              <a:ext cx="271" cy="71"/>
            </a:xfrm>
            <a:custGeom>
              <a:avLst/>
              <a:gdLst/>
              <a:ahLst/>
              <a:cxnLst>
                <a:cxn ang="0">
                  <a:pos x="526" y="63"/>
                </a:cxn>
                <a:cxn ang="0">
                  <a:pos x="505" y="53"/>
                </a:cxn>
                <a:cxn ang="0">
                  <a:pos x="490" y="44"/>
                </a:cxn>
                <a:cxn ang="0">
                  <a:pos x="467" y="34"/>
                </a:cxn>
                <a:cxn ang="0">
                  <a:pos x="450" y="28"/>
                </a:cxn>
                <a:cxn ang="0">
                  <a:pos x="437" y="24"/>
                </a:cxn>
                <a:cxn ang="0">
                  <a:pos x="422" y="19"/>
                </a:cxn>
                <a:cxn ang="0">
                  <a:pos x="405" y="15"/>
                </a:cxn>
                <a:cxn ang="0">
                  <a:pos x="389" y="11"/>
                </a:cxn>
                <a:cxn ang="0">
                  <a:pos x="372" y="7"/>
                </a:cxn>
                <a:cxn ang="0">
                  <a:pos x="355" y="4"/>
                </a:cxn>
                <a:cxn ang="0">
                  <a:pos x="336" y="2"/>
                </a:cxn>
                <a:cxn ang="0">
                  <a:pos x="317" y="0"/>
                </a:cxn>
                <a:cxn ang="0">
                  <a:pos x="296" y="0"/>
                </a:cxn>
                <a:cxn ang="0">
                  <a:pos x="277" y="0"/>
                </a:cxn>
                <a:cxn ang="0">
                  <a:pos x="256" y="0"/>
                </a:cxn>
                <a:cxn ang="0">
                  <a:pos x="235" y="0"/>
                </a:cxn>
                <a:cxn ang="0">
                  <a:pos x="215" y="0"/>
                </a:cxn>
                <a:cxn ang="0">
                  <a:pos x="192" y="2"/>
                </a:cxn>
                <a:cxn ang="0">
                  <a:pos x="171" y="2"/>
                </a:cxn>
                <a:cxn ang="0">
                  <a:pos x="150" y="2"/>
                </a:cxn>
                <a:cxn ang="0">
                  <a:pos x="129" y="4"/>
                </a:cxn>
                <a:cxn ang="0">
                  <a:pos x="112" y="4"/>
                </a:cxn>
                <a:cxn ang="0">
                  <a:pos x="93" y="5"/>
                </a:cxn>
                <a:cxn ang="0">
                  <a:pos x="74" y="7"/>
                </a:cxn>
                <a:cxn ang="0">
                  <a:pos x="59" y="11"/>
                </a:cxn>
                <a:cxn ang="0">
                  <a:pos x="45" y="13"/>
                </a:cxn>
                <a:cxn ang="0">
                  <a:pos x="32" y="17"/>
                </a:cxn>
                <a:cxn ang="0">
                  <a:pos x="15" y="23"/>
                </a:cxn>
                <a:cxn ang="0">
                  <a:pos x="2" y="32"/>
                </a:cxn>
                <a:cxn ang="0">
                  <a:pos x="0" y="45"/>
                </a:cxn>
                <a:cxn ang="0">
                  <a:pos x="9" y="61"/>
                </a:cxn>
                <a:cxn ang="0">
                  <a:pos x="30" y="78"/>
                </a:cxn>
                <a:cxn ang="0">
                  <a:pos x="45" y="85"/>
                </a:cxn>
                <a:cxn ang="0">
                  <a:pos x="61" y="91"/>
                </a:cxn>
                <a:cxn ang="0">
                  <a:pos x="78" y="99"/>
                </a:cxn>
                <a:cxn ang="0">
                  <a:pos x="99" y="106"/>
                </a:cxn>
                <a:cxn ang="0">
                  <a:pos x="118" y="110"/>
                </a:cxn>
                <a:cxn ang="0">
                  <a:pos x="140" y="116"/>
                </a:cxn>
                <a:cxn ang="0">
                  <a:pos x="161" y="121"/>
                </a:cxn>
                <a:cxn ang="0">
                  <a:pos x="184" y="125"/>
                </a:cxn>
                <a:cxn ang="0">
                  <a:pos x="207" y="129"/>
                </a:cxn>
                <a:cxn ang="0">
                  <a:pos x="232" y="133"/>
                </a:cxn>
                <a:cxn ang="0">
                  <a:pos x="254" y="135"/>
                </a:cxn>
                <a:cxn ang="0">
                  <a:pos x="277" y="137"/>
                </a:cxn>
                <a:cxn ang="0">
                  <a:pos x="298" y="139"/>
                </a:cxn>
                <a:cxn ang="0">
                  <a:pos x="321" y="140"/>
                </a:cxn>
                <a:cxn ang="0">
                  <a:pos x="342" y="140"/>
                </a:cxn>
                <a:cxn ang="0">
                  <a:pos x="363" y="140"/>
                </a:cxn>
                <a:cxn ang="0">
                  <a:pos x="380" y="140"/>
                </a:cxn>
                <a:cxn ang="0">
                  <a:pos x="397" y="140"/>
                </a:cxn>
                <a:cxn ang="0">
                  <a:pos x="412" y="139"/>
                </a:cxn>
                <a:cxn ang="0">
                  <a:pos x="427" y="139"/>
                </a:cxn>
                <a:cxn ang="0">
                  <a:pos x="450" y="133"/>
                </a:cxn>
                <a:cxn ang="0">
                  <a:pos x="471" y="127"/>
                </a:cxn>
                <a:cxn ang="0">
                  <a:pos x="490" y="121"/>
                </a:cxn>
                <a:cxn ang="0">
                  <a:pos x="507" y="116"/>
                </a:cxn>
                <a:cxn ang="0">
                  <a:pos x="521" y="108"/>
                </a:cxn>
                <a:cxn ang="0">
                  <a:pos x="538" y="97"/>
                </a:cxn>
                <a:cxn ang="0">
                  <a:pos x="541" y="80"/>
                </a:cxn>
                <a:cxn ang="0">
                  <a:pos x="530" y="66"/>
                </a:cxn>
              </a:cxnLst>
              <a:rect l="0" t="0" r="r" b="b"/>
              <a:pathLst>
                <a:path w="541" h="140">
                  <a:moveTo>
                    <a:pt x="530" y="66"/>
                  </a:moveTo>
                  <a:lnTo>
                    <a:pt x="530" y="64"/>
                  </a:lnTo>
                  <a:lnTo>
                    <a:pt x="526" y="63"/>
                  </a:lnTo>
                  <a:lnTo>
                    <a:pt x="519" y="59"/>
                  </a:lnTo>
                  <a:lnTo>
                    <a:pt x="511" y="55"/>
                  </a:lnTo>
                  <a:lnTo>
                    <a:pt x="505" y="53"/>
                  </a:lnTo>
                  <a:lnTo>
                    <a:pt x="501" y="49"/>
                  </a:lnTo>
                  <a:lnTo>
                    <a:pt x="496" y="45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5" y="38"/>
                  </a:lnTo>
                  <a:lnTo>
                    <a:pt x="467" y="34"/>
                  </a:lnTo>
                  <a:lnTo>
                    <a:pt x="460" y="32"/>
                  </a:lnTo>
                  <a:lnTo>
                    <a:pt x="454" y="30"/>
                  </a:lnTo>
                  <a:lnTo>
                    <a:pt x="450" y="28"/>
                  </a:lnTo>
                  <a:lnTo>
                    <a:pt x="444" y="26"/>
                  </a:lnTo>
                  <a:lnTo>
                    <a:pt x="441" y="26"/>
                  </a:lnTo>
                  <a:lnTo>
                    <a:pt x="437" y="24"/>
                  </a:lnTo>
                  <a:lnTo>
                    <a:pt x="431" y="23"/>
                  </a:lnTo>
                  <a:lnTo>
                    <a:pt x="425" y="21"/>
                  </a:lnTo>
                  <a:lnTo>
                    <a:pt x="422" y="19"/>
                  </a:lnTo>
                  <a:lnTo>
                    <a:pt x="416" y="17"/>
                  </a:lnTo>
                  <a:lnTo>
                    <a:pt x="410" y="17"/>
                  </a:lnTo>
                  <a:lnTo>
                    <a:pt x="405" y="15"/>
                  </a:lnTo>
                  <a:lnTo>
                    <a:pt x="401" y="13"/>
                  </a:lnTo>
                  <a:lnTo>
                    <a:pt x="395" y="11"/>
                  </a:lnTo>
                  <a:lnTo>
                    <a:pt x="389" y="11"/>
                  </a:lnTo>
                  <a:lnTo>
                    <a:pt x="384" y="9"/>
                  </a:lnTo>
                  <a:lnTo>
                    <a:pt x="378" y="9"/>
                  </a:lnTo>
                  <a:lnTo>
                    <a:pt x="372" y="7"/>
                  </a:lnTo>
                  <a:lnTo>
                    <a:pt x="367" y="7"/>
                  </a:lnTo>
                  <a:lnTo>
                    <a:pt x="361" y="5"/>
                  </a:lnTo>
                  <a:lnTo>
                    <a:pt x="355" y="4"/>
                  </a:lnTo>
                  <a:lnTo>
                    <a:pt x="348" y="4"/>
                  </a:lnTo>
                  <a:lnTo>
                    <a:pt x="342" y="4"/>
                  </a:lnTo>
                  <a:lnTo>
                    <a:pt x="336" y="2"/>
                  </a:lnTo>
                  <a:lnTo>
                    <a:pt x="330" y="2"/>
                  </a:lnTo>
                  <a:lnTo>
                    <a:pt x="323" y="2"/>
                  </a:lnTo>
                  <a:lnTo>
                    <a:pt x="317" y="0"/>
                  </a:lnTo>
                  <a:lnTo>
                    <a:pt x="310" y="0"/>
                  </a:lnTo>
                  <a:lnTo>
                    <a:pt x="304" y="0"/>
                  </a:lnTo>
                  <a:lnTo>
                    <a:pt x="296" y="0"/>
                  </a:lnTo>
                  <a:lnTo>
                    <a:pt x="291" y="0"/>
                  </a:lnTo>
                  <a:lnTo>
                    <a:pt x="283" y="0"/>
                  </a:lnTo>
                  <a:lnTo>
                    <a:pt x="277" y="0"/>
                  </a:lnTo>
                  <a:lnTo>
                    <a:pt x="270" y="0"/>
                  </a:lnTo>
                  <a:lnTo>
                    <a:pt x="264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0" y="0"/>
                  </a:lnTo>
                  <a:lnTo>
                    <a:pt x="215" y="0"/>
                  </a:lnTo>
                  <a:lnTo>
                    <a:pt x="207" y="0"/>
                  </a:lnTo>
                  <a:lnTo>
                    <a:pt x="199" y="0"/>
                  </a:lnTo>
                  <a:lnTo>
                    <a:pt x="192" y="2"/>
                  </a:lnTo>
                  <a:lnTo>
                    <a:pt x="184" y="2"/>
                  </a:lnTo>
                  <a:lnTo>
                    <a:pt x="178" y="2"/>
                  </a:lnTo>
                  <a:lnTo>
                    <a:pt x="171" y="2"/>
                  </a:lnTo>
                  <a:lnTo>
                    <a:pt x="165" y="2"/>
                  </a:lnTo>
                  <a:lnTo>
                    <a:pt x="158" y="2"/>
                  </a:lnTo>
                  <a:lnTo>
                    <a:pt x="150" y="2"/>
                  </a:lnTo>
                  <a:lnTo>
                    <a:pt x="144" y="2"/>
                  </a:lnTo>
                  <a:lnTo>
                    <a:pt x="137" y="4"/>
                  </a:lnTo>
                  <a:lnTo>
                    <a:pt x="129" y="4"/>
                  </a:lnTo>
                  <a:lnTo>
                    <a:pt x="123" y="4"/>
                  </a:lnTo>
                  <a:lnTo>
                    <a:pt x="118" y="4"/>
                  </a:lnTo>
                  <a:lnTo>
                    <a:pt x="112" y="4"/>
                  </a:lnTo>
                  <a:lnTo>
                    <a:pt x="104" y="4"/>
                  </a:lnTo>
                  <a:lnTo>
                    <a:pt x="99" y="5"/>
                  </a:lnTo>
                  <a:lnTo>
                    <a:pt x="93" y="5"/>
                  </a:lnTo>
                  <a:lnTo>
                    <a:pt x="87" y="7"/>
                  </a:lnTo>
                  <a:lnTo>
                    <a:pt x="80" y="7"/>
                  </a:lnTo>
                  <a:lnTo>
                    <a:pt x="74" y="7"/>
                  </a:lnTo>
                  <a:lnTo>
                    <a:pt x="70" y="9"/>
                  </a:lnTo>
                  <a:lnTo>
                    <a:pt x="64" y="11"/>
                  </a:lnTo>
                  <a:lnTo>
                    <a:pt x="59" y="11"/>
                  </a:lnTo>
                  <a:lnTo>
                    <a:pt x="53" y="11"/>
                  </a:lnTo>
                  <a:lnTo>
                    <a:pt x="49" y="11"/>
                  </a:lnTo>
                  <a:lnTo>
                    <a:pt x="45" y="13"/>
                  </a:lnTo>
                  <a:lnTo>
                    <a:pt x="40" y="13"/>
                  </a:lnTo>
                  <a:lnTo>
                    <a:pt x="36" y="15"/>
                  </a:lnTo>
                  <a:lnTo>
                    <a:pt x="32" y="17"/>
                  </a:lnTo>
                  <a:lnTo>
                    <a:pt x="28" y="19"/>
                  </a:lnTo>
                  <a:lnTo>
                    <a:pt x="21" y="21"/>
                  </a:lnTo>
                  <a:lnTo>
                    <a:pt x="15" y="23"/>
                  </a:lnTo>
                  <a:lnTo>
                    <a:pt x="9" y="26"/>
                  </a:lnTo>
                  <a:lnTo>
                    <a:pt x="5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5" y="55"/>
                  </a:lnTo>
                  <a:lnTo>
                    <a:pt x="9" y="61"/>
                  </a:lnTo>
                  <a:lnTo>
                    <a:pt x="17" y="66"/>
                  </a:lnTo>
                  <a:lnTo>
                    <a:pt x="23" y="72"/>
                  </a:lnTo>
                  <a:lnTo>
                    <a:pt x="30" y="78"/>
                  </a:lnTo>
                  <a:lnTo>
                    <a:pt x="34" y="80"/>
                  </a:lnTo>
                  <a:lnTo>
                    <a:pt x="40" y="82"/>
                  </a:lnTo>
                  <a:lnTo>
                    <a:pt x="45" y="85"/>
                  </a:lnTo>
                  <a:lnTo>
                    <a:pt x="51" y="87"/>
                  </a:lnTo>
                  <a:lnTo>
                    <a:pt x="55" y="89"/>
                  </a:lnTo>
                  <a:lnTo>
                    <a:pt x="61" y="91"/>
                  </a:lnTo>
                  <a:lnTo>
                    <a:pt x="66" y="95"/>
                  </a:lnTo>
                  <a:lnTo>
                    <a:pt x="72" y="97"/>
                  </a:lnTo>
                  <a:lnTo>
                    <a:pt x="78" y="99"/>
                  </a:lnTo>
                  <a:lnTo>
                    <a:pt x="85" y="101"/>
                  </a:lnTo>
                  <a:lnTo>
                    <a:pt x="91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10" y="108"/>
                  </a:lnTo>
                  <a:lnTo>
                    <a:pt x="118" y="110"/>
                  </a:lnTo>
                  <a:lnTo>
                    <a:pt x="125" y="112"/>
                  </a:lnTo>
                  <a:lnTo>
                    <a:pt x="133" y="114"/>
                  </a:lnTo>
                  <a:lnTo>
                    <a:pt x="140" y="116"/>
                  </a:lnTo>
                  <a:lnTo>
                    <a:pt x="146" y="118"/>
                  </a:lnTo>
                  <a:lnTo>
                    <a:pt x="154" y="120"/>
                  </a:lnTo>
                  <a:lnTo>
                    <a:pt x="161" y="121"/>
                  </a:lnTo>
                  <a:lnTo>
                    <a:pt x="169" y="121"/>
                  </a:lnTo>
                  <a:lnTo>
                    <a:pt x="177" y="123"/>
                  </a:lnTo>
                  <a:lnTo>
                    <a:pt x="184" y="125"/>
                  </a:lnTo>
                  <a:lnTo>
                    <a:pt x="192" y="125"/>
                  </a:lnTo>
                  <a:lnTo>
                    <a:pt x="201" y="127"/>
                  </a:lnTo>
                  <a:lnTo>
                    <a:pt x="207" y="129"/>
                  </a:lnTo>
                  <a:lnTo>
                    <a:pt x="216" y="131"/>
                  </a:lnTo>
                  <a:lnTo>
                    <a:pt x="224" y="131"/>
                  </a:lnTo>
                  <a:lnTo>
                    <a:pt x="232" y="133"/>
                  </a:lnTo>
                  <a:lnTo>
                    <a:pt x="239" y="133"/>
                  </a:lnTo>
                  <a:lnTo>
                    <a:pt x="247" y="135"/>
                  </a:lnTo>
                  <a:lnTo>
                    <a:pt x="254" y="135"/>
                  </a:lnTo>
                  <a:lnTo>
                    <a:pt x="260" y="135"/>
                  </a:lnTo>
                  <a:lnTo>
                    <a:pt x="268" y="135"/>
                  </a:lnTo>
                  <a:lnTo>
                    <a:pt x="277" y="137"/>
                  </a:lnTo>
                  <a:lnTo>
                    <a:pt x="283" y="137"/>
                  </a:lnTo>
                  <a:lnTo>
                    <a:pt x="291" y="139"/>
                  </a:lnTo>
                  <a:lnTo>
                    <a:pt x="298" y="139"/>
                  </a:lnTo>
                  <a:lnTo>
                    <a:pt x="306" y="139"/>
                  </a:lnTo>
                  <a:lnTo>
                    <a:pt x="313" y="139"/>
                  </a:lnTo>
                  <a:lnTo>
                    <a:pt x="321" y="140"/>
                  </a:lnTo>
                  <a:lnTo>
                    <a:pt x="329" y="140"/>
                  </a:lnTo>
                  <a:lnTo>
                    <a:pt x="336" y="140"/>
                  </a:lnTo>
                  <a:lnTo>
                    <a:pt x="342" y="140"/>
                  </a:lnTo>
                  <a:lnTo>
                    <a:pt x="349" y="140"/>
                  </a:lnTo>
                  <a:lnTo>
                    <a:pt x="355" y="140"/>
                  </a:lnTo>
                  <a:lnTo>
                    <a:pt x="363" y="140"/>
                  </a:lnTo>
                  <a:lnTo>
                    <a:pt x="368" y="140"/>
                  </a:lnTo>
                  <a:lnTo>
                    <a:pt x="374" y="140"/>
                  </a:lnTo>
                  <a:lnTo>
                    <a:pt x="380" y="140"/>
                  </a:lnTo>
                  <a:lnTo>
                    <a:pt x="387" y="140"/>
                  </a:lnTo>
                  <a:lnTo>
                    <a:pt x="391" y="140"/>
                  </a:lnTo>
                  <a:lnTo>
                    <a:pt x="397" y="140"/>
                  </a:lnTo>
                  <a:lnTo>
                    <a:pt x="403" y="140"/>
                  </a:lnTo>
                  <a:lnTo>
                    <a:pt x="408" y="140"/>
                  </a:lnTo>
                  <a:lnTo>
                    <a:pt x="412" y="139"/>
                  </a:lnTo>
                  <a:lnTo>
                    <a:pt x="418" y="139"/>
                  </a:lnTo>
                  <a:lnTo>
                    <a:pt x="422" y="139"/>
                  </a:lnTo>
                  <a:lnTo>
                    <a:pt x="427" y="139"/>
                  </a:lnTo>
                  <a:lnTo>
                    <a:pt x="435" y="137"/>
                  </a:lnTo>
                  <a:lnTo>
                    <a:pt x="443" y="135"/>
                  </a:lnTo>
                  <a:lnTo>
                    <a:pt x="450" y="133"/>
                  </a:lnTo>
                  <a:lnTo>
                    <a:pt x="456" y="131"/>
                  </a:lnTo>
                  <a:lnTo>
                    <a:pt x="463" y="129"/>
                  </a:lnTo>
                  <a:lnTo>
                    <a:pt x="471" y="127"/>
                  </a:lnTo>
                  <a:lnTo>
                    <a:pt x="477" y="127"/>
                  </a:lnTo>
                  <a:lnTo>
                    <a:pt x="484" y="125"/>
                  </a:lnTo>
                  <a:lnTo>
                    <a:pt x="490" y="121"/>
                  </a:lnTo>
                  <a:lnTo>
                    <a:pt x="496" y="120"/>
                  </a:lnTo>
                  <a:lnTo>
                    <a:pt x="501" y="118"/>
                  </a:lnTo>
                  <a:lnTo>
                    <a:pt x="507" y="116"/>
                  </a:lnTo>
                  <a:lnTo>
                    <a:pt x="511" y="114"/>
                  </a:lnTo>
                  <a:lnTo>
                    <a:pt x="517" y="112"/>
                  </a:lnTo>
                  <a:lnTo>
                    <a:pt x="521" y="108"/>
                  </a:lnTo>
                  <a:lnTo>
                    <a:pt x="524" y="108"/>
                  </a:lnTo>
                  <a:lnTo>
                    <a:pt x="530" y="101"/>
                  </a:lnTo>
                  <a:lnTo>
                    <a:pt x="538" y="97"/>
                  </a:lnTo>
                  <a:lnTo>
                    <a:pt x="540" y="91"/>
                  </a:lnTo>
                  <a:lnTo>
                    <a:pt x="541" y="87"/>
                  </a:lnTo>
                  <a:lnTo>
                    <a:pt x="541" y="80"/>
                  </a:lnTo>
                  <a:lnTo>
                    <a:pt x="540" y="76"/>
                  </a:lnTo>
                  <a:lnTo>
                    <a:pt x="536" y="70"/>
                  </a:lnTo>
                  <a:lnTo>
                    <a:pt x="530" y="66"/>
                  </a:lnTo>
                  <a:lnTo>
                    <a:pt x="530" y="6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3456" y="2337"/>
              <a:ext cx="307" cy="362"/>
            </a:xfrm>
            <a:custGeom>
              <a:avLst/>
              <a:gdLst/>
              <a:ahLst/>
              <a:cxnLst>
                <a:cxn ang="0">
                  <a:pos x="32" y="890"/>
                </a:cxn>
                <a:cxn ang="0">
                  <a:pos x="28" y="829"/>
                </a:cxn>
                <a:cxn ang="0">
                  <a:pos x="24" y="744"/>
                </a:cxn>
                <a:cxn ang="0">
                  <a:pos x="19" y="639"/>
                </a:cxn>
                <a:cxn ang="0">
                  <a:pos x="13" y="523"/>
                </a:cxn>
                <a:cxn ang="0">
                  <a:pos x="7" y="405"/>
                </a:cxn>
                <a:cxn ang="0">
                  <a:pos x="3" y="289"/>
                </a:cxn>
                <a:cxn ang="0">
                  <a:pos x="0" y="188"/>
                </a:cxn>
                <a:cxn ang="0">
                  <a:pos x="0" y="107"/>
                </a:cxn>
                <a:cxn ang="0">
                  <a:pos x="0" y="51"/>
                </a:cxn>
                <a:cxn ang="0">
                  <a:pos x="7" y="29"/>
                </a:cxn>
                <a:cxn ang="0">
                  <a:pos x="38" y="8"/>
                </a:cxn>
                <a:cxn ang="0">
                  <a:pos x="68" y="2"/>
                </a:cxn>
                <a:cxn ang="0">
                  <a:pos x="87" y="29"/>
                </a:cxn>
                <a:cxn ang="0">
                  <a:pos x="121" y="48"/>
                </a:cxn>
                <a:cxn ang="0">
                  <a:pos x="159" y="63"/>
                </a:cxn>
                <a:cxn ang="0">
                  <a:pos x="188" y="72"/>
                </a:cxn>
                <a:cxn ang="0">
                  <a:pos x="216" y="78"/>
                </a:cxn>
                <a:cxn ang="0">
                  <a:pos x="249" y="84"/>
                </a:cxn>
                <a:cxn ang="0">
                  <a:pos x="279" y="86"/>
                </a:cxn>
                <a:cxn ang="0">
                  <a:pos x="311" y="84"/>
                </a:cxn>
                <a:cxn ang="0">
                  <a:pos x="340" y="80"/>
                </a:cxn>
                <a:cxn ang="0">
                  <a:pos x="372" y="70"/>
                </a:cxn>
                <a:cxn ang="0">
                  <a:pos x="421" y="53"/>
                </a:cxn>
                <a:cxn ang="0">
                  <a:pos x="465" y="36"/>
                </a:cxn>
                <a:cxn ang="0">
                  <a:pos x="503" y="23"/>
                </a:cxn>
                <a:cxn ang="0">
                  <a:pos x="536" y="19"/>
                </a:cxn>
                <a:cxn ang="0">
                  <a:pos x="572" y="29"/>
                </a:cxn>
                <a:cxn ang="0">
                  <a:pos x="594" y="51"/>
                </a:cxn>
                <a:cxn ang="0">
                  <a:pos x="600" y="80"/>
                </a:cxn>
                <a:cxn ang="0">
                  <a:pos x="602" y="126"/>
                </a:cxn>
                <a:cxn ang="0">
                  <a:pos x="604" y="200"/>
                </a:cxn>
                <a:cxn ang="0">
                  <a:pos x="606" y="295"/>
                </a:cxn>
                <a:cxn ang="0">
                  <a:pos x="610" y="401"/>
                </a:cxn>
                <a:cxn ang="0">
                  <a:pos x="612" y="517"/>
                </a:cxn>
                <a:cxn ang="0">
                  <a:pos x="612" y="630"/>
                </a:cxn>
                <a:cxn ang="0">
                  <a:pos x="612" y="734"/>
                </a:cxn>
                <a:cxn ang="0">
                  <a:pos x="610" y="825"/>
                </a:cxn>
                <a:cxn ang="0">
                  <a:pos x="608" y="890"/>
                </a:cxn>
                <a:cxn ang="0">
                  <a:pos x="604" y="928"/>
                </a:cxn>
                <a:cxn ang="0">
                  <a:pos x="577" y="949"/>
                </a:cxn>
                <a:cxn ang="0">
                  <a:pos x="545" y="960"/>
                </a:cxn>
                <a:cxn ang="0">
                  <a:pos x="511" y="968"/>
                </a:cxn>
                <a:cxn ang="0">
                  <a:pos x="471" y="974"/>
                </a:cxn>
                <a:cxn ang="0">
                  <a:pos x="429" y="979"/>
                </a:cxn>
                <a:cxn ang="0">
                  <a:pos x="387" y="983"/>
                </a:cxn>
                <a:cxn ang="0">
                  <a:pos x="345" y="985"/>
                </a:cxn>
                <a:cxn ang="0">
                  <a:pos x="306" y="985"/>
                </a:cxn>
                <a:cxn ang="0">
                  <a:pos x="273" y="983"/>
                </a:cxn>
                <a:cxn ang="0">
                  <a:pos x="245" y="979"/>
                </a:cxn>
                <a:cxn ang="0">
                  <a:pos x="218" y="976"/>
                </a:cxn>
                <a:cxn ang="0">
                  <a:pos x="190" y="968"/>
                </a:cxn>
                <a:cxn ang="0">
                  <a:pos x="161" y="960"/>
                </a:cxn>
                <a:cxn ang="0">
                  <a:pos x="114" y="947"/>
                </a:cxn>
                <a:cxn ang="0">
                  <a:pos x="70" y="930"/>
                </a:cxn>
                <a:cxn ang="0">
                  <a:pos x="39" y="919"/>
                </a:cxn>
              </a:cxnLst>
              <a:rect l="0" t="0" r="r" b="b"/>
              <a:pathLst>
                <a:path w="613" h="985">
                  <a:moveTo>
                    <a:pt x="34" y="917"/>
                  </a:moveTo>
                  <a:lnTo>
                    <a:pt x="32" y="913"/>
                  </a:lnTo>
                  <a:lnTo>
                    <a:pt x="32" y="909"/>
                  </a:lnTo>
                  <a:lnTo>
                    <a:pt x="32" y="903"/>
                  </a:lnTo>
                  <a:lnTo>
                    <a:pt x="32" y="898"/>
                  </a:lnTo>
                  <a:lnTo>
                    <a:pt x="32" y="890"/>
                  </a:lnTo>
                  <a:lnTo>
                    <a:pt x="32" y="882"/>
                  </a:lnTo>
                  <a:lnTo>
                    <a:pt x="30" y="875"/>
                  </a:lnTo>
                  <a:lnTo>
                    <a:pt x="30" y="865"/>
                  </a:lnTo>
                  <a:lnTo>
                    <a:pt x="30" y="854"/>
                  </a:lnTo>
                  <a:lnTo>
                    <a:pt x="28" y="843"/>
                  </a:lnTo>
                  <a:lnTo>
                    <a:pt x="28" y="829"/>
                  </a:lnTo>
                  <a:lnTo>
                    <a:pt x="28" y="818"/>
                  </a:lnTo>
                  <a:lnTo>
                    <a:pt x="28" y="804"/>
                  </a:lnTo>
                  <a:lnTo>
                    <a:pt x="26" y="791"/>
                  </a:lnTo>
                  <a:lnTo>
                    <a:pt x="26" y="776"/>
                  </a:lnTo>
                  <a:lnTo>
                    <a:pt x="26" y="761"/>
                  </a:lnTo>
                  <a:lnTo>
                    <a:pt x="24" y="744"/>
                  </a:lnTo>
                  <a:lnTo>
                    <a:pt x="22" y="728"/>
                  </a:lnTo>
                  <a:lnTo>
                    <a:pt x="22" y="711"/>
                  </a:lnTo>
                  <a:lnTo>
                    <a:pt x="20" y="694"/>
                  </a:lnTo>
                  <a:lnTo>
                    <a:pt x="20" y="675"/>
                  </a:lnTo>
                  <a:lnTo>
                    <a:pt x="20" y="658"/>
                  </a:lnTo>
                  <a:lnTo>
                    <a:pt x="19" y="639"/>
                  </a:lnTo>
                  <a:lnTo>
                    <a:pt x="19" y="620"/>
                  </a:lnTo>
                  <a:lnTo>
                    <a:pt x="17" y="601"/>
                  </a:lnTo>
                  <a:lnTo>
                    <a:pt x="17" y="582"/>
                  </a:lnTo>
                  <a:lnTo>
                    <a:pt x="15" y="563"/>
                  </a:lnTo>
                  <a:lnTo>
                    <a:pt x="15" y="542"/>
                  </a:lnTo>
                  <a:lnTo>
                    <a:pt x="13" y="523"/>
                  </a:lnTo>
                  <a:lnTo>
                    <a:pt x="13" y="504"/>
                  </a:lnTo>
                  <a:lnTo>
                    <a:pt x="11" y="483"/>
                  </a:lnTo>
                  <a:lnTo>
                    <a:pt x="11" y="464"/>
                  </a:lnTo>
                  <a:lnTo>
                    <a:pt x="9" y="445"/>
                  </a:lnTo>
                  <a:lnTo>
                    <a:pt x="9" y="424"/>
                  </a:lnTo>
                  <a:lnTo>
                    <a:pt x="7" y="405"/>
                  </a:lnTo>
                  <a:lnTo>
                    <a:pt x="7" y="384"/>
                  </a:lnTo>
                  <a:lnTo>
                    <a:pt x="7" y="365"/>
                  </a:lnTo>
                  <a:lnTo>
                    <a:pt x="5" y="346"/>
                  </a:lnTo>
                  <a:lnTo>
                    <a:pt x="5" y="327"/>
                  </a:lnTo>
                  <a:lnTo>
                    <a:pt x="5" y="308"/>
                  </a:lnTo>
                  <a:lnTo>
                    <a:pt x="3" y="289"/>
                  </a:lnTo>
                  <a:lnTo>
                    <a:pt x="1" y="272"/>
                  </a:lnTo>
                  <a:lnTo>
                    <a:pt x="1" y="255"/>
                  </a:lnTo>
                  <a:lnTo>
                    <a:pt x="1" y="238"/>
                  </a:lnTo>
                  <a:lnTo>
                    <a:pt x="0" y="221"/>
                  </a:lnTo>
                  <a:lnTo>
                    <a:pt x="0" y="204"/>
                  </a:lnTo>
                  <a:lnTo>
                    <a:pt x="0" y="188"/>
                  </a:lnTo>
                  <a:lnTo>
                    <a:pt x="0" y="173"/>
                  </a:lnTo>
                  <a:lnTo>
                    <a:pt x="0" y="158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0" y="95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8"/>
                  </a:lnTo>
                  <a:lnTo>
                    <a:pt x="1" y="42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1" y="25"/>
                  </a:lnTo>
                  <a:lnTo>
                    <a:pt x="17" y="21"/>
                  </a:lnTo>
                  <a:lnTo>
                    <a:pt x="20" y="17"/>
                  </a:lnTo>
                  <a:lnTo>
                    <a:pt x="26" y="13"/>
                  </a:lnTo>
                  <a:lnTo>
                    <a:pt x="34" y="10"/>
                  </a:lnTo>
                  <a:lnTo>
                    <a:pt x="38" y="8"/>
                  </a:lnTo>
                  <a:lnTo>
                    <a:pt x="45" y="6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2" y="4"/>
                  </a:lnTo>
                  <a:lnTo>
                    <a:pt x="74" y="8"/>
                  </a:lnTo>
                  <a:lnTo>
                    <a:pt x="76" y="13"/>
                  </a:lnTo>
                  <a:lnTo>
                    <a:pt x="77" y="19"/>
                  </a:lnTo>
                  <a:lnTo>
                    <a:pt x="83" y="25"/>
                  </a:lnTo>
                  <a:lnTo>
                    <a:pt x="87" y="29"/>
                  </a:lnTo>
                  <a:lnTo>
                    <a:pt x="91" y="32"/>
                  </a:lnTo>
                  <a:lnTo>
                    <a:pt x="96" y="36"/>
                  </a:lnTo>
                  <a:lnTo>
                    <a:pt x="102" y="40"/>
                  </a:lnTo>
                  <a:lnTo>
                    <a:pt x="108" y="42"/>
                  </a:lnTo>
                  <a:lnTo>
                    <a:pt x="114" y="46"/>
                  </a:lnTo>
                  <a:lnTo>
                    <a:pt x="121" y="48"/>
                  </a:lnTo>
                  <a:lnTo>
                    <a:pt x="129" y="53"/>
                  </a:lnTo>
                  <a:lnTo>
                    <a:pt x="136" y="55"/>
                  </a:lnTo>
                  <a:lnTo>
                    <a:pt x="146" y="59"/>
                  </a:lnTo>
                  <a:lnTo>
                    <a:pt x="150" y="61"/>
                  </a:lnTo>
                  <a:lnTo>
                    <a:pt x="153" y="63"/>
                  </a:lnTo>
                  <a:lnTo>
                    <a:pt x="159" y="63"/>
                  </a:lnTo>
                  <a:lnTo>
                    <a:pt x="163" y="67"/>
                  </a:lnTo>
                  <a:lnTo>
                    <a:pt x="169" y="67"/>
                  </a:lnTo>
                  <a:lnTo>
                    <a:pt x="173" y="69"/>
                  </a:lnTo>
                  <a:lnTo>
                    <a:pt x="176" y="69"/>
                  </a:lnTo>
                  <a:lnTo>
                    <a:pt x="182" y="70"/>
                  </a:lnTo>
                  <a:lnTo>
                    <a:pt x="188" y="72"/>
                  </a:lnTo>
                  <a:lnTo>
                    <a:pt x="192" y="74"/>
                  </a:lnTo>
                  <a:lnTo>
                    <a:pt x="197" y="74"/>
                  </a:lnTo>
                  <a:lnTo>
                    <a:pt x="203" y="76"/>
                  </a:lnTo>
                  <a:lnTo>
                    <a:pt x="207" y="76"/>
                  </a:lnTo>
                  <a:lnTo>
                    <a:pt x="212" y="78"/>
                  </a:lnTo>
                  <a:lnTo>
                    <a:pt x="216" y="78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3" y="82"/>
                  </a:lnTo>
                  <a:lnTo>
                    <a:pt x="237" y="82"/>
                  </a:lnTo>
                  <a:lnTo>
                    <a:pt x="243" y="84"/>
                  </a:lnTo>
                  <a:lnTo>
                    <a:pt x="249" y="84"/>
                  </a:lnTo>
                  <a:lnTo>
                    <a:pt x="254" y="84"/>
                  </a:lnTo>
                  <a:lnTo>
                    <a:pt x="258" y="84"/>
                  </a:lnTo>
                  <a:lnTo>
                    <a:pt x="264" y="86"/>
                  </a:lnTo>
                  <a:lnTo>
                    <a:pt x="269" y="86"/>
                  </a:lnTo>
                  <a:lnTo>
                    <a:pt x="275" y="86"/>
                  </a:lnTo>
                  <a:lnTo>
                    <a:pt x="279" y="86"/>
                  </a:lnTo>
                  <a:lnTo>
                    <a:pt x="285" y="86"/>
                  </a:lnTo>
                  <a:lnTo>
                    <a:pt x="290" y="86"/>
                  </a:lnTo>
                  <a:lnTo>
                    <a:pt x="296" y="86"/>
                  </a:lnTo>
                  <a:lnTo>
                    <a:pt x="300" y="86"/>
                  </a:lnTo>
                  <a:lnTo>
                    <a:pt x="306" y="86"/>
                  </a:lnTo>
                  <a:lnTo>
                    <a:pt x="311" y="84"/>
                  </a:lnTo>
                  <a:lnTo>
                    <a:pt x="317" y="84"/>
                  </a:lnTo>
                  <a:lnTo>
                    <a:pt x="321" y="84"/>
                  </a:lnTo>
                  <a:lnTo>
                    <a:pt x="326" y="84"/>
                  </a:lnTo>
                  <a:lnTo>
                    <a:pt x="330" y="82"/>
                  </a:lnTo>
                  <a:lnTo>
                    <a:pt x="336" y="82"/>
                  </a:lnTo>
                  <a:lnTo>
                    <a:pt x="340" y="80"/>
                  </a:lnTo>
                  <a:lnTo>
                    <a:pt x="345" y="78"/>
                  </a:lnTo>
                  <a:lnTo>
                    <a:pt x="349" y="76"/>
                  </a:lnTo>
                  <a:lnTo>
                    <a:pt x="355" y="76"/>
                  </a:lnTo>
                  <a:lnTo>
                    <a:pt x="359" y="76"/>
                  </a:lnTo>
                  <a:lnTo>
                    <a:pt x="364" y="74"/>
                  </a:lnTo>
                  <a:lnTo>
                    <a:pt x="372" y="70"/>
                  </a:lnTo>
                  <a:lnTo>
                    <a:pt x="382" y="69"/>
                  </a:lnTo>
                  <a:lnTo>
                    <a:pt x="389" y="67"/>
                  </a:lnTo>
                  <a:lnTo>
                    <a:pt x="399" y="63"/>
                  </a:lnTo>
                  <a:lnTo>
                    <a:pt x="406" y="61"/>
                  </a:lnTo>
                  <a:lnTo>
                    <a:pt x="414" y="57"/>
                  </a:lnTo>
                  <a:lnTo>
                    <a:pt x="421" y="53"/>
                  </a:lnTo>
                  <a:lnTo>
                    <a:pt x="431" y="51"/>
                  </a:lnTo>
                  <a:lnTo>
                    <a:pt x="439" y="48"/>
                  </a:lnTo>
                  <a:lnTo>
                    <a:pt x="444" y="44"/>
                  </a:lnTo>
                  <a:lnTo>
                    <a:pt x="452" y="42"/>
                  </a:lnTo>
                  <a:lnTo>
                    <a:pt x="459" y="40"/>
                  </a:lnTo>
                  <a:lnTo>
                    <a:pt x="465" y="36"/>
                  </a:lnTo>
                  <a:lnTo>
                    <a:pt x="473" y="34"/>
                  </a:lnTo>
                  <a:lnTo>
                    <a:pt x="478" y="31"/>
                  </a:lnTo>
                  <a:lnTo>
                    <a:pt x="486" y="29"/>
                  </a:lnTo>
                  <a:lnTo>
                    <a:pt x="492" y="27"/>
                  </a:lnTo>
                  <a:lnTo>
                    <a:pt x="497" y="25"/>
                  </a:lnTo>
                  <a:lnTo>
                    <a:pt x="503" y="23"/>
                  </a:lnTo>
                  <a:lnTo>
                    <a:pt x="511" y="21"/>
                  </a:lnTo>
                  <a:lnTo>
                    <a:pt x="515" y="19"/>
                  </a:lnTo>
                  <a:lnTo>
                    <a:pt x="520" y="19"/>
                  </a:lnTo>
                  <a:lnTo>
                    <a:pt x="526" y="19"/>
                  </a:lnTo>
                  <a:lnTo>
                    <a:pt x="532" y="19"/>
                  </a:lnTo>
                  <a:lnTo>
                    <a:pt x="536" y="19"/>
                  </a:lnTo>
                  <a:lnTo>
                    <a:pt x="541" y="19"/>
                  </a:lnTo>
                  <a:lnTo>
                    <a:pt x="545" y="19"/>
                  </a:lnTo>
                  <a:lnTo>
                    <a:pt x="551" y="21"/>
                  </a:lnTo>
                  <a:lnTo>
                    <a:pt x="558" y="25"/>
                  </a:lnTo>
                  <a:lnTo>
                    <a:pt x="566" y="27"/>
                  </a:lnTo>
                  <a:lnTo>
                    <a:pt x="572" y="29"/>
                  </a:lnTo>
                  <a:lnTo>
                    <a:pt x="577" y="31"/>
                  </a:lnTo>
                  <a:lnTo>
                    <a:pt x="585" y="34"/>
                  </a:lnTo>
                  <a:lnTo>
                    <a:pt x="591" y="38"/>
                  </a:lnTo>
                  <a:lnTo>
                    <a:pt x="593" y="42"/>
                  </a:lnTo>
                  <a:lnTo>
                    <a:pt x="594" y="48"/>
                  </a:lnTo>
                  <a:lnTo>
                    <a:pt x="594" y="51"/>
                  </a:lnTo>
                  <a:lnTo>
                    <a:pt x="596" y="57"/>
                  </a:lnTo>
                  <a:lnTo>
                    <a:pt x="596" y="63"/>
                  </a:lnTo>
                  <a:lnTo>
                    <a:pt x="600" y="70"/>
                  </a:lnTo>
                  <a:lnTo>
                    <a:pt x="600" y="72"/>
                  </a:lnTo>
                  <a:lnTo>
                    <a:pt x="600" y="76"/>
                  </a:lnTo>
                  <a:lnTo>
                    <a:pt x="600" y="80"/>
                  </a:lnTo>
                  <a:lnTo>
                    <a:pt x="600" y="86"/>
                  </a:lnTo>
                  <a:lnTo>
                    <a:pt x="600" y="91"/>
                  </a:lnTo>
                  <a:lnTo>
                    <a:pt x="600" y="99"/>
                  </a:lnTo>
                  <a:lnTo>
                    <a:pt x="600" y="107"/>
                  </a:lnTo>
                  <a:lnTo>
                    <a:pt x="602" y="116"/>
                  </a:lnTo>
                  <a:lnTo>
                    <a:pt x="602" y="126"/>
                  </a:lnTo>
                  <a:lnTo>
                    <a:pt x="602" y="137"/>
                  </a:lnTo>
                  <a:lnTo>
                    <a:pt x="602" y="147"/>
                  </a:lnTo>
                  <a:lnTo>
                    <a:pt x="604" y="160"/>
                  </a:lnTo>
                  <a:lnTo>
                    <a:pt x="604" y="171"/>
                  </a:lnTo>
                  <a:lnTo>
                    <a:pt x="604" y="186"/>
                  </a:lnTo>
                  <a:lnTo>
                    <a:pt x="604" y="200"/>
                  </a:lnTo>
                  <a:lnTo>
                    <a:pt x="606" y="215"/>
                  </a:lnTo>
                  <a:lnTo>
                    <a:pt x="606" y="228"/>
                  </a:lnTo>
                  <a:lnTo>
                    <a:pt x="606" y="245"/>
                  </a:lnTo>
                  <a:lnTo>
                    <a:pt x="606" y="261"/>
                  </a:lnTo>
                  <a:lnTo>
                    <a:pt x="606" y="278"/>
                  </a:lnTo>
                  <a:lnTo>
                    <a:pt x="606" y="295"/>
                  </a:lnTo>
                  <a:lnTo>
                    <a:pt x="606" y="312"/>
                  </a:lnTo>
                  <a:lnTo>
                    <a:pt x="608" y="329"/>
                  </a:lnTo>
                  <a:lnTo>
                    <a:pt x="608" y="348"/>
                  </a:lnTo>
                  <a:lnTo>
                    <a:pt x="608" y="365"/>
                  </a:lnTo>
                  <a:lnTo>
                    <a:pt x="608" y="384"/>
                  </a:lnTo>
                  <a:lnTo>
                    <a:pt x="610" y="401"/>
                  </a:lnTo>
                  <a:lnTo>
                    <a:pt x="610" y="422"/>
                  </a:lnTo>
                  <a:lnTo>
                    <a:pt x="610" y="439"/>
                  </a:lnTo>
                  <a:lnTo>
                    <a:pt x="610" y="460"/>
                  </a:lnTo>
                  <a:lnTo>
                    <a:pt x="612" y="479"/>
                  </a:lnTo>
                  <a:lnTo>
                    <a:pt x="612" y="498"/>
                  </a:lnTo>
                  <a:lnTo>
                    <a:pt x="612" y="517"/>
                  </a:lnTo>
                  <a:lnTo>
                    <a:pt x="612" y="536"/>
                  </a:lnTo>
                  <a:lnTo>
                    <a:pt x="612" y="555"/>
                  </a:lnTo>
                  <a:lnTo>
                    <a:pt x="612" y="574"/>
                  </a:lnTo>
                  <a:lnTo>
                    <a:pt x="612" y="593"/>
                  </a:lnTo>
                  <a:lnTo>
                    <a:pt x="612" y="612"/>
                  </a:lnTo>
                  <a:lnTo>
                    <a:pt x="612" y="630"/>
                  </a:lnTo>
                  <a:lnTo>
                    <a:pt x="613" y="650"/>
                  </a:lnTo>
                  <a:lnTo>
                    <a:pt x="612" y="668"/>
                  </a:lnTo>
                  <a:lnTo>
                    <a:pt x="612" y="685"/>
                  </a:lnTo>
                  <a:lnTo>
                    <a:pt x="612" y="702"/>
                  </a:lnTo>
                  <a:lnTo>
                    <a:pt x="612" y="719"/>
                  </a:lnTo>
                  <a:lnTo>
                    <a:pt x="612" y="734"/>
                  </a:lnTo>
                  <a:lnTo>
                    <a:pt x="612" y="751"/>
                  </a:lnTo>
                  <a:lnTo>
                    <a:pt x="612" y="768"/>
                  </a:lnTo>
                  <a:lnTo>
                    <a:pt x="612" y="784"/>
                  </a:lnTo>
                  <a:lnTo>
                    <a:pt x="612" y="797"/>
                  </a:lnTo>
                  <a:lnTo>
                    <a:pt x="612" y="812"/>
                  </a:lnTo>
                  <a:lnTo>
                    <a:pt x="610" y="825"/>
                  </a:lnTo>
                  <a:lnTo>
                    <a:pt x="610" y="839"/>
                  </a:lnTo>
                  <a:lnTo>
                    <a:pt x="610" y="850"/>
                  </a:lnTo>
                  <a:lnTo>
                    <a:pt x="610" y="862"/>
                  </a:lnTo>
                  <a:lnTo>
                    <a:pt x="608" y="871"/>
                  </a:lnTo>
                  <a:lnTo>
                    <a:pt x="608" y="882"/>
                  </a:lnTo>
                  <a:lnTo>
                    <a:pt x="608" y="890"/>
                  </a:lnTo>
                  <a:lnTo>
                    <a:pt x="606" y="900"/>
                  </a:lnTo>
                  <a:lnTo>
                    <a:pt x="606" y="907"/>
                  </a:lnTo>
                  <a:lnTo>
                    <a:pt x="606" y="915"/>
                  </a:lnTo>
                  <a:lnTo>
                    <a:pt x="606" y="919"/>
                  </a:lnTo>
                  <a:lnTo>
                    <a:pt x="604" y="924"/>
                  </a:lnTo>
                  <a:lnTo>
                    <a:pt x="604" y="928"/>
                  </a:lnTo>
                  <a:lnTo>
                    <a:pt x="604" y="932"/>
                  </a:lnTo>
                  <a:lnTo>
                    <a:pt x="600" y="934"/>
                  </a:lnTo>
                  <a:lnTo>
                    <a:pt x="596" y="940"/>
                  </a:lnTo>
                  <a:lnTo>
                    <a:pt x="591" y="941"/>
                  </a:lnTo>
                  <a:lnTo>
                    <a:pt x="585" y="945"/>
                  </a:lnTo>
                  <a:lnTo>
                    <a:pt x="577" y="949"/>
                  </a:lnTo>
                  <a:lnTo>
                    <a:pt x="570" y="953"/>
                  </a:lnTo>
                  <a:lnTo>
                    <a:pt x="564" y="953"/>
                  </a:lnTo>
                  <a:lnTo>
                    <a:pt x="560" y="955"/>
                  </a:lnTo>
                  <a:lnTo>
                    <a:pt x="555" y="957"/>
                  </a:lnTo>
                  <a:lnTo>
                    <a:pt x="551" y="959"/>
                  </a:lnTo>
                  <a:lnTo>
                    <a:pt x="545" y="960"/>
                  </a:lnTo>
                  <a:lnTo>
                    <a:pt x="539" y="960"/>
                  </a:lnTo>
                  <a:lnTo>
                    <a:pt x="534" y="962"/>
                  </a:lnTo>
                  <a:lnTo>
                    <a:pt x="528" y="964"/>
                  </a:lnTo>
                  <a:lnTo>
                    <a:pt x="522" y="964"/>
                  </a:lnTo>
                  <a:lnTo>
                    <a:pt x="516" y="966"/>
                  </a:lnTo>
                  <a:lnTo>
                    <a:pt x="511" y="968"/>
                  </a:lnTo>
                  <a:lnTo>
                    <a:pt x="505" y="970"/>
                  </a:lnTo>
                  <a:lnTo>
                    <a:pt x="497" y="970"/>
                  </a:lnTo>
                  <a:lnTo>
                    <a:pt x="492" y="972"/>
                  </a:lnTo>
                  <a:lnTo>
                    <a:pt x="484" y="972"/>
                  </a:lnTo>
                  <a:lnTo>
                    <a:pt x="478" y="974"/>
                  </a:lnTo>
                  <a:lnTo>
                    <a:pt x="471" y="974"/>
                  </a:lnTo>
                  <a:lnTo>
                    <a:pt x="465" y="976"/>
                  </a:lnTo>
                  <a:lnTo>
                    <a:pt x="458" y="976"/>
                  </a:lnTo>
                  <a:lnTo>
                    <a:pt x="452" y="978"/>
                  </a:lnTo>
                  <a:lnTo>
                    <a:pt x="444" y="978"/>
                  </a:lnTo>
                  <a:lnTo>
                    <a:pt x="437" y="979"/>
                  </a:lnTo>
                  <a:lnTo>
                    <a:pt x="429" y="979"/>
                  </a:lnTo>
                  <a:lnTo>
                    <a:pt x="423" y="979"/>
                  </a:lnTo>
                  <a:lnTo>
                    <a:pt x="416" y="979"/>
                  </a:lnTo>
                  <a:lnTo>
                    <a:pt x="408" y="981"/>
                  </a:lnTo>
                  <a:lnTo>
                    <a:pt x="401" y="981"/>
                  </a:lnTo>
                  <a:lnTo>
                    <a:pt x="395" y="983"/>
                  </a:lnTo>
                  <a:lnTo>
                    <a:pt x="387" y="983"/>
                  </a:lnTo>
                  <a:lnTo>
                    <a:pt x="380" y="983"/>
                  </a:lnTo>
                  <a:lnTo>
                    <a:pt x="372" y="983"/>
                  </a:lnTo>
                  <a:lnTo>
                    <a:pt x="366" y="983"/>
                  </a:lnTo>
                  <a:lnTo>
                    <a:pt x="359" y="983"/>
                  </a:lnTo>
                  <a:lnTo>
                    <a:pt x="351" y="985"/>
                  </a:lnTo>
                  <a:lnTo>
                    <a:pt x="345" y="985"/>
                  </a:lnTo>
                  <a:lnTo>
                    <a:pt x="340" y="985"/>
                  </a:lnTo>
                  <a:lnTo>
                    <a:pt x="332" y="985"/>
                  </a:lnTo>
                  <a:lnTo>
                    <a:pt x="325" y="985"/>
                  </a:lnTo>
                  <a:lnTo>
                    <a:pt x="319" y="985"/>
                  </a:lnTo>
                  <a:lnTo>
                    <a:pt x="313" y="985"/>
                  </a:lnTo>
                  <a:lnTo>
                    <a:pt x="306" y="985"/>
                  </a:lnTo>
                  <a:lnTo>
                    <a:pt x="300" y="985"/>
                  </a:lnTo>
                  <a:lnTo>
                    <a:pt x="294" y="985"/>
                  </a:lnTo>
                  <a:lnTo>
                    <a:pt x="290" y="985"/>
                  </a:lnTo>
                  <a:lnTo>
                    <a:pt x="283" y="983"/>
                  </a:lnTo>
                  <a:lnTo>
                    <a:pt x="277" y="983"/>
                  </a:lnTo>
                  <a:lnTo>
                    <a:pt x="273" y="983"/>
                  </a:lnTo>
                  <a:lnTo>
                    <a:pt x="268" y="983"/>
                  </a:lnTo>
                  <a:lnTo>
                    <a:pt x="264" y="983"/>
                  </a:lnTo>
                  <a:lnTo>
                    <a:pt x="258" y="983"/>
                  </a:lnTo>
                  <a:lnTo>
                    <a:pt x="254" y="981"/>
                  </a:lnTo>
                  <a:lnTo>
                    <a:pt x="250" y="981"/>
                  </a:lnTo>
                  <a:lnTo>
                    <a:pt x="245" y="979"/>
                  </a:lnTo>
                  <a:lnTo>
                    <a:pt x="241" y="979"/>
                  </a:lnTo>
                  <a:lnTo>
                    <a:pt x="235" y="979"/>
                  </a:lnTo>
                  <a:lnTo>
                    <a:pt x="231" y="979"/>
                  </a:lnTo>
                  <a:lnTo>
                    <a:pt x="228" y="978"/>
                  </a:lnTo>
                  <a:lnTo>
                    <a:pt x="222" y="978"/>
                  </a:lnTo>
                  <a:lnTo>
                    <a:pt x="218" y="976"/>
                  </a:lnTo>
                  <a:lnTo>
                    <a:pt x="214" y="976"/>
                  </a:lnTo>
                  <a:lnTo>
                    <a:pt x="209" y="974"/>
                  </a:lnTo>
                  <a:lnTo>
                    <a:pt x="205" y="972"/>
                  </a:lnTo>
                  <a:lnTo>
                    <a:pt x="199" y="972"/>
                  </a:lnTo>
                  <a:lnTo>
                    <a:pt x="195" y="970"/>
                  </a:lnTo>
                  <a:lnTo>
                    <a:pt x="190" y="968"/>
                  </a:lnTo>
                  <a:lnTo>
                    <a:pt x="186" y="968"/>
                  </a:lnTo>
                  <a:lnTo>
                    <a:pt x="182" y="966"/>
                  </a:lnTo>
                  <a:lnTo>
                    <a:pt x="176" y="966"/>
                  </a:lnTo>
                  <a:lnTo>
                    <a:pt x="173" y="964"/>
                  </a:lnTo>
                  <a:lnTo>
                    <a:pt x="167" y="962"/>
                  </a:lnTo>
                  <a:lnTo>
                    <a:pt x="161" y="960"/>
                  </a:lnTo>
                  <a:lnTo>
                    <a:pt x="157" y="960"/>
                  </a:lnTo>
                  <a:lnTo>
                    <a:pt x="148" y="959"/>
                  </a:lnTo>
                  <a:lnTo>
                    <a:pt x="140" y="955"/>
                  </a:lnTo>
                  <a:lnTo>
                    <a:pt x="131" y="953"/>
                  </a:lnTo>
                  <a:lnTo>
                    <a:pt x="123" y="949"/>
                  </a:lnTo>
                  <a:lnTo>
                    <a:pt x="114" y="947"/>
                  </a:lnTo>
                  <a:lnTo>
                    <a:pt x="108" y="945"/>
                  </a:lnTo>
                  <a:lnTo>
                    <a:pt x="98" y="941"/>
                  </a:lnTo>
                  <a:lnTo>
                    <a:pt x="91" y="940"/>
                  </a:lnTo>
                  <a:lnTo>
                    <a:pt x="83" y="936"/>
                  </a:lnTo>
                  <a:lnTo>
                    <a:pt x="76" y="932"/>
                  </a:lnTo>
                  <a:lnTo>
                    <a:pt x="70" y="930"/>
                  </a:lnTo>
                  <a:lnTo>
                    <a:pt x="64" y="928"/>
                  </a:lnTo>
                  <a:lnTo>
                    <a:pt x="58" y="926"/>
                  </a:lnTo>
                  <a:lnTo>
                    <a:pt x="55" y="924"/>
                  </a:lnTo>
                  <a:lnTo>
                    <a:pt x="49" y="922"/>
                  </a:lnTo>
                  <a:lnTo>
                    <a:pt x="45" y="920"/>
                  </a:lnTo>
                  <a:lnTo>
                    <a:pt x="39" y="919"/>
                  </a:lnTo>
                  <a:lnTo>
                    <a:pt x="38" y="919"/>
                  </a:lnTo>
                  <a:lnTo>
                    <a:pt x="34" y="917"/>
                  </a:lnTo>
                  <a:lnTo>
                    <a:pt x="34" y="917"/>
                  </a:lnTo>
                  <a:lnTo>
                    <a:pt x="34" y="9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3450" y="2044"/>
              <a:ext cx="320" cy="666"/>
            </a:xfrm>
            <a:custGeom>
              <a:avLst/>
              <a:gdLst/>
              <a:ahLst/>
              <a:cxnLst>
                <a:cxn ang="0">
                  <a:pos x="139" y="44"/>
                </a:cxn>
                <a:cxn ang="0">
                  <a:pos x="211" y="55"/>
                </a:cxn>
                <a:cxn ang="0">
                  <a:pos x="314" y="52"/>
                </a:cxn>
                <a:cxn ang="0">
                  <a:pos x="422" y="36"/>
                </a:cxn>
                <a:cxn ang="0">
                  <a:pos x="512" y="19"/>
                </a:cxn>
                <a:cxn ang="0">
                  <a:pos x="595" y="0"/>
                </a:cxn>
                <a:cxn ang="0">
                  <a:pos x="630" y="93"/>
                </a:cxn>
                <a:cxn ang="0">
                  <a:pos x="639" y="413"/>
                </a:cxn>
                <a:cxn ang="0">
                  <a:pos x="639" y="810"/>
                </a:cxn>
                <a:cxn ang="0">
                  <a:pos x="633" y="1134"/>
                </a:cxn>
                <a:cxn ang="0">
                  <a:pos x="620" y="1253"/>
                </a:cxn>
                <a:cxn ang="0">
                  <a:pos x="529" y="1297"/>
                </a:cxn>
                <a:cxn ang="0">
                  <a:pos x="449" y="1320"/>
                </a:cxn>
                <a:cxn ang="0">
                  <a:pos x="358" y="1331"/>
                </a:cxn>
                <a:cxn ang="0">
                  <a:pos x="263" y="1326"/>
                </a:cxn>
                <a:cxn ang="0">
                  <a:pos x="177" y="1312"/>
                </a:cxn>
                <a:cxn ang="0">
                  <a:pos x="103" y="1297"/>
                </a:cxn>
                <a:cxn ang="0">
                  <a:pos x="38" y="1244"/>
                </a:cxn>
                <a:cxn ang="0">
                  <a:pos x="23" y="1008"/>
                </a:cxn>
                <a:cxn ang="0">
                  <a:pos x="8" y="639"/>
                </a:cxn>
                <a:cxn ang="0">
                  <a:pos x="2" y="280"/>
                </a:cxn>
                <a:cxn ang="0">
                  <a:pos x="6" y="80"/>
                </a:cxn>
                <a:cxn ang="0">
                  <a:pos x="31" y="103"/>
                </a:cxn>
                <a:cxn ang="0">
                  <a:pos x="33" y="183"/>
                </a:cxn>
                <a:cxn ang="0">
                  <a:pos x="37" y="306"/>
                </a:cxn>
                <a:cxn ang="0">
                  <a:pos x="44" y="550"/>
                </a:cxn>
                <a:cxn ang="0">
                  <a:pos x="54" y="827"/>
                </a:cxn>
                <a:cxn ang="0">
                  <a:pos x="63" y="1050"/>
                </a:cxn>
                <a:cxn ang="0">
                  <a:pos x="86" y="1141"/>
                </a:cxn>
                <a:cxn ang="0">
                  <a:pos x="175" y="1166"/>
                </a:cxn>
                <a:cxn ang="0">
                  <a:pos x="249" y="1172"/>
                </a:cxn>
                <a:cxn ang="0">
                  <a:pos x="350" y="1175"/>
                </a:cxn>
                <a:cxn ang="0">
                  <a:pos x="460" y="1168"/>
                </a:cxn>
                <a:cxn ang="0">
                  <a:pos x="550" y="1155"/>
                </a:cxn>
                <a:cxn ang="0">
                  <a:pos x="521" y="1202"/>
                </a:cxn>
                <a:cxn ang="0">
                  <a:pos x="424" y="1217"/>
                </a:cxn>
                <a:cxn ang="0">
                  <a:pos x="335" y="1221"/>
                </a:cxn>
                <a:cxn ang="0">
                  <a:pos x="248" y="1215"/>
                </a:cxn>
                <a:cxn ang="0">
                  <a:pos x="145" y="1189"/>
                </a:cxn>
                <a:cxn ang="0">
                  <a:pos x="65" y="1194"/>
                </a:cxn>
                <a:cxn ang="0">
                  <a:pos x="126" y="1265"/>
                </a:cxn>
                <a:cxn ang="0">
                  <a:pos x="213" y="1288"/>
                </a:cxn>
                <a:cxn ang="0">
                  <a:pos x="297" y="1290"/>
                </a:cxn>
                <a:cxn ang="0">
                  <a:pos x="365" y="1286"/>
                </a:cxn>
                <a:cxn ang="0">
                  <a:pos x="436" y="1278"/>
                </a:cxn>
                <a:cxn ang="0">
                  <a:pos x="540" y="1257"/>
                </a:cxn>
                <a:cxn ang="0">
                  <a:pos x="592" y="1202"/>
                </a:cxn>
                <a:cxn ang="0">
                  <a:pos x="597" y="1105"/>
                </a:cxn>
                <a:cxn ang="0">
                  <a:pos x="603" y="968"/>
                </a:cxn>
                <a:cxn ang="0">
                  <a:pos x="607" y="824"/>
                </a:cxn>
                <a:cxn ang="0">
                  <a:pos x="611" y="706"/>
                </a:cxn>
                <a:cxn ang="0">
                  <a:pos x="611" y="578"/>
                </a:cxn>
                <a:cxn ang="0">
                  <a:pos x="605" y="398"/>
                </a:cxn>
                <a:cxn ang="0">
                  <a:pos x="597" y="215"/>
                </a:cxn>
                <a:cxn ang="0">
                  <a:pos x="584" y="84"/>
                </a:cxn>
                <a:cxn ang="0">
                  <a:pos x="523" y="55"/>
                </a:cxn>
                <a:cxn ang="0">
                  <a:pos x="434" y="90"/>
                </a:cxn>
                <a:cxn ang="0">
                  <a:pos x="354" y="101"/>
                </a:cxn>
                <a:cxn ang="0">
                  <a:pos x="261" y="101"/>
                </a:cxn>
                <a:cxn ang="0">
                  <a:pos x="183" y="91"/>
                </a:cxn>
                <a:cxn ang="0">
                  <a:pos x="86" y="65"/>
                </a:cxn>
                <a:cxn ang="0">
                  <a:pos x="35" y="17"/>
                </a:cxn>
              </a:cxnLst>
              <a:rect l="0" t="0" r="r" b="b"/>
              <a:pathLst>
                <a:path w="641" h="1331">
                  <a:moveTo>
                    <a:pt x="61" y="17"/>
                  </a:moveTo>
                  <a:lnTo>
                    <a:pt x="67" y="17"/>
                  </a:lnTo>
                  <a:lnTo>
                    <a:pt x="73" y="17"/>
                  </a:lnTo>
                  <a:lnTo>
                    <a:pt x="80" y="21"/>
                  </a:lnTo>
                  <a:lnTo>
                    <a:pt x="88" y="25"/>
                  </a:lnTo>
                  <a:lnTo>
                    <a:pt x="92" y="27"/>
                  </a:lnTo>
                  <a:lnTo>
                    <a:pt x="97" y="29"/>
                  </a:lnTo>
                  <a:lnTo>
                    <a:pt x="101" y="31"/>
                  </a:lnTo>
                  <a:lnTo>
                    <a:pt x="107" y="33"/>
                  </a:lnTo>
                  <a:lnTo>
                    <a:pt x="113" y="34"/>
                  </a:lnTo>
                  <a:lnTo>
                    <a:pt x="118" y="36"/>
                  </a:lnTo>
                  <a:lnTo>
                    <a:pt x="126" y="38"/>
                  </a:lnTo>
                  <a:lnTo>
                    <a:pt x="132" y="42"/>
                  </a:lnTo>
                  <a:lnTo>
                    <a:pt x="139" y="44"/>
                  </a:lnTo>
                  <a:lnTo>
                    <a:pt x="147" y="44"/>
                  </a:lnTo>
                  <a:lnTo>
                    <a:pt x="151" y="46"/>
                  </a:lnTo>
                  <a:lnTo>
                    <a:pt x="154" y="46"/>
                  </a:lnTo>
                  <a:lnTo>
                    <a:pt x="160" y="48"/>
                  </a:lnTo>
                  <a:lnTo>
                    <a:pt x="164" y="50"/>
                  </a:lnTo>
                  <a:lnTo>
                    <a:pt x="168" y="50"/>
                  </a:lnTo>
                  <a:lnTo>
                    <a:pt x="173" y="50"/>
                  </a:lnTo>
                  <a:lnTo>
                    <a:pt x="179" y="52"/>
                  </a:lnTo>
                  <a:lnTo>
                    <a:pt x="183" y="52"/>
                  </a:lnTo>
                  <a:lnTo>
                    <a:pt x="189" y="52"/>
                  </a:lnTo>
                  <a:lnTo>
                    <a:pt x="194" y="53"/>
                  </a:lnTo>
                  <a:lnTo>
                    <a:pt x="200" y="53"/>
                  </a:lnTo>
                  <a:lnTo>
                    <a:pt x="206" y="55"/>
                  </a:lnTo>
                  <a:lnTo>
                    <a:pt x="211" y="55"/>
                  </a:lnTo>
                  <a:lnTo>
                    <a:pt x="217" y="55"/>
                  </a:lnTo>
                  <a:lnTo>
                    <a:pt x="223" y="55"/>
                  </a:lnTo>
                  <a:lnTo>
                    <a:pt x="230" y="55"/>
                  </a:lnTo>
                  <a:lnTo>
                    <a:pt x="236" y="55"/>
                  </a:lnTo>
                  <a:lnTo>
                    <a:pt x="244" y="55"/>
                  </a:lnTo>
                  <a:lnTo>
                    <a:pt x="251" y="55"/>
                  </a:lnTo>
                  <a:lnTo>
                    <a:pt x="259" y="55"/>
                  </a:lnTo>
                  <a:lnTo>
                    <a:pt x="267" y="55"/>
                  </a:lnTo>
                  <a:lnTo>
                    <a:pt x="274" y="55"/>
                  </a:lnTo>
                  <a:lnTo>
                    <a:pt x="282" y="55"/>
                  </a:lnTo>
                  <a:lnTo>
                    <a:pt x="289" y="55"/>
                  </a:lnTo>
                  <a:lnTo>
                    <a:pt x="297" y="53"/>
                  </a:lnTo>
                  <a:lnTo>
                    <a:pt x="306" y="53"/>
                  </a:lnTo>
                  <a:lnTo>
                    <a:pt x="314" y="52"/>
                  </a:lnTo>
                  <a:lnTo>
                    <a:pt x="325" y="52"/>
                  </a:lnTo>
                  <a:lnTo>
                    <a:pt x="333" y="52"/>
                  </a:lnTo>
                  <a:lnTo>
                    <a:pt x="343" y="50"/>
                  </a:lnTo>
                  <a:lnTo>
                    <a:pt x="350" y="48"/>
                  </a:lnTo>
                  <a:lnTo>
                    <a:pt x="360" y="48"/>
                  </a:lnTo>
                  <a:lnTo>
                    <a:pt x="367" y="46"/>
                  </a:lnTo>
                  <a:lnTo>
                    <a:pt x="375" y="44"/>
                  </a:lnTo>
                  <a:lnTo>
                    <a:pt x="382" y="44"/>
                  </a:lnTo>
                  <a:lnTo>
                    <a:pt x="390" y="44"/>
                  </a:lnTo>
                  <a:lnTo>
                    <a:pt x="396" y="42"/>
                  </a:lnTo>
                  <a:lnTo>
                    <a:pt x="403" y="40"/>
                  </a:lnTo>
                  <a:lnTo>
                    <a:pt x="411" y="38"/>
                  </a:lnTo>
                  <a:lnTo>
                    <a:pt x="417" y="38"/>
                  </a:lnTo>
                  <a:lnTo>
                    <a:pt x="422" y="36"/>
                  </a:lnTo>
                  <a:lnTo>
                    <a:pt x="430" y="36"/>
                  </a:lnTo>
                  <a:lnTo>
                    <a:pt x="436" y="34"/>
                  </a:lnTo>
                  <a:lnTo>
                    <a:pt x="443" y="34"/>
                  </a:lnTo>
                  <a:lnTo>
                    <a:pt x="449" y="33"/>
                  </a:lnTo>
                  <a:lnTo>
                    <a:pt x="455" y="33"/>
                  </a:lnTo>
                  <a:lnTo>
                    <a:pt x="460" y="31"/>
                  </a:lnTo>
                  <a:lnTo>
                    <a:pt x="466" y="31"/>
                  </a:lnTo>
                  <a:lnTo>
                    <a:pt x="470" y="29"/>
                  </a:lnTo>
                  <a:lnTo>
                    <a:pt x="476" y="27"/>
                  </a:lnTo>
                  <a:lnTo>
                    <a:pt x="481" y="25"/>
                  </a:lnTo>
                  <a:lnTo>
                    <a:pt x="485" y="25"/>
                  </a:lnTo>
                  <a:lnTo>
                    <a:pt x="495" y="23"/>
                  </a:lnTo>
                  <a:lnTo>
                    <a:pt x="504" y="21"/>
                  </a:lnTo>
                  <a:lnTo>
                    <a:pt x="512" y="19"/>
                  </a:lnTo>
                  <a:lnTo>
                    <a:pt x="521" y="17"/>
                  </a:lnTo>
                  <a:lnTo>
                    <a:pt x="527" y="15"/>
                  </a:lnTo>
                  <a:lnTo>
                    <a:pt x="534" y="14"/>
                  </a:lnTo>
                  <a:lnTo>
                    <a:pt x="540" y="12"/>
                  </a:lnTo>
                  <a:lnTo>
                    <a:pt x="548" y="10"/>
                  </a:lnTo>
                  <a:lnTo>
                    <a:pt x="554" y="8"/>
                  </a:lnTo>
                  <a:lnTo>
                    <a:pt x="559" y="6"/>
                  </a:lnTo>
                  <a:lnTo>
                    <a:pt x="565" y="4"/>
                  </a:lnTo>
                  <a:lnTo>
                    <a:pt x="571" y="4"/>
                  </a:lnTo>
                  <a:lnTo>
                    <a:pt x="576" y="2"/>
                  </a:lnTo>
                  <a:lnTo>
                    <a:pt x="580" y="2"/>
                  </a:lnTo>
                  <a:lnTo>
                    <a:pt x="586" y="0"/>
                  </a:lnTo>
                  <a:lnTo>
                    <a:pt x="590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5" y="0"/>
                  </a:lnTo>
                  <a:lnTo>
                    <a:pt x="611" y="0"/>
                  </a:lnTo>
                  <a:lnTo>
                    <a:pt x="612" y="0"/>
                  </a:lnTo>
                  <a:lnTo>
                    <a:pt x="614" y="2"/>
                  </a:lnTo>
                  <a:lnTo>
                    <a:pt x="616" y="6"/>
                  </a:lnTo>
                  <a:lnTo>
                    <a:pt x="618" y="14"/>
                  </a:lnTo>
                  <a:lnTo>
                    <a:pt x="620" y="19"/>
                  </a:lnTo>
                  <a:lnTo>
                    <a:pt x="622" y="29"/>
                  </a:lnTo>
                  <a:lnTo>
                    <a:pt x="624" y="38"/>
                  </a:lnTo>
                  <a:lnTo>
                    <a:pt x="626" y="52"/>
                  </a:lnTo>
                  <a:lnTo>
                    <a:pt x="626" y="65"/>
                  </a:lnTo>
                  <a:lnTo>
                    <a:pt x="628" y="78"/>
                  </a:lnTo>
                  <a:lnTo>
                    <a:pt x="630" y="93"/>
                  </a:lnTo>
                  <a:lnTo>
                    <a:pt x="631" y="112"/>
                  </a:lnTo>
                  <a:lnTo>
                    <a:pt x="631" y="130"/>
                  </a:lnTo>
                  <a:lnTo>
                    <a:pt x="633" y="149"/>
                  </a:lnTo>
                  <a:lnTo>
                    <a:pt x="633" y="168"/>
                  </a:lnTo>
                  <a:lnTo>
                    <a:pt x="635" y="190"/>
                  </a:lnTo>
                  <a:lnTo>
                    <a:pt x="635" y="211"/>
                  </a:lnTo>
                  <a:lnTo>
                    <a:pt x="637" y="234"/>
                  </a:lnTo>
                  <a:lnTo>
                    <a:pt x="637" y="257"/>
                  </a:lnTo>
                  <a:lnTo>
                    <a:pt x="637" y="282"/>
                  </a:lnTo>
                  <a:lnTo>
                    <a:pt x="637" y="306"/>
                  </a:lnTo>
                  <a:lnTo>
                    <a:pt x="639" y="333"/>
                  </a:lnTo>
                  <a:lnTo>
                    <a:pt x="639" y="358"/>
                  </a:lnTo>
                  <a:lnTo>
                    <a:pt x="639" y="386"/>
                  </a:lnTo>
                  <a:lnTo>
                    <a:pt x="639" y="413"/>
                  </a:lnTo>
                  <a:lnTo>
                    <a:pt x="639" y="439"/>
                  </a:lnTo>
                  <a:lnTo>
                    <a:pt x="639" y="468"/>
                  </a:lnTo>
                  <a:lnTo>
                    <a:pt x="641" y="497"/>
                  </a:lnTo>
                  <a:lnTo>
                    <a:pt x="641" y="525"/>
                  </a:lnTo>
                  <a:lnTo>
                    <a:pt x="641" y="554"/>
                  </a:lnTo>
                  <a:lnTo>
                    <a:pt x="641" y="582"/>
                  </a:lnTo>
                  <a:lnTo>
                    <a:pt x="641" y="613"/>
                  </a:lnTo>
                  <a:lnTo>
                    <a:pt x="641" y="641"/>
                  </a:lnTo>
                  <a:lnTo>
                    <a:pt x="641" y="668"/>
                  </a:lnTo>
                  <a:lnTo>
                    <a:pt x="641" y="696"/>
                  </a:lnTo>
                  <a:lnTo>
                    <a:pt x="641" y="727"/>
                  </a:lnTo>
                  <a:lnTo>
                    <a:pt x="639" y="753"/>
                  </a:lnTo>
                  <a:lnTo>
                    <a:pt x="639" y="782"/>
                  </a:lnTo>
                  <a:lnTo>
                    <a:pt x="639" y="810"/>
                  </a:lnTo>
                  <a:lnTo>
                    <a:pt x="639" y="839"/>
                  </a:lnTo>
                  <a:lnTo>
                    <a:pt x="639" y="864"/>
                  </a:lnTo>
                  <a:lnTo>
                    <a:pt x="639" y="890"/>
                  </a:lnTo>
                  <a:lnTo>
                    <a:pt x="637" y="917"/>
                  </a:lnTo>
                  <a:lnTo>
                    <a:pt x="637" y="942"/>
                  </a:lnTo>
                  <a:lnTo>
                    <a:pt x="637" y="966"/>
                  </a:lnTo>
                  <a:lnTo>
                    <a:pt x="637" y="991"/>
                  </a:lnTo>
                  <a:lnTo>
                    <a:pt x="637" y="1014"/>
                  </a:lnTo>
                  <a:lnTo>
                    <a:pt x="637" y="1037"/>
                  </a:lnTo>
                  <a:lnTo>
                    <a:pt x="637" y="1058"/>
                  </a:lnTo>
                  <a:lnTo>
                    <a:pt x="635" y="1078"/>
                  </a:lnTo>
                  <a:lnTo>
                    <a:pt x="635" y="1097"/>
                  </a:lnTo>
                  <a:lnTo>
                    <a:pt x="635" y="1116"/>
                  </a:lnTo>
                  <a:lnTo>
                    <a:pt x="633" y="1134"/>
                  </a:lnTo>
                  <a:lnTo>
                    <a:pt x="633" y="1151"/>
                  </a:lnTo>
                  <a:lnTo>
                    <a:pt x="633" y="1166"/>
                  </a:lnTo>
                  <a:lnTo>
                    <a:pt x="633" y="1181"/>
                  </a:lnTo>
                  <a:lnTo>
                    <a:pt x="633" y="1193"/>
                  </a:lnTo>
                  <a:lnTo>
                    <a:pt x="633" y="1204"/>
                  </a:lnTo>
                  <a:lnTo>
                    <a:pt x="631" y="1213"/>
                  </a:lnTo>
                  <a:lnTo>
                    <a:pt x="631" y="1223"/>
                  </a:lnTo>
                  <a:lnTo>
                    <a:pt x="631" y="1229"/>
                  </a:lnTo>
                  <a:lnTo>
                    <a:pt x="631" y="1234"/>
                  </a:lnTo>
                  <a:lnTo>
                    <a:pt x="631" y="1238"/>
                  </a:lnTo>
                  <a:lnTo>
                    <a:pt x="631" y="1242"/>
                  </a:lnTo>
                  <a:lnTo>
                    <a:pt x="630" y="1246"/>
                  </a:lnTo>
                  <a:lnTo>
                    <a:pt x="624" y="1250"/>
                  </a:lnTo>
                  <a:lnTo>
                    <a:pt x="620" y="1253"/>
                  </a:lnTo>
                  <a:lnTo>
                    <a:pt x="616" y="1255"/>
                  </a:lnTo>
                  <a:lnTo>
                    <a:pt x="611" y="1259"/>
                  </a:lnTo>
                  <a:lnTo>
                    <a:pt x="607" y="1263"/>
                  </a:lnTo>
                  <a:lnTo>
                    <a:pt x="599" y="1267"/>
                  </a:lnTo>
                  <a:lnTo>
                    <a:pt x="593" y="1271"/>
                  </a:lnTo>
                  <a:lnTo>
                    <a:pt x="586" y="1274"/>
                  </a:lnTo>
                  <a:lnTo>
                    <a:pt x="578" y="1278"/>
                  </a:lnTo>
                  <a:lnTo>
                    <a:pt x="571" y="1282"/>
                  </a:lnTo>
                  <a:lnTo>
                    <a:pt x="563" y="1286"/>
                  </a:lnTo>
                  <a:lnTo>
                    <a:pt x="554" y="1290"/>
                  </a:lnTo>
                  <a:lnTo>
                    <a:pt x="544" y="1293"/>
                  </a:lnTo>
                  <a:lnTo>
                    <a:pt x="538" y="1295"/>
                  </a:lnTo>
                  <a:lnTo>
                    <a:pt x="534" y="1297"/>
                  </a:lnTo>
                  <a:lnTo>
                    <a:pt x="529" y="1297"/>
                  </a:lnTo>
                  <a:lnTo>
                    <a:pt x="523" y="1301"/>
                  </a:lnTo>
                  <a:lnTo>
                    <a:pt x="517" y="1303"/>
                  </a:lnTo>
                  <a:lnTo>
                    <a:pt x="514" y="1305"/>
                  </a:lnTo>
                  <a:lnTo>
                    <a:pt x="508" y="1305"/>
                  </a:lnTo>
                  <a:lnTo>
                    <a:pt x="502" y="1309"/>
                  </a:lnTo>
                  <a:lnTo>
                    <a:pt x="496" y="1309"/>
                  </a:lnTo>
                  <a:lnTo>
                    <a:pt x="491" y="1310"/>
                  </a:lnTo>
                  <a:lnTo>
                    <a:pt x="485" y="1312"/>
                  </a:lnTo>
                  <a:lnTo>
                    <a:pt x="479" y="1314"/>
                  </a:lnTo>
                  <a:lnTo>
                    <a:pt x="474" y="1314"/>
                  </a:lnTo>
                  <a:lnTo>
                    <a:pt x="468" y="1316"/>
                  </a:lnTo>
                  <a:lnTo>
                    <a:pt x="462" y="1318"/>
                  </a:lnTo>
                  <a:lnTo>
                    <a:pt x="457" y="1320"/>
                  </a:lnTo>
                  <a:lnTo>
                    <a:pt x="449" y="1320"/>
                  </a:lnTo>
                  <a:lnTo>
                    <a:pt x="441" y="1322"/>
                  </a:lnTo>
                  <a:lnTo>
                    <a:pt x="436" y="1322"/>
                  </a:lnTo>
                  <a:lnTo>
                    <a:pt x="430" y="1324"/>
                  </a:lnTo>
                  <a:lnTo>
                    <a:pt x="422" y="1326"/>
                  </a:lnTo>
                  <a:lnTo>
                    <a:pt x="417" y="1326"/>
                  </a:lnTo>
                  <a:lnTo>
                    <a:pt x="411" y="1326"/>
                  </a:lnTo>
                  <a:lnTo>
                    <a:pt x="405" y="1328"/>
                  </a:lnTo>
                  <a:lnTo>
                    <a:pt x="398" y="1328"/>
                  </a:lnTo>
                  <a:lnTo>
                    <a:pt x="392" y="1329"/>
                  </a:lnTo>
                  <a:lnTo>
                    <a:pt x="384" y="1329"/>
                  </a:lnTo>
                  <a:lnTo>
                    <a:pt x="379" y="1329"/>
                  </a:lnTo>
                  <a:lnTo>
                    <a:pt x="371" y="1329"/>
                  </a:lnTo>
                  <a:lnTo>
                    <a:pt x="365" y="1331"/>
                  </a:lnTo>
                  <a:lnTo>
                    <a:pt x="358" y="1331"/>
                  </a:lnTo>
                  <a:lnTo>
                    <a:pt x="352" y="1331"/>
                  </a:lnTo>
                  <a:lnTo>
                    <a:pt x="344" y="1331"/>
                  </a:lnTo>
                  <a:lnTo>
                    <a:pt x="337" y="1331"/>
                  </a:lnTo>
                  <a:lnTo>
                    <a:pt x="331" y="1331"/>
                  </a:lnTo>
                  <a:lnTo>
                    <a:pt x="324" y="1331"/>
                  </a:lnTo>
                  <a:lnTo>
                    <a:pt x="316" y="1329"/>
                  </a:lnTo>
                  <a:lnTo>
                    <a:pt x="310" y="1329"/>
                  </a:lnTo>
                  <a:lnTo>
                    <a:pt x="303" y="1329"/>
                  </a:lnTo>
                  <a:lnTo>
                    <a:pt x="297" y="1329"/>
                  </a:lnTo>
                  <a:lnTo>
                    <a:pt x="289" y="1328"/>
                  </a:lnTo>
                  <a:lnTo>
                    <a:pt x="284" y="1328"/>
                  </a:lnTo>
                  <a:lnTo>
                    <a:pt x="276" y="1326"/>
                  </a:lnTo>
                  <a:lnTo>
                    <a:pt x="270" y="1326"/>
                  </a:lnTo>
                  <a:lnTo>
                    <a:pt x="263" y="1326"/>
                  </a:lnTo>
                  <a:lnTo>
                    <a:pt x="257" y="1326"/>
                  </a:lnTo>
                  <a:lnTo>
                    <a:pt x="251" y="1326"/>
                  </a:lnTo>
                  <a:lnTo>
                    <a:pt x="246" y="1326"/>
                  </a:lnTo>
                  <a:lnTo>
                    <a:pt x="238" y="1324"/>
                  </a:lnTo>
                  <a:lnTo>
                    <a:pt x="232" y="1322"/>
                  </a:lnTo>
                  <a:lnTo>
                    <a:pt x="225" y="1322"/>
                  </a:lnTo>
                  <a:lnTo>
                    <a:pt x="219" y="1320"/>
                  </a:lnTo>
                  <a:lnTo>
                    <a:pt x="213" y="1318"/>
                  </a:lnTo>
                  <a:lnTo>
                    <a:pt x="208" y="1318"/>
                  </a:lnTo>
                  <a:lnTo>
                    <a:pt x="200" y="1318"/>
                  </a:lnTo>
                  <a:lnTo>
                    <a:pt x="196" y="1318"/>
                  </a:lnTo>
                  <a:lnTo>
                    <a:pt x="189" y="1316"/>
                  </a:lnTo>
                  <a:lnTo>
                    <a:pt x="183" y="1314"/>
                  </a:lnTo>
                  <a:lnTo>
                    <a:pt x="177" y="1312"/>
                  </a:lnTo>
                  <a:lnTo>
                    <a:pt x="173" y="1312"/>
                  </a:lnTo>
                  <a:lnTo>
                    <a:pt x="166" y="1312"/>
                  </a:lnTo>
                  <a:lnTo>
                    <a:pt x="162" y="1310"/>
                  </a:lnTo>
                  <a:lnTo>
                    <a:pt x="156" y="1309"/>
                  </a:lnTo>
                  <a:lnTo>
                    <a:pt x="152" y="1309"/>
                  </a:lnTo>
                  <a:lnTo>
                    <a:pt x="147" y="1307"/>
                  </a:lnTo>
                  <a:lnTo>
                    <a:pt x="141" y="1307"/>
                  </a:lnTo>
                  <a:lnTo>
                    <a:pt x="135" y="1305"/>
                  </a:lnTo>
                  <a:lnTo>
                    <a:pt x="132" y="1305"/>
                  </a:lnTo>
                  <a:lnTo>
                    <a:pt x="126" y="1303"/>
                  </a:lnTo>
                  <a:lnTo>
                    <a:pt x="120" y="1301"/>
                  </a:lnTo>
                  <a:lnTo>
                    <a:pt x="116" y="1299"/>
                  </a:lnTo>
                  <a:lnTo>
                    <a:pt x="113" y="1299"/>
                  </a:lnTo>
                  <a:lnTo>
                    <a:pt x="103" y="1297"/>
                  </a:lnTo>
                  <a:lnTo>
                    <a:pt x="95" y="1293"/>
                  </a:lnTo>
                  <a:lnTo>
                    <a:pt x="88" y="1291"/>
                  </a:lnTo>
                  <a:lnTo>
                    <a:pt x="82" y="1290"/>
                  </a:lnTo>
                  <a:lnTo>
                    <a:pt x="75" y="1286"/>
                  </a:lnTo>
                  <a:lnTo>
                    <a:pt x="69" y="1284"/>
                  </a:lnTo>
                  <a:lnTo>
                    <a:pt x="63" y="1282"/>
                  </a:lnTo>
                  <a:lnTo>
                    <a:pt x="57" y="1278"/>
                  </a:lnTo>
                  <a:lnTo>
                    <a:pt x="52" y="1274"/>
                  </a:lnTo>
                  <a:lnTo>
                    <a:pt x="46" y="1271"/>
                  </a:lnTo>
                  <a:lnTo>
                    <a:pt x="44" y="1269"/>
                  </a:lnTo>
                  <a:lnTo>
                    <a:pt x="44" y="1263"/>
                  </a:lnTo>
                  <a:lnTo>
                    <a:pt x="42" y="1259"/>
                  </a:lnTo>
                  <a:lnTo>
                    <a:pt x="40" y="1253"/>
                  </a:lnTo>
                  <a:lnTo>
                    <a:pt x="38" y="1244"/>
                  </a:lnTo>
                  <a:lnTo>
                    <a:pt x="38" y="1236"/>
                  </a:lnTo>
                  <a:lnTo>
                    <a:pt x="37" y="1225"/>
                  </a:lnTo>
                  <a:lnTo>
                    <a:pt x="37" y="1213"/>
                  </a:lnTo>
                  <a:lnTo>
                    <a:pt x="35" y="1198"/>
                  </a:lnTo>
                  <a:lnTo>
                    <a:pt x="33" y="1185"/>
                  </a:lnTo>
                  <a:lnTo>
                    <a:pt x="31" y="1168"/>
                  </a:lnTo>
                  <a:lnTo>
                    <a:pt x="31" y="1153"/>
                  </a:lnTo>
                  <a:lnTo>
                    <a:pt x="29" y="1134"/>
                  </a:lnTo>
                  <a:lnTo>
                    <a:pt x="29" y="1115"/>
                  </a:lnTo>
                  <a:lnTo>
                    <a:pt x="27" y="1094"/>
                  </a:lnTo>
                  <a:lnTo>
                    <a:pt x="27" y="1075"/>
                  </a:lnTo>
                  <a:lnTo>
                    <a:pt x="25" y="1052"/>
                  </a:lnTo>
                  <a:lnTo>
                    <a:pt x="25" y="1031"/>
                  </a:lnTo>
                  <a:lnTo>
                    <a:pt x="23" y="1008"/>
                  </a:lnTo>
                  <a:lnTo>
                    <a:pt x="21" y="983"/>
                  </a:lnTo>
                  <a:lnTo>
                    <a:pt x="19" y="959"/>
                  </a:lnTo>
                  <a:lnTo>
                    <a:pt x="19" y="934"/>
                  </a:lnTo>
                  <a:lnTo>
                    <a:pt x="18" y="909"/>
                  </a:lnTo>
                  <a:lnTo>
                    <a:pt x="18" y="884"/>
                  </a:lnTo>
                  <a:lnTo>
                    <a:pt x="16" y="858"/>
                  </a:lnTo>
                  <a:lnTo>
                    <a:pt x="16" y="831"/>
                  </a:lnTo>
                  <a:lnTo>
                    <a:pt x="14" y="803"/>
                  </a:lnTo>
                  <a:lnTo>
                    <a:pt x="12" y="776"/>
                  </a:lnTo>
                  <a:lnTo>
                    <a:pt x="12" y="749"/>
                  </a:lnTo>
                  <a:lnTo>
                    <a:pt x="12" y="721"/>
                  </a:lnTo>
                  <a:lnTo>
                    <a:pt x="10" y="694"/>
                  </a:lnTo>
                  <a:lnTo>
                    <a:pt x="10" y="668"/>
                  </a:lnTo>
                  <a:lnTo>
                    <a:pt x="8" y="639"/>
                  </a:lnTo>
                  <a:lnTo>
                    <a:pt x="8" y="611"/>
                  </a:lnTo>
                  <a:lnTo>
                    <a:pt x="6" y="584"/>
                  </a:lnTo>
                  <a:lnTo>
                    <a:pt x="6" y="555"/>
                  </a:lnTo>
                  <a:lnTo>
                    <a:pt x="6" y="529"/>
                  </a:lnTo>
                  <a:lnTo>
                    <a:pt x="4" y="502"/>
                  </a:lnTo>
                  <a:lnTo>
                    <a:pt x="4" y="476"/>
                  </a:lnTo>
                  <a:lnTo>
                    <a:pt x="4" y="449"/>
                  </a:lnTo>
                  <a:lnTo>
                    <a:pt x="2" y="422"/>
                  </a:lnTo>
                  <a:lnTo>
                    <a:pt x="2" y="398"/>
                  </a:lnTo>
                  <a:lnTo>
                    <a:pt x="2" y="373"/>
                  </a:lnTo>
                  <a:lnTo>
                    <a:pt x="2" y="350"/>
                  </a:lnTo>
                  <a:lnTo>
                    <a:pt x="2" y="325"/>
                  </a:lnTo>
                  <a:lnTo>
                    <a:pt x="2" y="303"/>
                  </a:lnTo>
                  <a:lnTo>
                    <a:pt x="2" y="280"/>
                  </a:lnTo>
                  <a:lnTo>
                    <a:pt x="2" y="261"/>
                  </a:lnTo>
                  <a:lnTo>
                    <a:pt x="0" y="240"/>
                  </a:lnTo>
                  <a:lnTo>
                    <a:pt x="0" y="219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0" y="168"/>
                  </a:lnTo>
                  <a:lnTo>
                    <a:pt x="2" y="152"/>
                  </a:lnTo>
                  <a:lnTo>
                    <a:pt x="2" y="137"/>
                  </a:lnTo>
                  <a:lnTo>
                    <a:pt x="2" y="126"/>
                  </a:lnTo>
                  <a:lnTo>
                    <a:pt x="2" y="112"/>
                  </a:lnTo>
                  <a:lnTo>
                    <a:pt x="4" y="103"/>
                  </a:lnTo>
                  <a:lnTo>
                    <a:pt x="4" y="93"/>
                  </a:lnTo>
                  <a:lnTo>
                    <a:pt x="6" y="86"/>
                  </a:lnTo>
                  <a:lnTo>
                    <a:pt x="6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0" y="72"/>
                  </a:lnTo>
                  <a:lnTo>
                    <a:pt x="14" y="71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5" y="76"/>
                  </a:lnTo>
                  <a:lnTo>
                    <a:pt x="27" y="80"/>
                  </a:lnTo>
                  <a:lnTo>
                    <a:pt x="29" y="86"/>
                  </a:lnTo>
                  <a:lnTo>
                    <a:pt x="31" y="91"/>
                  </a:lnTo>
                  <a:lnTo>
                    <a:pt x="31" y="93"/>
                  </a:lnTo>
                  <a:lnTo>
                    <a:pt x="31" y="99"/>
                  </a:lnTo>
                  <a:lnTo>
                    <a:pt x="31" y="103"/>
                  </a:lnTo>
                  <a:lnTo>
                    <a:pt x="31" y="109"/>
                  </a:lnTo>
                  <a:lnTo>
                    <a:pt x="31" y="112"/>
                  </a:lnTo>
                  <a:lnTo>
                    <a:pt x="31" y="118"/>
                  </a:lnTo>
                  <a:lnTo>
                    <a:pt x="31" y="124"/>
                  </a:lnTo>
                  <a:lnTo>
                    <a:pt x="31" y="131"/>
                  </a:lnTo>
                  <a:lnTo>
                    <a:pt x="31" y="137"/>
                  </a:lnTo>
                  <a:lnTo>
                    <a:pt x="31" y="145"/>
                  </a:lnTo>
                  <a:lnTo>
                    <a:pt x="31" y="152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33" y="169"/>
                  </a:lnTo>
                  <a:lnTo>
                    <a:pt x="33" y="175"/>
                  </a:lnTo>
                  <a:lnTo>
                    <a:pt x="33" y="179"/>
                  </a:lnTo>
                  <a:lnTo>
                    <a:pt x="33" y="183"/>
                  </a:lnTo>
                  <a:lnTo>
                    <a:pt x="35" y="188"/>
                  </a:lnTo>
                  <a:lnTo>
                    <a:pt x="35" y="194"/>
                  </a:lnTo>
                  <a:lnTo>
                    <a:pt x="35" y="200"/>
                  </a:lnTo>
                  <a:lnTo>
                    <a:pt x="35" y="204"/>
                  </a:lnTo>
                  <a:lnTo>
                    <a:pt x="35" y="211"/>
                  </a:lnTo>
                  <a:lnTo>
                    <a:pt x="35" y="217"/>
                  </a:lnTo>
                  <a:lnTo>
                    <a:pt x="35" y="227"/>
                  </a:lnTo>
                  <a:lnTo>
                    <a:pt x="35" y="234"/>
                  </a:lnTo>
                  <a:lnTo>
                    <a:pt x="37" y="246"/>
                  </a:lnTo>
                  <a:lnTo>
                    <a:pt x="37" y="255"/>
                  </a:lnTo>
                  <a:lnTo>
                    <a:pt x="37" y="268"/>
                  </a:lnTo>
                  <a:lnTo>
                    <a:pt x="37" y="280"/>
                  </a:lnTo>
                  <a:lnTo>
                    <a:pt x="37" y="293"/>
                  </a:lnTo>
                  <a:lnTo>
                    <a:pt x="37" y="306"/>
                  </a:lnTo>
                  <a:lnTo>
                    <a:pt x="38" y="322"/>
                  </a:lnTo>
                  <a:lnTo>
                    <a:pt x="38" y="335"/>
                  </a:lnTo>
                  <a:lnTo>
                    <a:pt x="38" y="352"/>
                  </a:lnTo>
                  <a:lnTo>
                    <a:pt x="38" y="367"/>
                  </a:lnTo>
                  <a:lnTo>
                    <a:pt x="40" y="384"/>
                  </a:lnTo>
                  <a:lnTo>
                    <a:pt x="40" y="401"/>
                  </a:lnTo>
                  <a:lnTo>
                    <a:pt x="40" y="419"/>
                  </a:lnTo>
                  <a:lnTo>
                    <a:pt x="40" y="436"/>
                  </a:lnTo>
                  <a:lnTo>
                    <a:pt x="42" y="455"/>
                  </a:lnTo>
                  <a:lnTo>
                    <a:pt x="42" y="472"/>
                  </a:lnTo>
                  <a:lnTo>
                    <a:pt x="42" y="491"/>
                  </a:lnTo>
                  <a:lnTo>
                    <a:pt x="44" y="510"/>
                  </a:lnTo>
                  <a:lnTo>
                    <a:pt x="44" y="531"/>
                  </a:lnTo>
                  <a:lnTo>
                    <a:pt x="44" y="550"/>
                  </a:lnTo>
                  <a:lnTo>
                    <a:pt x="46" y="569"/>
                  </a:lnTo>
                  <a:lnTo>
                    <a:pt x="46" y="590"/>
                  </a:lnTo>
                  <a:lnTo>
                    <a:pt x="46" y="609"/>
                  </a:lnTo>
                  <a:lnTo>
                    <a:pt x="46" y="630"/>
                  </a:lnTo>
                  <a:lnTo>
                    <a:pt x="48" y="651"/>
                  </a:lnTo>
                  <a:lnTo>
                    <a:pt x="48" y="670"/>
                  </a:lnTo>
                  <a:lnTo>
                    <a:pt x="50" y="691"/>
                  </a:lnTo>
                  <a:lnTo>
                    <a:pt x="50" y="710"/>
                  </a:lnTo>
                  <a:lnTo>
                    <a:pt x="50" y="730"/>
                  </a:lnTo>
                  <a:lnTo>
                    <a:pt x="52" y="749"/>
                  </a:lnTo>
                  <a:lnTo>
                    <a:pt x="52" y="770"/>
                  </a:lnTo>
                  <a:lnTo>
                    <a:pt x="52" y="789"/>
                  </a:lnTo>
                  <a:lnTo>
                    <a:pt x="52" y="808"/>
                  </a:lnTo>
                  <a:lnTo>
                    <a:pt x="54" y="827"/>
                  </a:lnTo>
                  <a:lnTo>
                    <a:pt x="54" y="846"/>
                  </a:lnTo>
                  <a:lnTo>
                    <a:pt x="54" y="865"/>
                  </a:lnTo>
                  <a:lnTo>
                    <a:pt x="56" y="883"/>
                  </a:lnTo>
                  <a:lnTo>
                    <a:pt x="56" y="902"/>
                  </a:lnTo>
                  <a:lnTo>
                    <a:pt x="57" y="919"/>
                  </a:lnTo>
                  <a:lnTo>
                    <a:pt x="57" y="936"/>
                  </a:lnTo>
                  <a:lnTo>
                    <a:pt x="57" y="951"/>
                  </a:lnTo>
                  <a:lnTo>
                    <a:pt x="57" y="968"/>
                  </a:lnTo>
                  <a:lnTo>
                    <a:pt x="59" y="983"/>
                  </a:lnTo>
                  <a:lnTo>
                    <a:pt x="59" y="997"/>
                  </a:lnTo>
                  <a:lnTo>
                    <a:pt x="61" y="1012"/>
                  </a:lnTo>
                  <a:lnTo>
                    <a:pt x="61" y="1023"/>
                  </a:lnTo>
                  <a:lnTo>
                    <a:pt x="63" y="1037"/>
                  </a:lnTo>
                  <a:lnTo>
                    <a:pt x="63" y="1050"/>
                  </a:lnTo>
                  <a:lnTo>
                    <a:pt x="63" y="1061"/>
                  </a:lnTo>
                  <a:lnTo>
                    <a:pt x="65" y="1071"/>
                  </a:lnTo>
                  <a:lnTo>
                    <a:pt x="65" y="1082"/>
                  </a:lnTo>
                  <a:lnTo>
                    <a:pt x="65" y="1090"/>
                  </a:lnTo>
                  <a:lnTo>
                    <a:pt x="65" y="1099"/>
                  </a:lnTo>
                  <a:lnTo>
                    <a:pt x="67" y="1105"/>
                  </a:lnTo>
                  <a:lnTo>
                    <a:pt x="67" y="1113"/>
                  </a:lnTo>
                  <a:lnTo>
                    <a:pt x="67" y="1116"/>
                  </a:lnTo>
                  <a:lnTo>
                    <a:pt x="69" y="1122"/>
                  </a:lnTo>
                  <a:lnTo>
                    <a:pt x="69" y="1126"/>
                  </a:lnTo>
                  <a:lnTo>
                    <a:pt x="71" y="1128"/>
                  </a:lnTo>
                  <a:lnTo>
                    <a:pt x="75" y="1134"/>
                  </a:lnTo>
                  <a:lnTo>
                    <a:pt x="80" y="1139"/>
                  </a:lnTo>
                  <a:lnTo>
                    <a:pt x="86" y="1141"/>
                  </a:lnTo>
                  <a:lnTo>
                    <a:pt x="90" y="1145"/>
                  </a:lnTo>
                  <a:lnTo>
                    <a:pt x="95" y="1147"/>
                  </a:lnTo>
                  <a:lnTo>
                    <a:pt x="103" y="1149"/>
                  </a:lnTo>
                  <a:lnTo>
                    <a:pt x="109" y="1151"/>
                  </a:lnTo>
                  <a:lnTo>
                    <a:pt x="116" y="1153"/>
                  </a:lnTo>
                  <a:lnTo>
                    <a:pt x="124" y="1155"/>
                  </a:lnTo>
                  <a:lnTo>
                    <a:pt x="132" y="1156"/>
                  </a:lnTo>
                  <a:lnTo>
                    <a:pt x="139" y="1158"/>
                  </a:lnTo>
                  <a:lnTo>
                    <a:pt x="149" y="1160"/>
                  </a:lnTo>
                  <a:lnTo>
                    <a:pt x="152" y="1160"/>
                  </a:lnTo>
                  <a:lnTo>
                    <a:pt x="158" y="1162"/>
                  </a:lnTo>
                  <a:lnTo>
                    <a:pt x="162" y="1162"/>
                  </a:lnTo>
                  <a:lnTo>
                    <a:pt x="168" y="1164"/>
                  </a:lnTo>
                  <a:lnTo>
                    <a:pt x="175" y="1166"/>
                  </a:lnTo>
                  <a:lnTo>
                    <a:pt x="185" y="1166"/>
                  </a:lnTo>
                  <a:lnTo>
                    <a:pt x="189" y="1166"/>
                  </a:lnTo>
                  <a:lnTo>
                    <a:pt x="194" y="1168"/>
                  </a:lnTo>
                  <a:lnTo>
                    <a:pt x="200" y="1168"/>
                  </a:lnTo>
                  <a:lnTo>
                    <a:pt x="204" y="1168"/>
                  </a:lnTo>
                  <a:lnTo>
                    <a:pt x="208" y="1168"/>
                  </a:lnTo>
                  <a:lnTo>
                    <a:pt x="213" y="1168"/>
                  </a:lnTo>
                  <a:lnTo>
                    <a:pt x="217" y="1170"/>
                  </a:lnTo>
                  <a:lnTo>
                    <a:pt x="223" y="1170"/>
                  </a:lnTo>
                  <a:lnTo>
                    <a:pt x="227" y="1170"/>
                  </a:lnTo>
                  <a:lnTo>
                    <a:pt x="232" y="1170"/>
                  </a:lnTo>
                  <a:lnTo>
                    <a:pt x="236" y="1172"/>
                  </a:lnTo>
                  <a:lnTo>
                    <a:pt x="242" y="1172"/>
                  </a:lnTo>
                  <a:lnTo>
                    <a:pt x="249" y="1172"/>
                  </a:lnTo>
                  <a:lnTo>
                    <a:pt x="259" y="1174"/>
                  </a:lnTo>
                  <a:lnTo>
                    <a:pt x="267" y="1174"/>
                  </a:lnTo>
                  <a:lnTo>
                    <a:pt x="274" y="1175"/>
                  </a:lnTo>
                  <a:lnTo>
                    <a:pt x="282" y="1175"/>
                  </a:lnTo>
                  <a:lnTo>
                    <a:pt x="289" y="1175"/>
                  </a:lnTo>
                  <a:lnTo>
                    <a:pt x="297" y="1175"/>
                  </a:lnTo>
                  <a:lnTo>
                    <a:pt x="305" y="1175"/>
                  </a:lnTo>
                  <a:lnTo>
                    <a:pt x="308" y="1175"/>
                  </a:lnTo>
                  <a:lnTo>
                    <a:pt x="316" y="1175"/>
                  </a:lnTo>
                  <a:lnTo>
                    <a:pt x="322" y="1175"/>
                  </a:lnTo>
                  <a:lnTo>
                    <a:pt x="329" y="1175"/>
                  </a:lnTo>
                  <a:lnTo>
                    <a:pt x="335" y="1175"/>
                  </a:lnTo>
                  <a:lnTo>
                    <a:pt x="343" y="1175"/>
                  </a:lnTo>
                  <a:lnTo>
                    <a:pt x="350" y="1175"/>
                  </a:lnTo>
                  <a:lnTo>
                    <a:pt x="360" y="1175"/>
                  </a:lnTo>
                  <a:lnTo>
                    <a:pt x="367" y="1174"/>
                  </a:lnTo>
                  <a:lnTo>
                    <a:pt x="375" y="1174"/>
                  </a:lnTo>
                  <a:lnTo>
                    <a:pt x="382" y="1174"/>
                  </a:lnTo>
                  <a:lnTo>
                    <a:pt x="390" y="1174"/>
                  </a:lnTo>
                  <a:lnTo>
                    <a:pt x="398" y="1172"/>
                  </a:lnTo>
                  <a:lnTo>
                    <a:pt x="405" y="1172"/>
                  </a:lnTo>
                  <a:lnTo>
                    <a:pt x="415" y="1172"/>
                  </a:lnTo>
                  <a:lnTo>
                    <a:pt x="422" y="1172"/>
                  </a:lnTo>
                  <a:lnTo>
                    <a:pt x="430" y="1172"/>
                  </a:lnTo>
                  <a:lnTo>
                    <a:pt x="438" y="1170"/>
                  </a:lnTo>
                  <a:lnTo>
                    <a:pt x="445" y="1170"/>
                  </a:lnTo>
                  <a:lnTo>
                    <a:pt x="453" y="1168"/>
                  </a:lnTo>
                  <a:lnTo>
                    <a:pt x="460" y="1168"/>
                  </a:lnTo>
                  <a:lnTo>
                    <a:pt x="468" y="1168"/>
                  </a:lnTo>
                  <a:lnTo>
                    <a:pt x="476" y="1166"/>
                  </a:lnTo>
                  <a:lnTo>
                    <a:pt x="483" y="1166"/>
                  </a:lnTo>
                  <a:lnTo>
                    <a:pt x="489" y="1164"/>
                  </a:lnTo>
                  <a:lnTo>
                    <a:pt x="495" y="1164"/>
                  </a:lnTo>
                  <a:lnTo>
                    <a:pt x="500" y="1162"/>
                  </a:lnTo>
                  <a:lnTo>
                    <a:pt x="508" y="1162"/>
                  </a:lnTo>
                  <a:lnTo>
                    <a:pt x="512" y="1160"/>
                  </a:lnTo>
                  <a:lnTo>
                    <a:pt x="517" y="1160"/>
                  </a:lnTo>
                  <a:lnTo>
                    <a:pt x="523" y="1160"/>
                  </a:lnTo>
                  <a:lnTo>
                    <a:pt x="529" y="1158"/>
                  </a:lnTo>
                  <a:lnTo>
                    <a:pt x="536" y="1156"/>
                  </a:lnTo>
                  <a:lnTo>
                    <a:pt x="544" y="1155"/>
                  </a:lnTo>
                  <a:lnTo>
                    <a:pt x="550" y="1155"/>
                  </a:lnTo>
                  <a:lnTo>
                    <a:pt x="557" y="1158"/>
                  </a:lnTo>
                  <a:lnTo>
                    <a:pt x="561" y="1160"/>
                  </a:lnTo>
                  <a:lnTo>
                    <a:pt x="563" y="1162"/>
                  </a:lnTo>
                  <a:lnTo>
                    <a:pt x="565" y="1166"/>
                  </a:lnTo>
                  <a:lnTo>
                    <a:pt x="567" y="1172"/>
                  </a:lnTo>
                  <a:lnTo>
                    <a:pt x="565" y="1175"/>
                  </a:lnTo>
                  <a:lnTo>
                    <a:pt x="563" y="1179"/>
                  </a:lnTo>
                  <a:lnTo>
                    <a:pt x="559" y="1183"/>
                  </a:lnTo>
                  <a:lnTo>
                    <a:pt x="555" y="1189"/>
                  </a:lnTo>
                  <a:lnTo>
                    <a:pt x="548" y="1193"/>
                  </a:lnTo>
                  <a:lnTo>
                    <a:pt x="538" y="1198"/>
                  </a:lnTo>
                  <a:lnTo>
                    <a:pt x="533" y="1200"/>
                  </a:lnTo>
                  <a:lnTo>
                    <a:pt x="529" y="1202"/>
                  </a:lnTo>
                  <a:lnTo>
                    <a:pt x="521" y="1202"/>
                  </a:lnTo>
                  <a:lnTo>
                    <a:pt x="515" y="1206"/>
                  </a:lnTo>
                  <a:lnTo>
                    <a:pt x="508" y="1206"/>
                  </a:lnTo>
                  <a:lnTo>
                    <a:pt x="500" y="1208"/>
                  </a:lnTo>
                  <a:lnTo>
                    <a:pt x="493" y="1210"/>
                  </a:lnTo>
                  <a:lnTo>
                    <a:pt x="485" y="1210"/>
                  </a:lnTo>
                  <a:lnTo>
                    <a:pt x="476" y="1212"/>
                  </a:lnTo>
                  <a:lnTo>
                    <a:pt x="468" y="1213"/>
                  </a:lnTo>
                  <a:lnTo>
                    <a:pt x="460" y="1213"/>
                  </a:lnTo>
                  <a:lnTo>
                    <a:pt x="451" y="1215"/>
                  </a:lnTo>
                  <a:lnTo>
                    <a:pt x="447" y="1215"/>
                  </a:lnTo>
                  <a:lnTo>
                    <a:pt x="441" y="1215"/>
                  </a:lnTo>
                  <a:lnTo>
                    <a:pt x="438" y="1215"/>
                  </a:lnTo>
                  <a:lnTo>
                    <a:pt x="434" y="1215"/>
                  </a:lnTo>
                  <a:lnTo>
                    <a:pt x="424" y="1217"/>
                  </a:lnTo>
                  <a:lnTo>
                    <a:pt x="417" y="1217"/>
                  </a:lnTo>
                  <a:lnTo>
                    <a:pt x="411" y="1217"/>
                  </a:lnTo>
                  <a:lnTo>
                    <a:pt x="405" y="1217"/>
                  </a:lnTo>
                  <a:lnTo>
                    <a:pt x="401" y="1217"/>
                  </a:lnTo>
                  <a:lnTo>
                    <a:pt x="398" y="1219"/>
                  </a:lnTo>
                  <a:lnTo>
                    <a:pt x="388" y="1219"/>
                  </a:lnTo>
                  <a:lnTo>
                    <a:pt x="381" y="1221"/>
                  </a:lnTo>
                  <a:lnTo>
                    <a:pt x="375" y="1221"/>
                  </a:lnTo>
                  <a:lnTo>
                    <a:pt x="369" y="1221"/>
                  </a:lnTo>
                  <a:lnTo>
                    <a:pt x="365" y="1221"/>
                  </a:lnTo>
                  <a:lnTo>
                    <a:pt x="362" y="1221"/>
                  </a:lnTo>
                  <a:lnTo>
                    <a:pt x="352" y="1221"/>
                  </a:lnTo>
                  <a:lnTo>
                    <a:pt x="344" y="1221"/>
                  </a:lnTo>
                  <a:lnTo>
                    <a:pt x="335" y="1221"/>
                  </a:lnTo>
                  <a:lnTo>
                    <a:pt x="327" y="1221"/>
                  </a:lnTo>
                  <a:lnTo>
                    <a:pt x="322" y="1221"/>
                  </a:lnTo>
                  <a:lnTo>
                    <a:pt x="314" y="1221"/>
                  </a:lnTo>
                  <a:lnTo>
                    <a:pt x="306" y="1219"/>
                  </a:lnTo>
                  <a:lnTo>
                    <a:pt x="299" y="1219"/>
                  </a:lnTo>
                  <a:lnTo>
                    <a:pt x="291" y="1219"/>
                  </a:lnTo>
                  <a:lnTo>
                    <a:pt x="286" y="1219"/>
                  </a:lnTo>
                  <a:lnTo>
                    <a:pt x="278" y="1219"/>
                  </a:lnTo>
                  <a:lnTo>
                    <a:pt x="274" y="1219"/>
                  </a:lnTo>
                  <a:lnTo>
                    <a:pt x="268" y="1219"/>
                  </a:lnTo>
                  <a:lnTo>
                    <a:pt x="265" y="1219"/>
                  </a:lnTo>
                  <a:lnTo>
                    <a:pt x="259" y="1217"/>
                  </a:lnTo>
                  <a:lnTo>
                    <a:pt x="253" y="1215"/>
                  </a:lnTo>
                  <a:lnTo>
                    <a:pt x="248" y="1215"/>
                  </a:lnTo>
                  <a:lnTo>
                    <a:pt x="242" y="1215"/>
                  </a:lnTo>
                  <a:lnTo>
                    <a:pt x="236" y="1212"/>
                  </a:lnTo>
                  <a:lnTo>
                    <a:pt x="229" y="1212"/>
                  </a:lnTo>
                  <a:lnTo>
                    <a:pt x="221" y="1210"/>
                  </a:lnTo>
                  <a:lnTo>
                    <a:pt x="215" y="1208"/>
                  </a:lnTo>
                  <a:lnTo>
                    <a:pt x="208" y="1206"/>
                  </a:lnTo>
                  <a:lnTo>
                    <a:pt x="200" y="1204"/>
                  </a:lnTo>
                  <a:lnTo>
                    <a:pt x="191" y="1202"/>
                  </a:lnTo>
                  <a:lnTo>
                    <a:pt x="183" y="1200"/>
                  </a:lnTo>
                  <a:lnTo>
                    <a:pt x="175" y="1196"/>
                  </a:lnTo>
                  <a:lnTo>
                    <a:pt x="168" y="1194"/>
                  </a:lnTo>
                  <a:lnTo>
                    <a:pt x="160" y="1194"/>
                  </a:lnTo>
                  <a:lnTo>
                    <a:pt x="152" y="1193"/>
                  </a:lnTo>
                  <a:lnTo>
                    <a:pt x="145" y="1189"/>
                  </a:lnTo>
                  <a:lnTo>
                    <a:pt x="137" y="1187"/>
                  </a:lnTo>
                  <a:lnTo>
                    <a:pt x="130" y="1187"/>
                  </a:lnTo>
                  <a:lnTo>
                    <a:pt x="122" y="1185"/>
                  </a:lnTo>
                  <a:lnTo>
                    <a:pt x="114" y="1183"/>
                  </a:lnTo>
                  <a:lnTo>
                    <a:pt x="107" y="1183"/>
                  </a:lnTo>
                  <a:lnTo>
                    <a:pt x="101" y="1181"/>
                  </a:lnTo>
                  <a:lnTo>
                    <a:pt x="95" y="1181"/>
                  </a:lnTo>
                  <a:lnTo>
                    <a:pt x="90" y="1181"/>
                  </a:lnTo>
                  <a:lnTo>
                    <a:pt x="86" y="1181"/>
                  </a:lnTo>
                  <a:lnTo>
                    <a:pt x="80" y="1181"/>
                  </a:lnTo>
                  <a:lnTo>
                    <a:pt x="76" y="1181"/>
                  </a:lnTo>
                  <a:lnTo>
                    <a:pt x="71" y="1185"/>
                  </a:lnTo>
                  <a:lnTo>
                    <a:pt x="67" y="1189"/>
                  </a:lnTo>
                  <a:lnTo>
                    <a:pt x="65" y="1194"/>
                  </a:lnTo>
                  <a:lnTo>
                    <a:pt x="65" y="1198"/>
                  </a:lnTo>
                  <a:lnTo>
                    <a:pt x="65" y="1204"/>
                  </a:lnTo>
                  <a:lnTo>
                    <a:pt x="65" y="1210"/>
                  </a:lnTo>
                  <a:lnTo>
                    <a:pt x="67" y="1213"/>
                  </a:lnTo>
                  <a:lnTo>
                    <a:pt x="71" y="1219"/>
                  </a:lnTo>
                  <a:lnTo>
                    <a:pt x="75" y="1225"/>
                  </a:lnTo>
                  <a:lnTo>
                    <a:pt x="80" y="1231"/>
                  </a:lnTo>
                  <a:lnTo>
                    <a:pt x="86" y="1236"/>
                  </a:lnTo>
                  <a:lnTo>
                    <a:pt x="92" y="1242"/>
                  </a:lnTo>
                  <a:lnTo>
                    <a:pt x="97" y="1246"/>
                  </a:lnTo>
                  <a:lnTo>
                    <a:pt x="105" y="1251"/>
                  </a:lnTo>
                  <a:lnTo>
                    <a:pt x="111" y="1255"/>
                  </a:lnTo>
                  <a:lnTo>
                    <a:pt x="118" y="1261"/>
                  </a:lnTo>
                  <a:lnTo>
                    <a:pt x="126" y="1265"/>
                  </a:lnTo>
                  <a:lnTo>
                    <a:pt x="135" y="1271"/>
                  </a:lnTo>
                  <a:lnTo>
                    <a:pt x="139" y="1271"/>
                  </a:lnTo>
                  <a:lnTo>
                    <a:pt x="143" y="1274"/>
                  </a:lnTo>
                  <a:lnTo>
                    <a:pt x="149" y="1274"/>
                  </a:lnTo>
                  <a:lnTo>
                    <a:pt x="152" y="1278"/>
                  </a:lnTo>
                  <a:lnTo>
                    <a:pt x="158" y="1278"/>
                  </a:lnTo>
                  <a:lnTo>
                    <a:pt x="166" y="1280"/>
                  </a:lnTo>
                  <a:lnTo>
                    <a:pt x="171" y="1282"/>
                  </a:lnTo>
                  <a:lnTo>
                    <a:pt x="179" y="1284"/>
                  </a:lnTo>
                  <a:lnTo>
                    <a:pt x="185" y="1284"/>
                  </a:lnTo>
                  <a:lnTo>
                    <a:pt x="192" y="1284"/>
                  </a:lnTo>
                  <a:lnTo>
                    <a:pt x="200" y="1286"/>
                  </a:lnTo>
                  <a:lnTo>
                    <a:pt x="208" y="1288"/>
                  </a:lnTo>
                  <a:lnTo>
                    <a:pt x="213" y="1288"/>
                  </a:lnTo>
                  <a:lnTo>
                    <a:pt x="223" y="1288"/>
                  </a:lnTo>
                  <a:lnTo>
                    <a:pt x="230" y="1290"/>
                  </a:lnTo>
                  <a:lnTo>
                    <a:pt x="240" y="1290"/>
                  </a:lnTo>
                  <a:lnTo>
                    <a:pt x="248" y="1290"/>
                  </a:lnTo>
                  <a:lnTo>
                    <a:pt x="257" y="1290"/>
                  </a:lnTo>
                  <a:lnTo>
                    <a:pt x="261" y="1290"/>
                  </a:lnTo>
                  <a:lnTo>
                    <a:pt x="265" y="1290"/>
                  </a:lnTo>
                  <a:lnTo>
                    <a:pt x="270" y="1290"/>
                  </a:lnTo>
                  <a:lnTo>
                    <a:pt x="274" y="1290"/>
                  </a:lnTo>
                  <a:lnTo>
                    <a:pt x="280" y="1290"/>
                  </a:lnTo>
                  <a:lnTo>
                    <a:pt x="284" y="1290"/>
                  </a:lnTo>
                  <a:lnTo>
                    <a:pt x="287" y="1290"/>
                  </a:lnTo>
                  <a:lnTo>
                    <a:pt x="293" y="1290"/>
                  </a:lnTo>
                  <a:lnTo>
                    <a:pt x="297" y="1290"/>
                  </a:lnTo>
                  <a:lnTo>
                    <a:pt x="303" y="1290"/>
                  </a:lnTo>
                  <a:lnTo>
                    <a:pt x="308" y="1290"/>
                  </a:lnTo>
                  <a:lnTo>
                    <a:pt x="312" y="1290"/>
                  </a:lnTo>
                  <a:lnTo>
                    <a:pt x="316" y="1290"/>
                  </a:lnTo>
                  <a:lnTo>
                    <a:pt x="322" y="1290"/>
                  </a:lnTo>
                  <a:lnTo>
                    <a:pt x="325" y="1288"/>
                  </a:lnTo>
                  <a:lnTo>
                    <a:pt x="331" y="1288"/>
                  </a:lnTo>
                  <a:lnTo>
                    <a:pt x="335" y="1288"/>
                  </a:lnTo>
                  <a:lnTo>
                    <a:pt x="341" y="1288"/>
                  </a:lnTo>
                  <a:lnTo>
                    <a:pt x="346" y="1288"/>
                  </a:lnTo>
                  <a:lnTo>
                    <a:pt x="350" y="1288"/>
                  </a:lnTo>
                  <a:lnTo>
                    <a:pt x="356" y="1286"/>
                  </a:lnTo>
                  <a:lnTo>
                    <a:pt x="360" y="1286"/>
                  </a:lnTo>
                  <a:lnTo>
                    <a:pt x="365" y="1286"/>
                  </a:lnTo>
                  <a:lnTo>
                    <a:pt x="369" y="1286"/>
                  </a:lnTo>
                  <a:lnTo>
                    <a:pt x="375" y="1284"/>
                  </a:lnTo>
                  <a:lnTo>
                    <a:pt x="381" y="1284"/>
                  </a:lnTo>
                  <a:lnTo>
                    <a:pt x="384" y="1284"/>
                  </a:lnTo>
                  <a:lnTo>
                    <a:pt x="390" y="1284"/>
                  </a:lnTo>
                  <a:lnTo>
                    <a:pt x="394" y="1284"/>
                  </a:lnTo>
                  <a:lnTo>
                    <a:pt x="400" y="1282"/>
                  </a:lnTo>
                  <a:lnTo>
                    <a:pt x="403" y="1282"/>
                  </a:lnTo>
                  <a:lnTo>
                    <a:pt x="409" y="1282"/>
                  </a:lnTo>
                  <a:lnTo>
                    <a:pt x="413" y="1280"/>
                  </a:lnTo>
                  <a:lnTo>
                    <a:pt x="417" y="1280"/>
                  </a:lnTo>
                  <a:lnTo>
                    <a:pt x="422" y="1278"/>
                  </a:lnTo>
                  <a:lnTo>
                    <a:pt x="428" y="1278"/>
                  </a:lnTo>
                  <a:lnTo>
                    <a:pt x="436" y="1278"/>
                  </a:lnTo>
                  <a:lnTo>
                    <a:pt x="445" y="1276"/>
                  </a:lnTo>
                  <a:lnTo>
                    <a:pt x="453" y="1274"/>
                  </a:lnTo>
                  <a:lnTo>
                    <a:pt x="462" y="1274"/>
                  </a:lnTo>
                  <a:lnTo>
                    <a:pt x="470" y="1272"/>
                  </a:lnTo>
                  <a:lnTo>
                    <a:pt x="477" y="1271"/>
                  </a:lnTo>
                  <a:lnTo>
                    <a:pt x="485" y="1271"/>
                  </a:lnTo>
                  <a:lnTo>
                    <a:pt x="495" y="1269"/>
                  </a:lnTo>
                  <a:lnTo>
                    <a:pt x="502" y="1267"/>
                  </a:lnTo>
                  <a:lnTo>
                    <a:pt x="510" y="1267"/>
                  </a:lnTo>
                  <a:lnTo>
                    <a:pt x="515" y="1265"/>
                  </a:lnTo>
                  <a:lnTo>
                    <a:pt x="523" y="1263"/>
                  </a:lnTo>
                  <a:lnTo>
                    <a:pt x="529" y="1261"/>
                  </a:lnTo>
                  <a:lnTo>
                    <a:pt x="534" y="1259"/>
                  </a:lnTo>
                  <a:lnTo>
                    <a:pt x="540" y="1257"/>
                  </a:lnTo>
                  <a:lnTo>
                    <a:pt x="548" y="1255"/>
                  </a:lnTo>
                  <a:lnTo>
                    <a:pt x="552" y="1253"/>
                  </a:lnTo>
                  <a:lnTo>
                    <a:pt x="557" y="1251"/>
                  </a:lnTo>
                  <a:lnTo>
                    <a:pt x="561" y="1250"/>
                  </a:lnTo>
                  <a:lnTo>
                    <a:pt x="567" y="1250"/>
                  </a:lnTo>
                  <a:lnTo>
                    <a:pt x="574" y="1244"/>
                  </a:lnTo>
                  <a:lnTo>
                    <a:pt x="580" y="1238"/>
                  </a:lnTo>
                  <a:lnTo>
                    <a:pt x="584" y="1232"/>
                  </a:lnTo>
                  <a:lnTo>
                    <a:pt x="590" y="1227"/>
                  </a:lnTo>
                  <a:lnTo>
                    <a:pt x="590" y="1221"/>
                  </a:lnTo>
                  <a:lnTo>
                    <a:pt x="590" y="1215"/>
                  </a:lnTo>
                  <a:lnTo>
                    <a:pt x="590" y="1212"/>
                  </a:lnTo>
                  <a:lnTo>
                    <a:pt x="590" y="1208"/>
                  </a:lnTo>
                  <a:lnTo>
                    <a:pt x="592" y="1202"/>
                  </a:lnTo>
                  <a:lnTo>
                    <a:pt x="592" y="1198"/>
                  </a:lnTo>
                  <a:lnTo>
                    <a:pt x="592" y="1193"/>
                  </a:lnTo>
                  <a:lnTo>
                    <a:pt x="593" y="1187"/>
                  </a:lnTo>
                  <a:lnTo>
                    <a:pt x="593" y="1181"/>
                  </a:lnTo>
                  <a:lnTo>
                    <a:pt x="593" y="1175"/>
                  </a:lnTo>
                  <a:lnTo>
                    <a:pt x="593" y="1170"/>
                  </a:lnTo>
                  <a:lnTo>
                    <a:pt x="595" y="1162"/>
                  </a:lnTo>
                  <a:lnTo>
                    <a:pt x="595" y="1155"/>
                  </a:lnTo>
                  <a:lnTo>
                    <a:pt x="597" y="1149"/>
                  </a:lnTo>
                  <a:lnTo>
                    <a:pt x="597" y="1139"/>
                  </a:lnTo>
                  <a:lnTo>
                    <a:pt x="597" y="1132"/>
                  </a:lnTo>
                  <a:lnTo>
                    <a:pt x="597" y="1124"/>
                  </a:lnTo>
                  <a:lnTo>
                    <a:pt x="597" y="1115"/>
                  </a:lnTo>
                  <a:lnTo>
                    <a:pt x="597" y="1105"/>
                  </a:lnTo>
                  <a:lnTo>
                    <a:pt x="597" y="1097"/>
                  </a:lnTo>
                  <a:lnTo>
                    <a:pt x="597" y="1088"/>
                  </a:lnTo>
                  <a:lnTo>
                    <a:pt x="599" y="1078"/>
                  </a:lnTo>
                  <a:lnTo>
                    <a:pt x="599" y="1069"/>
                  </a:lnTo>
                  <a:lnTo>
                    <a:pt x="599" y="1059"/>
                  </a:lnTo>
                  <a:lnTo>
                    <a:pt x="599" y="1050"/>
                  </a:lnTo>
                  <a:lnTo>
                    <a:pt x="601" y="1040"/>
                  </a:lnTo>
                  <a:lnTo>
                    <a:pt x="601" y="1031"/>
                  </a:lnTo>
                  <a:lnTo>
                    <a:pt x="601" y="1021"/>
                  </a:lnTo>
                  <a:lnTo>
                    <a:pt x="601" y="1010"/>
                  </a:lnTo>
                  <a:lnTo>
                    <a:pt x="603" y="1000"/>
                  </a:lnTo>
                  <a:lnTo>
                    <a:pt x="603" y="989"/>
                  </a:lnTo>
                  <a:lnTo>
                    <a:pt x="603" y="980"/>
                  </a:lnTo>
                  <a:lnTo>
                    <a:pt x="603" y="968"/>
                  </a:lnTo>
                  <a:lnTo>
                    <a:pt x="603" y="959"/>
                  </a:lnTo>
                  <a:lnTo>
                    <a:pt x="603" y="947"/>
                  </a:lnTo>
                  <a:lnTo>
                    <a:pt x="603" y="936"/>
                  </a:lnTo>
                  <a:lnTo>
                    <a:pt x="603" y="926"/>
                  </a:lnTo>
                  <a:lnTo>
                    <a:pt x="605" y="915"/>
                  </a:lnTo>
                  <a:lnTo>
                    <a:pt x="605" y="905"/>
                  </a:lnTo>
                  <a:lnTo>
                    <a:pt x="605" y="894"/>
                  </a:lnTo>
                  <a:lnTo>
                    <a:pt x="605" y="883"/>
                  </a:lnTo>
                  <a:lnTo>
                    <a:pt x="605" y="873"/>
                  </a:lnTo>
                  <a:lnTo>
                    <a:pt x="605" y="864"/>
                  </a:lnTo>
                  <a:lnTo>
                    <a:pt x="605" y="852"/>
                  </a:lnTo>
                  <a:lnTo>
                    <a:pt x="605" y="843"/>
                  </a:lnTo>
                  <a:lnTo>
                    <a:pt x="607" y="833"/>
                  </a:lnTo>
                  <a:lnTo>
                    <a:pt x="607" y="824"/>
                  </a:lnTo>
                  <a:lnTo>
                    <a:pt x="607" y="814"/>
                  </a:lnTo>
                  <a:lnTo>
                    <a:pt x="607" y="805"/>
                  </a:lnTo>
                  <a:lnTo>
                    <a:pt x="607" y="795"/>
                  </a:lnTo>
                  <a:lnTo>
                    <a:pt x="607" y="784"/>
                  </a:lnTo>
                  <a:lnTo>
                    <a:pt x="607" y="776"/>
                  </a:lnTo>
                  <a:lnTo>
                    <a:pt x="607" y="767"/>
                  </a:lnTo>
                  <a:lnTo>
                    <a:pt x="609" y="759"/>
                  </a:lnTo>
                  <a:lnTo>
                    <a:pt x="609" y="749"/>
                  </a:lnTo>
                  <a:lnTo>
                    <a:pt x="609" y="742"/>
                  </a:lnTo>
                  <a:lnTo>
                    <a:pt x="609" y="734"/>
                  </a:lnTo>
                  <a:lnTo>
                    <a:pt x="609" y="729"/>
                  </a:lnTo>
                  <a:lnTo>
                    <a:pt x="609" y="721"/>
                  </a:lnTo>
                  <a:lnTo>
                    <a:pt x="611" y="713"/>
                  </a:lnTo>
                  <a:lnTo>
                    <a:pt x="611" y="706"/>
                  </a:lnTo>
                  <a:lnTo>
                    <a:pt x="611" y="702"/>
                  </a:lnTo>
                  <a:lnTo>
                    <a:pt x="611" y="694"/>
                  </a:lnTo>
                  <a:lnTo>
                    <a:pt x="611" y="687"/>
                  </a:lnTo>
                  <a:lnTo>
                    <a:pt x="611" y="679"/>
                  </a:lnTo>
                  <a:lnTo>
                    <a:pt x="611" y="671"/>
                  </a:lnTo>
                  <a:lnTo>
                    <a:pt x="611" y="662"/>
                  </a:lnTo>
                  <a:lnTo>
                    <a:pt x="611" y="652"/>
                  </a:lnTo>
                  <a:lnTo>
                    <a:pt x="611" y="643"/>
                  </a:lnTo>
                  <a:lnTo>
                    <a:pt x="611" y="633"/>
                  </a:lnTo>
                  <a:lnTo>
                    <a:pt x="611" y="624"/>
                  </a:lnTo>
                  <a:lnTo>
                    <a:pt x="611" y="613"/>
                  </a:lnTo>
                  <a:lnTo>
                    <a:pt x="611" y="601"/>
                  </a:lnTo>
                  <a:lnTo>
                    <a:pt x="611" y="592"/>
                  </a:lnTo>
                  <a:lnTo>
                    <a:pt x="611" y="578"/>
                  </a:lnTo>
                  <a:lnTo>
                    <a:pt x="611" y="567"/>
                  </a:lnTo>
                  <a:lnTo>
                    <a:pt x="611" y="555"/>
                  </a:lnTo>
                  <a:lnTo>
                    <a:pt x="611" y="544"/>
                  </a:lnTo>
                  <a:lnTo>
                    <a:pt x="609" y="531"/>
                  </a:lnTo>
                  <a:lnTo>
                    <a:pt x="609" y="517"/>
                  </a:lnTo>
                  <a:lnTo>
                    <a:pt x="609" y="504"/>
                  </a:lnTo>
                  <a:lnTo>
                    <a:pt x="609" y="493"/>
                  </a:lnTo>
                  <a:lnTo>
                    <a:pt x="607" y="479"/>
                  </a:lnTo>
                  <a:lnTo>
                    <a:pt x="607" y="466"/>
                  </a:lnTo>
                  <a:lnTo>
                    <a:pt x="607" y="453"/>
                  </a:lnTo>
                  <a:lnTo>
                    <a:pt x="607" y="439"/>
                  </a:lnTo>
                  <a:lnTo>
                    <a:pt x="607" y="426"/>
                  </a:lnTo>
                  <a:lnTo>
                    <a:pt x="607" y="413"/>
                  </a:lnTo>
                  <a:lnTo>
                    <a:pt x="605" y="398"/>
                  </a:lnTo>
                  <a:lnTo>
                    <a:pt x="605" y="386"/>
                  </a:lnTo>
                  <a:lnTo>
                    <a:pt x="605" y="371"/>
                  </a:lnTo>
                  <a:lnTo>
                    <a:pt x="605" y="358"/>
                  </a:lnTo>
                  <a:lnTo>
                    <a:pt x="605" y="344"/>
                  </a:lnTo>
                  <a:lnTo>
                    <a:pt x="605" y="331"/>
                  </a:lnTo>
                  <a:lnTo>
                    <a:pt x="603" y="318"/>
                  </a:lnTo>
                  <a:lnTo>
                    <a:pt x="603" y="304"/>
                  </a:lnTo>
                  <a:lnTo>
                    <a:pt x="601" y="291"/>
                  </a:lnTo>
                  <a:lnTo>
                    <a:pt x="601" y="278"/>
                  </a:lnTo>
                  <a:lnTo>
                    <a:pt x="601" y="265"/>
                  </a:lnTo>
                  <a:lnTo>
                    <a:pt x="599" y="251"/>
                  </a:lnTo>
                  <a:lnTo>
                    <a:pt x="599" y="240"/>
                  </a:lnTo>
                  <a:lnTo>
                    <a:pt x="599" y="228"/>
                  </a:lnTo>
                  <a:lnTo>
                    <a:pt x="597" y="215"/>
                  </a:lnTo>
                  <a:lnTo>
                    <a:pt x="597" y="204"/>
                  </a:lnTo>
                  <a:lnTo>
                    <a:pt x="595" y="192"/>
                  </a:lnTo>
                  <a:lnTo>
                    <a:pt x="595" y="181"/>
                  </a:lnTo>
                  <a:lnTo>
                    <a:pt x="593" y="169"/>
                  </a:lnTo>
                  <a:lnTo>
                    <a:pt x="593" y="160"/>
                  </a:lnTo>
                  <a:lnTo>
                    <a:pt x="592" y="150"/>
                  </a:lnTo>
                  <a:lnTo>
                    <a:pt x="592" y="141"/>
                  </a:lnTo>
                  <a:lnTo>
                    <a:pt x="590" y="131"/>
                  </a:lnTo>
                  <a:lnTo>
                    <a:pt x="590" y="122"/>
                  </a:lnTo>
                  <a:lnTo>
                    <a:pt x="588" y="112"/>
                  </a:lnTo>
                  <a:lnTo>
                    <a:pt x="586" y="107"/>
                  </a:lnTo>
                  <a:lnTo>
                    <a:pt x="584" y="97"/>
                  </a:lnTo>
                  <a:lnTo>
                    <a:pt x="584" y="91"/>
                  </a:lnTo>
                  <a:lnTo>
                    <a:pt x="584" y="84"/>
                  </a:lnTo>
                  <a:lnTo>
                    <a:pt x="582" y="78"/>
                  </a:lnTo>
                  <a:lnTo>
                    <a:pt x="580" y="72"/>
                  </a:lnTo>
                  <a:lnTo>
                    <a:pt x="578" y="67"/>
                  </a:lnTo>
                  <a:lnTo>
                    <a:pt x="578" y="63"/>
                  </a:lnTo>
                  <a:lnTo>
                    <a:pt x="576" y="59"/>
                  </a:lnTo>
                  <a:lnTo>
                    <a:pt x="573" y="55"/>
                  </a:lnTo>
                  <a:lnTo>
                    <a:pt x="571" y="52"/>
                  </a:lnTo>
                  <a:lnTo>
                    <a:pt x="563" y="50"/>
                  </a:lnTo>
                  <a:lnTo>
                    <a:pt x="555" y="48"/>
                  </a:lnTo>
                  <a:lnTo>
                    <a:pt x="548" y="50"/>
                  </a:lnTo>
                  <a:lnTo>
                    <a:pt x="540" y="52"/>
                  </a:lnTo>
                  <a:lnTo>
                    <a:pt x="534" y="52"/>
                  </a:lnTo>
                  <a:lnTo>
                    <a:pt x="529" y="53"/>
                  </a:lnTo>
                  <a:lnTo>
                    <a:pt x="523" y="55"/>
                  </a:lnTo>
                  <a:lnTo>
                    <a:pt x="519" y="59"/>
                  </a:lnTo>
                  <a:lnTo>
                    <a:pt x="514" y="61"/>
                  </a:lnTo>
                  <a:lnTo>
                    <a:pt x="508" y="63"/>
                  </a:lnTo>
                  <a:lnTo>
                    <a:pt x="502" y="65"/>
                  </a:lnTo>
                  <a:lnTo>
                    <a:pt x="496" y="69"/>
                  </a:lnTo>
                  <a:lnTo>
                    <a:pt x="489" y="71"/>
                  </a:lnTo>
                  <a:lnTo>
                    <a:pt x="481" y="74"/>
                  </a:lnTo>
                  <a:lnTo>
                    <a:pt x="472" y="76"/>
                  </a:lnTo>
                  <a:lnTo>
                    <a:pt x="464" y="80"/>
                  </a:lnTo>
                  <a:lnTo>
                    <a:pt x="457" y="82"/>
                  </a:lnTo>
                  <a:lnTo>
                    <a:pt x="447" y="86"/>
                  </a:lnTo>
                  <a:lnTo>
                    <a:pt x="441" y="86"/>
                  </a:lnTo>
                  <a:lnTo>
                    <a:pt x="438" y="88"/>
                  </a:lnTo>
                  <a:lnTo>
                    <a:pt x="434" y="90"/>
                  </a:lnTo>
                  <a:lnTo>
                    <a:pt x="430" y="91"/>
                  </a:lnTo>
                  <a:lnTo>
                    <a:pt x="422" y="91"/>
                  </a:lnTo>
                  <a:lnTo>
                    <a:pt x="419" y="93"/>
                  </a:lnTo>
                  <a:lnTo>
                    <a:pt x="413" y="93"/>
                  </a:lnTo>
                  <a:lnTo>
                    <a:pt x="407" y="95"/>
                  </a:lnTo>
                  <a:lnTo>
                    <a:pt x="401" y="95"/>
                  </a:lnTo>
                  <a:lnTo>
                    <a:pt x="396" y="97"/>
                  </a:lnTo>
                  <a:lnTo>
                    <a:pt x="390" y="97"/>
                  </a:lnTo>
                  <a:lnTo>
                    <a:pt x="384" y="99"/>
                  </a:lnTo>
                  <a:lnTo>
                    <a:pt x="379" y="99"/>
                  </a:lnTo>
                  <a:lnTo>
                    <a:pt x="373" y="99"/>
                  </a:lnTo>
                  <a:lnTo>
                    <a:pt x="367" y="101"/>
                  </a:lnTo>
                  <a:lnTo>
                    <a:pt x="362" y="101"/>
                  </a:lnTo>
                  <a:lnTo>
                    <a:pt x="354" y="101"/>
                  </a:lnTo>
                  <a:lnTo>
                    <a:pt x="348" y="103"/>
                  </a:lnTo>
                  <a:lnTo>
                    <a:pt x="341" y="103"/>
                  </a:lnTo>
                  <a:lnTo>
                    <a:pt x="335" y="105"/>
                  </a:lnTo>
                  <a:lnTo>
                    <a:pt x="327" y="103"/>
                  </a:lnTo>
                  <a:lnTo>
                    <a:pt x="320" y="103"/>
                  </a:lnTo>
                  <a:lnTo>
                    <a:pt x="312" y="103"/>
                  </a:lnTo>
                  <a:lnTo>
                    <a:pt x="306" y="103"/>
                  </a:lnTo>
                  <a:lnTo>
                    <a:pt x="299" y="103"/>
                  </a:lnTo>
                  <a:lnTo>
                    <a:pt x="291" y="103"/>
                  </a:lnTo>
                  <a:lnTo>
                    <a:pt x="286" y="103"/>
                  </a:lnTo>
                  <a:lnTo>
                    <a:pt x="280" y="103"/>
                  </a:lnTo>
                  <a:lnTo>
                    <a:pt x="272" y="101"/>
                  </a:lnTo>
                  <a:lnTo>
                    <a:pt x="267" y="101"/>
                  </a:lnTo>
                  <a:lnTo>
                    <a:pt x="261" y="101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2" y="99"/>
                  </a:lnTo>
                  <a:lnTo>
                    <a:pt x="236" y="99"/>
                  </a:lnTo>
                  <a:lnTo>
                    <a:pt x="230" y="99"/>
                  </a:lnTo>
                  <a:lnTo>
                    <a:pt x="225" y="97"/>
                  </a:lnTo>
                  <a:lnTo>
                    <a:pt x="219" y="97"/>
                  </a:lnTo>
                  <a:lnTo>
                    <a:pt x="213" y="95"/>
                  </a:lnTo>
                  <a:lnTo>
                    <a:pt x="208" y="95"/>
                  </a:lnTo>
                  <a:lnTo>
                    <a:pt x="202" y="93"/>
                  </a:lnTo>
                  <a:lnTo>
                    <a:pt x="198" y="93"/>
                  </a:lnTo>
                  <a:lnTo>
                    <a:pt x="192" y="93"/>
                  </a:lnTo>
                  <a:lnTo>
                    <a:pt x="187" y="93"/>
                  </a:lnTo>
                  <a:lnTo>
                    <a:pt x="183" y="91"/>
                  </a:lnTo>
                  <a:lnTo>
                    <a:pt x="177" y="91"/>
                  </a:lnTo>
                  <a:lnTo>
                    <a:pt x="173" y="90"/>
                  </a:lnTo>
                  <a:lnTo>
                    <a:pt x="168" y="90"/>
                  </a:lnTo>
                  <a:lnTo>
                    <a:pt x="158" y="88"/>
                  </a:lnTo>
                  <a:lnTo>
                    <a:pt x="151" y="86"/>
                  </a:lnTo>
                  <a:lnTo>
                    <a:pt x="141" y="84"/>
                  </a:lnTo>
                  <a:lnTo>
                    <a:pt x="133" y="80"/>
                  </a:lnTo>
                  <a:lnTo>
                    <a:pt x="126" y="78"/>
                  </a:lnTo>
                  <a:lnTo>
                    <a:pt x="118" y="76"/>
                  </a:lnTo>
                  <a:lnTo>
                    <a:pt x="111" y="74"/>
                  </a:lnTo>
                  <a:lnTo>
                    <a:pt x="105" y="72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86" y="65"/>
                  </a:lnTo>
                  <a:lnTo>
                    <a:pt x="80" y="65"/>
                  </a:lnTo>
                  <a:lnTo>
                    <a:pt x="76" y="63"/>
                  </a:lnTo>
                  <a:lnTo>
                    <a:pt x="73" y="61"/>
                  </a:lnTo>
                  <a:lnTo>
                    <a:pt x="65" y="57"/>
                  </a:lnTo>
                  <a:lnTo>
                    <a:pt x="57" y="55"/>
                  </a:lnTo>
                  <a:lnTo>
                    <a:pt x="52" y="52"/>
                  </a:lnTo>
                  <a:lnTo>
                    <a:pt x="46" y="50"/>
                  </a:lnTo>
                  <a:lnTo>
                    <a:pt x="40" y="46"/>
                  </a:lnTo>
                  <a:lnTo>
                    <a:pt x="37" y="44"/>
                  </a:lnTo>
                  <a:lnTo>
                    <a:pt x="29" y="36"/>
                  </a:lnTo>
                  <a:lnTo>
                    <a:pt x="25" y="31"/>
                  </a:lnTo>
                  <a:lnTo>
                    <a:pt x="25" y="25"/>
                  </a:lnTo>
                  <a:lnTo>
                    <a:pt x="31" y="21"/>
                  </a:lnTo>
                  <a:lnTo>
                    <a:pt x="35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6" y="17"/>
                  </a:lnTo>
                  <a:lnTo>
                    <a:pt x="61" y="17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8" name="Cloud Callout 107"/>
          <p:cNvSpPr/>
          <p:nvPr/>
        </p:nvSpPr>
        <p:spPr>
          <a:xfrm>
            <a:off x="6019800" y="2286000"/>
            <a:ext cx="2501900" cy="16764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Half Full</a:t>
            </a:r>
          </a:p>
        </p:txBody>
      </p:sp>
      <p:sp>
        <p:nvSpPr>
          <p:cNvPr id="109" name="Cloud Callout 108"/>
          <p:cNvSpPr/>
          <p:nvPr/>
        </p:nvSpPr>
        <p:spPr>
          <a:xfrm flipH="1">
            <a:off x="685800" y="2286000"/>
            <a:ext cx="2590800" cy="16764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Half Empty</a:t>
            </a:r>
          </a:p>
        </p:txBody>
      </p:sp>
      <p:sp>
        <p:nvSpPr>
          <p:cNvPr id="110" name="Right Arrow 109"/>
          <p:cNvSpPr/>
          <p:nvPr/>
        </p:nvSpPr>
        <p:spPr>
          <a:xfrm>
            <a:off x="4191000" y="2667000"/>
            <a:ext cx="685800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5" name="Group 189"/>
          <p:cNvGrpSpPr>
            <a:grpSpLocks noChangeAspect="1"/>
          </p:cNvGrpSpPr>
          <p:nvPr/>
        </p:nvGrpSpPr>
        <p:grpSpPr bwMode="auto">
          <a:xfrm>
            <a:off x="762000" y="4114800"/>
            <a:ext cx="1827213" cy="1508125"/>
            <a:chOff x="624" y="2592"/>
            <a:chExt cx="1151" cy="950"/>
          </a:xfrm>
        </p:grpSpPr>
        <p:sp>
          <p:nvSpPr>
            <p:cNvPr id="37915" name="AutoShape 188"/>
            <p:cNvSpPr>
              <a:spLocks noChangeAspect="1" noChangeArrowheads="1" noTextEdit="1"/>
            </p:cNvSpPr>
            <p:nvPr/>
          </p:nvSpPr>
          <p:spPr bwMode="auto">
            <a:xfrm>
              <a:off x="624" y="2592"/>
              <a:ext cx="1151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191"/>
            <p:cNvSpPr>
              <a:spLocks/>
            </p:cNvSpPr>
            <p:nvPr/>
          </p:nvSpPr>
          <p:spPr bwMode="auto">
            <a:xfrm>
              <a:off x="1166" y="2701"/>
              <a:ext cx="521" cy="554"/>
            </a:xfrm>
            <a:custGeom>
              <a:avLst/>
              <a:gdLst>
                <a:gd name="T0" fmla="*/ 87 w 1042"/>
                <a:gd name="T1" fmla="*/ 442 h 1108"/>
                <a:gd name="T2" fmla="*/ 46 w 1042"/>
                <a:gd name="T3" fmla="*/ 353 h 1108"/>
                <a:gd name="T4" fmla="*/ 0 w 1042"/>
                <a:gd name="T5" fmla="*/ 223 h 1108"/>
                <a:gd name="T6" fmla="*/ 77 w 1042"/>
                <a:gd name="T7" fmla="*/ 88 h 1108"/>
                <a:gd name="T8" fmla="*/ 176 w 1042"/>
                <a:gd name="T9" fmla="*/ 37 h 1108"/>
                <a:gd name="T10" fmla="*/ 290 w 1042"/>
                <a:gd name="T11" fmla="*/ 0 h 1108"/>
                <a:gd name="T12" fmla="*/ 461 w 1042"/>
                <a:gd name="T13" fmla="*/ 21 h 1108"/>
                <a:gd name="T14" fmla="*/ 618 w 1042"/>
                <a:gd name="T15" fmla="*/ 103 h 1108"/>
                <a:gd name="T16" fmla="*/ 732 w 1042"/>
                <a:gd name="T17" fmla="*/ 250 h 1108"/>
                <a:gd name="T18" fmla="*/ 779 w 1042"/>
                <a:gd name="T19" fmla="*/ 380 h 1108"/>
                <a:gd name="T20" fmla="*/ 810 w 1042"/>
                <a:gd name="T21" fmla="*/ 577 h 1108"/>
                <a:gd name="T22" fmla="*/ 836 w 1042"/>
                <a:gd name="T23" fmla="*/ 713 h 1108"/>
                <a:gd name="T24" fmla="*/ 846 w 1042"/>
                <a:gd name="T25" fmla="*/ 775 h 1108"/>
                <a:gd name="T26" fmla="*/ 883 w 1042"/>
                <a:gd name="T27" fmla="*/ 806 h 1108"/>
                <a:gd name="T28" fmla="*/ 961 w 1042"/>
                <a:gd name="T29" fmla="*/ 775 h 1108"/>
                <a:gd name="T30" fmla="*/ 1028 w 1042"/>
                <a:gd name="T31" fmla="*/ 733 h 1108"/>
                <a:gd name="T32" fmla="*/ 1029 w 1042"/>
                <a:gd name="T33" fmla="*/ 737 h 1108"/>
                <a:gd name="T34" fmla="*/ 1033 w 1042"/>
                <a:gd name="T35" fmla="*/ 745 h 1108"/>
                <a:gd name="T36" fmla="*/ 1036 w 1042"/>
                <a:gd name="T37" fmla="*/ 760 h 1108"/>
                <a:gd name="T38" fmla="*/ 1040 w 1042"/>
                <a:gd name="T39" fmla="*/ 778 h 1108"/>
                <a:gd name="T40" fmla="*/ 1042 w 1042"/>
                <a:gd name="T41" fmla="*/ 800 h 1108"/>
                <a:gd name="T42" fmla="*/ 1042 w 1042"/>
                <a:gd name="T43" fmla="*/ 825 h 1108"/>
                <a:gd name="T44" fmla="*/ 1040 w 1042"/>
                <a:gd name="T45" fmla="*/ 853 h 1108"/>
                <a:gd name="T46" fmla="*/ 1033 w 1042"/>
                <a:gd name="T47" fmla="*/ 883 h 1108"/>
                <a:gd name="T48" fmla="*/ 1020 w 1042"/>
                <a:gd name="T49" fmla="*/ 914 h 1108"/>
                <a:gd name="T50" fmla="*/ 1000 w 1042"/>
                <a:gd name="T51" fmla="*/ 945 h 1108"/>
                <a:gd name="T52" fmla="*/ 975 w 1042"/>
                <a:gd name="T53" fmla="*/ 977 h 1108"/>
                <a:gd name="T54" fmla="*/ 940 w 1042"/>
                <a:gd name="T55" fmla="*/ 1007 h 1108"/>
                <a:gd name="T56" fmla="*/ 897 w 1042"/>
                <a:gd name="T57" fmla="*/ 1036 h 1108"/>
                <a:gd name="T58" fmla="*/ 844 w 1042"/>
                <a:gd name="T59" fmla="*/ 1063 h 1108"/>
                <a:gd name="T60" fmla="*/ 778 w 1042"/>
                <a:gd name="T61" fmla="*/ 1087 h 1108"/>
                <a:gd name="T62" fmla="*/ 701 w 1042"/>
                <a:gd name="T63" fmla="*/ 1108 h 1108"/>
                <a:gd name="T64" fmla="*/ 87 w 1042"/>
                <a:gd name="T65" fmla="*/ 442 h 1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2"/>
                <a:gd name="T100" fmla="*/ 0 h 1108"/>
                <a:gd name="T101" fmla="*/ 1042 w 1042"/>
                <a:gd name="T102" fmla="*/ 1108 h 1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2" h="1108">
                  <a:moveTo>
                    <a:pt x="87" y="442"/>
                  </a:moveTo>
                  <a:lnTo>
                    <a:pt x="46" y="353"/>
                  </a:lnTo>
                  <a:lnTo>
                    <a:pt x="0" y="223"/>
                  </a:lnTo>
                  <a:lnTo>
                    <a:pt x="77" y="88"/>
                  </a:lnTo>
                  <a:lnTo>
                    <a:pt x="176" y="37"/>
                  </a:lnTo>
                  <a:lnTo>
                    <a:pt x="290" y="0"/>
                  </a:lnTo>
                  <a:lnTo>
                    <a:pt x="461" y="21"/>
                  </a:lnTo>
                  <a:lnTo>
                    <a:pt x="618" y="103"/>
                  </a:lnTo>
                  <a:lnTo>
                    <a:pt x="732" y="250"/>
                  </a:lnTo>
                  <a:lnTo>
                    <a:pt x="779" y="380"/>
                  </a:lnTo>
                  <a:lnTo>
                    <a:pt x="810" y="577"/>
                  </a:lnTo>
                  <a:lnTo>
                    <a:pt x="836" y="713"/>
                  </a:lnTo>
                  <a:lnTo>
                    <a:pt x="846" y="775"/>
                  </a:lnTo>
                  <a:lnTo>
                    <a:pt x="883" y="806"/>
                  </a:lnTo>
                  <a:lnTo>
                    <a:pt x="961" y="775"/>
                  </a:lnTo>
                  <a:lnTo>
                    <a:pt x="1028" y="733"/>
                  </a:lnTo>
                  <a:lnTo>
                    <a:pt x="1029" y="737"/>
                  </a:lnTo>
                  <a:lnTo>
                    <a:pt x="1033" y="745"/>
                  </a:lnTo>
                  <a:lnTo>
                    <a:pt x="1036" y="760"/>
                  </a:lnTo>
                  <a:lnTo>
                    <a:pt x="1040" y="778"/>
                  </a:lnTo>
                  <a:lnTo>
                    <a:pt x="1042" y="800"/>
                  </a:lnTo>
                  <a:lnTo>
                    <a:pt x="1042" y="825"/>
                  </a:lnTo>
                  <a:lnTo>
                    <a:pt x="1040" y="853"/>
                  </a:lnTo>
                  <a:lnTo>
                    <a:pt x="1033" y="883"/>
                  </a:lnTo>
                  <a:lnTo>
                    <a:pt x="1020" y="914"/>
                  </a:lnTo>
                  <a:lnTo>
                    <a:pt x="1000" y="945"/>
                  </a:lnTo>
                  <a:lnTo>
                    <a:pt x="975" y="977"/>
                  </a:lnTo>
                  <a:lnTo>
                    <a:pt x="940" y="1007"/>
                  </a:lnTo>
                  <a:lnTo>
                    <a:pt x="897" y="1036"/>
                  </a:lnTo>
                  <a:lnTo>
                    <a:pt x="844" y="1063"/>
                  </a:lnTo>
                  <a:lnTo>
                    <a:pt x="778" y="1087"/>
                  </a:lnTo>
                  <a:lnTo>
                    <a:pt x="701" y="1108"/>
                  </a:lnTo>
                  <a:lnTo>
                    <a:pt x="87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192"/>
            <p:cNvSpPr>
              <a:spLocks/>
            </p:cNvSpPr>
            <p:nvPr/>
          </p:nvSpPr>
          <p:spPr bwMode="auto">
            <a:xfrm>
              <a:off x="1003" y="2837"/>
              <a:ext cx="581" cy="678"/>
            </a:xfrm>
            <a:custGeom>
              <a:avLst/>
              <a:gdLst>
                <a:gd name="T0" fmla="*/ 699 w 1161"/>
                <a:gd name="T1" fmla="*/ 21 h 1357"/>
                <a:gd name="T2" fmla="*/ 428 w 1161"/>
                <a:gd name="T3" fmla="*/ 69 h 1357"/>
                <a:gd name="T4" fmla="*/ 410 w 1161"/>
                <a:gd name="T5" fmla="*/ 109 h 1357"/>
                <a:gd name="T6" fmla="*/ 364 w 1161"/>
                <a:gd name="T7" fmla="*/ 205 h 1357"/>
                <a:gd name="T8" fmla="*/ 310 w 1161"/>
                <a:gd name="T9" fmla="*/ 325 h 1357"/>
                <a:gd name="T10" fmla="*/ 265 w 1161"/>
                <a:gd name="T11" fmla="*/ 438 h 1357"/>
                <a:gd name="T12" fmla="*/ 257 w 1161"/>
                <a:gd name="T13" fmla="*/ 437 h 1357"/>
                <a:gd name="T14" fmla="*/ 234 w 1161"/>
                <a:gd name="T15" fmla="*/ 432 h 1357"/>
                <a:gd name="T16" fmla="*/ 201 w 1161"/>
                <a:gd name="T17" fmla="*/ 429 h 1357"/>
                <a:gd name="T18" fmla="*/ 163 w 1161"/>
                <a:gd name="T19" fmla="*/ 425 h 1357"/>
                <a:gd name="T20" fmla="*/ 122 w 1161"/>
                <a:gd name="T21" fmla="*/ 425 h 1357"/>
                <a:gd name="T22" fmla="*/ 83 w 1161"/>
                <a:gd name="T23" fmla="*/ 429 h 1357"/>
                <a:gd name="T24" fmla="*/ 49 w 1161"/>
                <a:gd name="T25" fmla="*/ 439 h 1357"/>
                <a:gd name="T26" fmla="*/ 25 w 1161"/>
                <a:gd name="T27" fmla="*/ 456 h 1357"/>
                <a:gd name="T28" fmla="*/ 21 w 1161"/>
                <a:gd name="T29" fmla="*/ 463 h 1357"/>
                <a:gd name="T30" fmla="*/ 11 w 1161"/>
                <a:gd name="T31" fmla="*/ 481 h 1357"/>
                <a:gd name="T32" fmla="*/ 2 w 1161"/>
                <a:gd name="T33" fmla="*/ 506 h 1357"/>
                <a:gd name="T34" fmla="*/ 0 w 1161"/>
                <a:gd name="T35" fmla="*/ 535 h 1357"/>
                <a:gd name="T36" fmla="*/ 10 w 1161"/>
                <a:gd name="T37" fmla="*/ 563 h 1357"/>
                <a:gd name="T38" fmla="*/ 38 w 1161"/>
                <a:gd name="T39" fmla="*/ 589 h 1357"/>
                <a:gd name="T40" fmla="*/ 91 w 1161"/>
                <a:gd name="T41" fmla="*/ 606 h 1357"/>
                <a:gd name="T42" fmla="*/ 174 w 1161"/>
                <a:gd name="T43" fmla="*/ 612 h 1357"/>
                <a:gd name="T44" fmla="*/ 71 w 1161"/>
                <a:gd name="T45" fmla="*/ 1173 h 1357"/>
                <a:gd name="T46" fmla="*/ 99 w 1161"/>
                <a:gd name="T47" fmla="*/ 1193 h 1357"/>
                <a:gd name="T48" fmla="*/ 158 w 1161"/>
                <a:gd name="T49" fmla="*/ 1233 h 1357"/>
                <a:gd name="T50" fmla="*/ 220 w 1161"/>
                <a:gd name="T51" fmla="*/ 1266 h 1357"/>
                <a:gd name="T52" fmla="*/ 285 w 1161"/>
                <a:gd name="T53" fmla="*/ 1296 h 1357"/>
                <a:gd name="T54" fmla="*/ 353 w 1161"/>
                <a:gd name="T55" fmla="*/ 1319 h 1357"/>
                <a:gd name="T56" fmla="*/ 424 w 1161"/>
                <a:gd name="T57" fmla="*/ 1337 h 1357"/>
                <a:gd name="T58" fmla="*/ 496 w 1161"/>
                <a:gd name="T59" fmla="*/ 1350 h 1357"/>
                <a:gd name="T60" fmla="*/ 570 w 1161"/>
                <a:gd name="T61" fmla="*/ 1356 h 1357"/>
                <a:gd name="T62" fmla="*/ 647 w 1161"/>
                <a:gd name="T63" fmla="*/ 1356 h 1357"/>
                <a:gd name="T64" fmla="*/ 724 w 1161"/>
                <a:gd name="T65" fmla="*/ 1349 h 1357"/>
                <a:gd name="T66" fmla="*/ 799 w 1161"/>
                <a:gd name="T67" fmla="*/ 1336 h 1357"/>
                <a:gd name="T68" fmla="*/ 872 w 1161"/>
                <a:gd name="T69" fmla="*/ 1317 h 1357"/>
                <a:gd name="T70" fmla="*/ 941 w 1161"/>
                <a:gd name="T71" fmla="*/ 1291 h 1357"/>
                <a:gd name="T72" fmla="*/ 1008 w 1161"/>
                <a:gd name="T73" fmla="*/ 1260 h 1357"/>
                <a:gd name="T74" fmla="*/ 1072 w 1161"/>
                <a:gd name="T75" fmla="*/ 1224 h 1357"/>
                <a:gd name="T76" fmla="*/ 1132 w 1161"/>
                <a:gd name="T77" fmla="*/ 1183 h 1357"/>
                <a:gd name="T78" fmla="*/ 1153 w 1161"/>
                <a:gd name="T79" fmla="*/ 1119 h 1357"/>
                <a:gd name="T80" fmla="*/ 1130 w 1161"/>
                <a:gd name="T81" fmla="*/ 1011 h 1357"/>
                <a:gd name="T82" fmla="*/ 1100 w 1161"/>
                <a:gd name="T83" fmla="*/ 881 h 1357"/>
                <a:gd name="T84" fmla="*/ 1065 w 1161"/>
                <a:gd name="T85" fmla="*/ 736 h 1357"/>
                <a:gd name="T86" fmla="*/ 1025 w 1161"/>
                <a:gd name="T87" fmla="*/ 588 h 1357"/>
                <a:gd name="T88" fmla="*/ 980 w 1161"/>
                <a:gd name="T89" fmla="*/ 441 h 1357"/>
                <a:gd name="T90" fmla="*/ 933 w 1161"/>
                <a:gd name="T91" fmla="*/ 308 h 1357"/>
                <a:gd name="T92" fmla="*/ 882 w 1161"/>
                <a:gd name="T93" fmla="*/ 196 h 1357"/>
                <a:gd name="T94" fmla="*/ 761 w 1161"/>
                <a:gd name="T95" fmla="*/ 52 h 13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1"/>
                <a:gd name="T145" fmla="*/ 0 h 1357"/>
                <a:gd name="T146" fmla="*/ 1161 w 1161"/>
                <a:gd name="T147" fmla="*/ 1357 h 13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1" h="1357">
                  <a:moveTo>
                    <a:pt x="761" y="52"/>
                  </a:moveTo>
                  <a:lnTo>
                    <a:pt x="699" y="21"/>
                  </a:lnTo>
                  <a:lnTo>
                    <a:pt x="589" y="0"/>
                  </a:lnTo>
                  <a:lnTo>
                    <a:pt x="428" y="69"/>
                  </a:lnTo>
                  <a:lnTo>
                    <a:pt x="424" y="80"/>
                  </a:lnTo>
                  <a:lnTo>
                    <a:pt x="410" y="109"/>
                  </a:lnTo>
                  <a:lnTo>
                    <a:pt x="389" y="151"/>
                  </a:lnTo>
                  <a:lnTo>
                    <a:pt x="364" y="205"/>
                  </a:lnTo>
                  <a:lnTo>
                    <a:pt x="337" y="264"/>
                  </a:lnTo>
                  <a:lnTo>
                    <a:pt x="310" y="325"/>
                  </a:lnTo>
                  <a:lnTo>
                    <a:pt x="285" y="385"/>
                  </a:lnTo>
                  <a:lnTo>
                    <a:pt x="265" y="438"/>
                  </a:lnTo>
                  <a:lnTo>
                    <a:pt x="262" y="438"/>
                  </a:lnTo>
                  <a:lnTo>
                    <a:pt x="257" y="437"/>
                  </a:lnTo>
                  <a:lnTo>
                    <a:pt x="246" y="435"/>
                  </a:lnTo>
                  <a:lnTo>
                    <a:pt x="234" y="432"/>
                  </a:lnTo>
                  <a:lnTo>
                    <a:pt x="219" y="431"/>
                  </a:lnTo>
                  <a:lnTo>
                    <a:pt x="201" y="429"/>
                  </a:lnTo>
                  <a:lnTo>
                    <a:pt x="183" y="426"/>
                  </a:lnTo>
                  <a:lnTo>
                    <a:pt x="163" y="425"/>
                  </a:lnTo>
                  <a:lnTo>
                    <a:pt x="143" y="425"/>
                  </a:lnTo>
                  <a:lnTo>
                    <a:pt x="122" y="425"/>
                  </a:lnTo>
                  <a:lnTo>
                    <a:pt x="102" y="426"/>
                  </a:lnTo>
                  <a:lnTo>
                    <a:pt x="83" y="429"/>
                  </a:lnTo>
                  <a:lnTo>
                    <a:pt x="66" y="433"/>
                  </a:lnTo>
                  <a:lnTo>
                    <a:pt x="49" y="439"/>
                  </a:lnTo>
                  <a:lnTo>
                    <a:pt x="36" y="447"/>
                  </a:lnTo>
                  <a:lnTo>
                    <a:pt x="25" y="456"/>
                  </a:lnTo>
                  <a:lnTo>
                    <a:pt x="24" y="459"/>
                  </a:lnTo>
                  <a:lnTo>
                    <a:pt x="21" y="463"/>
                  </a:lnTo>
                  <a:lnTo>
                    <a:pt x="16" y="471"/>
                  </a:lnTo>
                  <a:lnTo>
                    <a:pt x="11" y="481"/>
                  </a:lnTo>
                  <a:lnTo>
                    <a:pt x="6" y="493"/>
                  </a:lnTo>
                  <a:lnTo>
                    <a:pt x="2" y="506"/>
                  </a:lnTo>
                  <a:lnTo>
                    <a:pt x="0" y="521"/>
                  </a:lnTo>
                  <a:lnTo>
                    <a:pt x="0" y="535"/>
                  </a:lnTo>
                  <a:lnTo>
                    <a:pt x="3" y="550"/>
                  </a:lnTo>
                  <a:lnTo>
                    <a:pt x="10" y="563"/>
                  </a:lnTo>
                  <a:lnTo>
                    <a:pt x="22" y="577"/>
                  </a:lnTo>
                  <a:lnTo>
                    <a:pt x="38" y="589"/>
                  </a:lnTo>
                  <a:lnTo>
                    <a:pt x="61" y="598"/>
                  </a:lnTo>
                  <a:lnTo>
                    <a:pt x="91" y="606"/>
                  </a:lnTo>
                  <a:lnTo>
                    <a:pt x="128" y="611"/>
                  </a:lnTo>
                  <a:lnTo>
                    <a:pt x="174" y="612"/>
                  </a:lnTo>
                  <a:lnTo>
                    <a:pt x="201" y="613"/>
                  </a:lnTo>
                  <a:lnTo>
                    <a:pt x="71" y="1173"/>
                  </a:lnTo>
                  <a:lnTo>
                    <a:pt x="99" y="1193"/>
                  </a:lnTo>
                  <a:lnTo>
                    <a:pt x="129" y="1214"/>
                  </a:lnTo>
                  <a:lnTo>
                    <a:pt x="158" y="1233"/>
                  </a:lnTo>
                  <a:lnTo>
                    <a:pt x="189" y="1250"/>
                  </a:lnTo>
                  <a:lnTo>
                    <a:pt x="220" y="1266"/>
                  </a:lnTo>
                  <a:lnTo>
                    <a:pt x="252" y="1282"/>
                  </a:lnTo>
                  <a:lnTo>
                    <a:pt x="285" y="1296"/>
                  </a:lnTo>
                  <a:lnTo>
                    <a:pt x="319" y="1307"/>
                  </a:lnTo>
                  <a:lnTo>
                    <a:pt x="353" y="1319"/>
                  </a:lnTo>
                  <a:lnTo>
                    <a:pt x="388" y="1329"/>
                  </a:lnTo>
                  <a:lnTo>
                    <a:pt x="424" y="1337"/>
                  </a:lnTo>
                  <a:lnTo>
                    <a:pt x="459" y="1344"/>
                  </a:lnTo>
                  <a:lnTo>
                    <a:pt x="496" y="1350"/>
                  </a:lnTo>
                  <a:lnTo>
                    <a:pt x="533" y="1353"/>
                  </a:lnTo>
                  <a:lnTo>
                    <a:pt x="570" y="1356"/>
                  </a:lnTo>
                  <a:lnTo>
                    <a:pt x="608" y="1357"/>
                  </a:lnTo>
                  <a:lnTo>
                    <a:pt x="647" y="1356"/>
                  </a:lnTo>
                  <a:lnTo>
                    <a:pt x="686" y="1353"/>
                  </a:lnTo>
                  <a:lnTo>
                    <a:pt x="724" y="1349"/>
                  </a:lnTo>
                  <a:lnTo>
                    <a:pt x="761" y="1343"/>
                  </a:lnTo>
                  <a:lnTo>
                    <a:pt x="799" y="1336"/>
                  </a:lnTo>
                  <a:lnTo>
                    <a:pt x="835" y="1327"/>
                  </a:lnTo>
                  <a:lnTo>
                    <a:pt x="872" y="1317"/>
                  </a:lnTo>
                  <a:lnTo>
                    <a:pt x="906" y="1305"/>
                  </a:lnTo>
                  <a:lnTo>
                    <a:pt x="941" y="1291"/>
                  </a:lnTo>
                  <a:lnTo>
                    <a:pt x="975" y="1276"/>
                  </a:lnTo>
                  <a:lnTo>
                    <a:pt x="1008" y="1260"/>
                  </a:lnTo>
                  <a:lnTo>
                    <a:pt x="1040" y="1243"/>
                  </a:lnTo>
                  <a:lnTo>
                    <a:pt x="1072" y="1224"/>
                  </a:lnTo>
                  <a:lnTo>
                    <a:pt x="1102" y="1204"/>
                  </a:lnTo>
                  <a:lnTo>
                    <a:pt x="1132" y="1183"/>
                  </a:lnTo>
                  <a:lnTo>
                    <a:pt x="1161" y="1160"/>
                  </a:lnTo>
                  <a:lnTo>
                    <a:pt x="1153" y="1119"/>
                  </a:lnTo>
                  <a:lnTo>
                    <a:pt x="1142" y="1068"/>
                  </a:lnTo>
                  <a:lnTo>
                    <a:pt x="1130" y="1011"/>
                  </a:lnTo>
                  <a:lnTo>
                    <a:pt x="1116" y="948"/>
                  </a:lnTo>
                  <a:lnTo>
                    <a:pt x="1100" y="881"/>
                  </a:lnTo>
                  <a:lnTo>
                    <a:pt x="1084" y="810"/>
                  </a:lnTo>
                  <a:lnTo>
                    <a:pt x="1065" y="736"/>
                  </a:lnTo>
                  <a:lnTo>
                    <a:pt x="1046" y="663"/>
                  </a:lnTo>
                  <a:lnTo>
                    <a:pt x="1025" y="588"/>
                  </a:lnTo>
                  <a:lnTo>
                    <a:pt x="1003" y="513"/>
                  </a:lnTo>
                  <a:lnTo>
                    <a:pt x="980" y="441"/>
                  </a:lnTo>
                  <a:lnTo>
                    <a:pt x="957" y="372"/>
                  </a:lnTo>
                  <a:lnTo>
                    <a:pt x="933" y="308"/>
                  </a:lnTo>
                  <a:lnTo>
                    <a:pt x="907" y="249"/>
                  </a:lnTo>
                  <a:lnTo>
                    <a:pt x="882" y="196"/>
                  </a:lnTo>
                  <a:lnTo>
                    <a:pt x="857" y="151"/>
                  </a:lnTo>
                  <a:lnTo>
                    <a:pt x="761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194"/>
            <p:cNvSpPr>
              <a:spLocks/>
            </p:cNvSpPr>
            <p:nvPr/>
          </p:nvSpPr>
          <p:spPr bwMode="auto">
            <a:xfrm>
              <a:off x="997" y="2886"/>
              <a:ext cx="601" cy="639"/>
            </a:xfrm>
            <a:custGeom>
              <a:avLst/>
              <a:gdLst>
                <a:gd name="T0" fmla="*/ 1155 w 1202"/>
                <a:gd name="T1" fmla="*/ 844 h 1280"/>
                <a:gd name="T2" fmla="*/ 1060 w 1202"/>
                <a:gd name="T3" fmla="*/ 485 h 1280"/>
                <a:gd name="T4" fmla="*/ 1015 w 1202"/>
                <a:gd name="T5" fmla="*/ 385 h 1280"/>
                <a:gd name="T6" fmla="*/ 992 w 1202"/>
                <a:gd name="T7" fmla="*/ 404 h 1280"/>
                <a:gd name="T8" fmla="*/ 1042 w 1202"/>
                <a:gd name="T9" fmla="*/ 582 h 1280"/>
                <a:gd name="T10" fmla="*/ 1128 w 1202"/>
                <a:gd name="T11" fmla="*/ 920 h 1280"/>
                <a:gd name="T12" fmla="*/ 1097 w 1202"/>
                <a:gd name="T13" fmla="*/ 1091 h 1280"/>
                <a:gd name="T14" fmla="*/ 971 w 1202"/>
                <a:gd name="T15" fmla="*/ 1161 h 1280"/>
                <a:gd name="T16" fmla="*/ 836 w 1202"/>
                <a:gd name="T17" fmla="*/ 1209 h 1280"/>
                <a:gd name="T18" fmla="*/ 693 w 1202"/>
                <a:gd name="T19" fmla="*/ 1234 h 1280"/>
                <a:gd name="T20" fmla="*/ 551 w 1202"/>
                <a:gd name="T21" fmla="*/ 1235 h 1280"/>
                <a:gd name="T22" fmla="*/ 415 w 1202"/>
                <a:gd name="T23" fmla="*/ 1212 h 1280"/>
                <a:gd name="T24" fmla="*/ 286 w 1202"/>
                <a:gd name="T25" fmla="*/ 1169 h 1280"/>
                <a:gd name="T26" fmla="*/ 165 w 1202"/>
                <a:gd name="T27" fmla="*/ 1105 h 1280"/>
                <a:gd name="T28" fmla="*/ 127 w 1202"/>
                <a:gd name="T29" fmla="*/ 928 h 1280"/>
                <a:gd name="T30" fmla="*/ 184 w 1202"/>
                <a:gd name="T31" fmla="*/ 689 h 1280"/>
                <a:gd name="T32" fmla="*/ 240 w 1202"/>
                <a:gd name="T33" fmla="*/ 492 h 1280"/>
                <a:gd name="T34" fmla="*/ 206 w 1202"/>
                <a:gd name="T35" fmla="*/ 493 h 1280"/>
                <a:gd name="T36" fmla="*/ 104 w 1202"/>
                <a:gd name="T37" fmla="*/ 476 h 1280"/>
                <a:gd name="T38" fmla="*/ 43 w 1202"/>
                <a:gd name="T39" fmla="*/ 407 h 1280"/>
                <a:gd name="T40" fmla="*/ 58 w 1202"/>
                <a:gd name="T41" fmla="*/ 381 h 1280"/>
                <a:gd name="T42" fmla="*/ 100 w 1202"/>
                <a:gd name="T43" fmla="*/ 364 h 1280"/>
                <a:gd name="T44" fmla="*/ 159 w 1202"/>
                <a:gd name="T45" fmla="*/ 357 h 1280"/>
                <a:gd name="T46" fmla="*/ 226 w 1202"/>
                <a:gd name="T47" fmla="*/ 358 h 1280"/>
                <a:gd name="T48" fmla="*/ 294 w 1202"/>
                <a:gd name="T49" fmla="*/ 364 h 1280"/>
                <a:gd name="T50" fmla="*/ 340 w 1202"/>
                <a:gd name="T51" fmla="*/ 211 h 1280"/>
                <a:gd name="T52" fmla="*/ 402 w 1202"/>
                <a:gd name="T53" fmla="*/ 56 h 1280"/>
                <a:gd name="T54" fmla="*/ 419 w 1202"/>
                <a:gd name="T55" fmla="*/ 13 h 1280"/>
                <a:gd name="T56" fmla="*/ 391 w 1202"/>
                <a:gd name="T57" fmla="*/ 1 h 1280"/>
                <a:gd name="T58" fmla="*/ 331 w 1202"/>
                <a:gd name="T59" fmla="*/ 110 h 1280"/>
                <a:gd name="T60" fmla="*/ 271 w 1202"/>
                <a:gd name="T61" fmla="*/ 287 h 1280"/>
                <a:gd name="T62" fmla="*/ 218 w 1202"/>
                <a:gd name="T63" fmla="*/ 315 h 1280"/>
                <a:gd name="T64" fmla="*/ 151 w 1202"/>
                <a:gd name="T65" fmla="*/ 315 h 1280"/>
                <a:gd name="T66" fmla="*/ 83 w 1202"/>
                <a:gd name="T67" fmla="*/ 324 h 1280"/>
                <a:gd name="T68" fmla="*/ 30 w 1202"/>
                <a:gd name="T69" fmla="*/ 348 h 1280"/>
                <a:gd name="T70" fmla="*/ 0 w 1202"/>
                <a:gd name="T71" fmla="*/ 404 h 1280"/>
                <a:gd name="T72" fmla="*/ 19 w 1202"/>
                <a:gd name="T73" fmla="*/ 467 h 1280"/>
                <a:gd name="T74" fmla="*/ 65 w 1202"/>
                <a:gd name="T75" fmla="*/ 506 h 1280"/>
                <a:gd name="T76" fmla="*/ 121 w 1202"/>
                <a:gd name="T77" fmla="*/ 527 h 1280"/>
                <a:gd name="T78" fmla="*/ 174 w 1202"/>
                <a:gd name="T79" fmla="*/ 535 h 1280"/>
                <a:gd name="T80" fmla="*/ 142 w 1202"/>
                <a:gd name="T81" fmla="*/ 681 h 1280"/>
                <a:gd name="T82" fmla="*/ 83 w 1202"/>
                <a:gd name="T83" fmla="*/ 930 h 1280"/>
                <a:gd name="T84" fmla="*/ 72 w 1202"/>
                <a:gd name="T85" fmla="*/ 1092 h 1280"/>
                <a:gd name="T86" fmla="*/ 196 w 1202"/>
                <a:gd name="T87" fmla="*/ 1174 h 1280"/>
                <a:gd name="T88" fmla="*/ 330 w 1202"/>
                <a:gd name="T89" fmla="*/ 1232 h 1280"/>
                <a:gd name="T90" fmla="*/ 472 w 1202"/>
                <a:gd name="T91" fmla="*/ 1268 h 1280"/>
                <a:gd name="T92" fmla="*/ 621 w 1202"/>
                <a:gd name="T93" fmla="*/ 1280 h 1280"/>
                <a:gd name="T94" fmla="*/ 775 w 1202"/>
                <a:gd name="T95" fmla="*/ 1266 h 1280"/>
                <a:gd name="T96" fmla="*/ 925 w 1202"/>
                <a:gd name="T97" fmla="*/ 1227 h 1280"/>
                <a:gd name="T98" fmla="*/ 1065 w 1202"/>
                <a:gd name="T99" fmla="*/ 1162 h 1280"/>
                <a:gd name="T100" fmla="*/ 1193 w 1202"/>
                <a:gd name="T101" fmla="*/ 1073 h 12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2"/>
                <a:gd name="T154" fmla="*/ 0 h 1280"/>
                <a:gd name="T155" fmla="*/ 1202 w 1202"/>
                <a:gd name="T156" fmla="*/ 1280 h 12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2" h="1280">
                  <a:moveTo>
                    <a:pt x="1200" y="1053"/>
                  </a:moveTo>
                  <a:lnTo>
                    <a:pt x="1189" y="995"/>
                  </a:lnTo>
                  <a:lnTo>
                    <a:pt x="1174" y="925"/>
                  </a:lnTo>
                  <a:lnTo>
                    <a:pt x="1155" y="844"/>
                  </a:lnTo>
                  <a:lnTo>
                    <a:pt x="1135" y="758"/>
                  </a:lnTo>
                  <a:lnTo>
                    <a:pt x="1110" y="667"/>
                  </a:lnTo>
                  <a:lnTo>
                    <a:pt x="1085" y="575"/>
                  </a:lnTo>
                  <a:lnTo>
                    <a:pt x="1060" y="485"/>
                  </a:lnTo>
                  <a:lnTo>
                    <a:pt x="1033" y="400"/>
                  </a:lnTo>
                  <a:lnTo>
                    <a:pt x="1030" y="392"/>
                  </a:lnTo>
                  <a:lnTo>
                    <a:pt x="1023" y="387"/>
                  </a:lnTo>
                  <a:lnTo>
                    <a:pt x="1015" y="385"/>
                  </a:lnTo>
                  <a:lnTo>
                    <a:pt x="1007" y="386"/>
                  </a:lnTo>
                  <a:lnTo>
                    <a:pt x="999" y="391"/>
                  </a:lnTo>
                  <a:lnTo>
                    <a:pt x="994" y="396"/>
                  </a:lnTo>
                  <a:lnTo>
                    <a:pt x="992" y="404"/>
                  </a:lnTo>
                  <a:lnTo>
                    <a:pt x="993" y="414"/>
                  </a:lnTo>
                  <a:lnTo>
                    <a:pt x="1018" y="495"/>
                  </a:lnTo>
                  <a:lnTo>
                    <a:pt x="1042" y="582"/>
                  </a:lnTo>
                  <a:lnTo>
                    <a:pt x="1067" y="669"/>
                  </a:lnTo>
                  <a:lnTo>
                    <a:pt x="1090" y="757"/>
                  </a:lnTo>
                  <a:lnTo>
                    <a:pt x="1110" y="842"/>
                  </a:lnTo>
                  <a:lnTo>
                    <a:pt x="1128" y="920"/>
                  </a:lnTo>
                  <a:lnTo>
                    <a:pt x="1144" y="989"/>
                  </a:lnTo>
                  <a:lnTo>
                    <a:pt x="1155" y="1048"/>
                  </a:lnTo>
                  <a:lnTo>
                    <a:pt x="1126" y="1070"/>
                  </a:lnTo>
                  <a:lnTo>
                    <a:pt x="1097" y="1091"/>
                  </a:lnTo>
                  <a:lnTo>
                    <a:pt x="1067" y="1110"/>
                  </a:lnTo>
                  <a:lnTo>
                    <a:pt x="1035" y="1129"/>
                  </a:lnTo>
                  <a:lnTo>
                    <a:pt x="1003" y="1146"/>
                  </a:lnTo>
                  <a:lnTo>
                    <a:pt x="971" y="1161"/>
                  </a:lnTo>
                  <a:lnTo>
                    <a:pt x="938" y="1176"/>
                  </a:lnTo>
                  <a:lnTo>
                    <a:pt x="904" y="1189"/>
                  </a:lnTo>
                  <a:lnTo>
                    <a:pt x="871" y="1200"/>
                  </a:lnTo>
                  <a:lnTo>
                    <a:pt x="836" y="1209"/>
                  </a:lnTo>
                  <a:lnTo>
                    <a:pt x="801" y="1217"/>
                  </a:lnTo>
                  <a:lnTo>
                    <a:pt x="765" y="1224"/>
                  </a:lnTo>
                  <a:lnTo>
                    <a:pt x="729" y="1230"/>
                  </a:lnTo>
                  <a:lnTo>
                    <a:pt x="693" y="1234"/>
                  </a:lnTo>
                  <a:lnTo>
                    <a:pt x="658" y="1236"/>
                  </a:lnTo>
                  <a:lnTo>
                    <a:pt x="621" y="1237"/>
                  </a:lnTo>
                  <a:lnTo>
                    <a:pt x="586" y="1236"/>
                  </a:lnTo>
                  <a:lnTo>
                    <a:pt x="551" y="1235"/>
                  </a:lnTo>
                  <a:lnTo>
                    <a:pt x="516" y="1231"/>
                  </a:lnTo>
                  <a:lnTo>
                    <a:pt x="483" y="1225"/>
                  </a:lnTo>
                  <a:lnTo>
                    <a:pt x="448" y="1220"/>
                  </a:lnTo>
                  <a:lnTo>
                    <a:pt x="415" y="1212"/>
                  </a:lnTo>
                  <a:lnTo>
                    <a:pt x="383" y="1204"/>
                  </a:lnTo>
                  <a:lnTo>
                    <a:pt x="349" y="1193"/>
                  </a:lnTo>
                  <a:lnTo>
                    <a:pt x="317" y="1182"/>
                  </a:lnTo>
                  <a:lnTo>
                    <a:pt x="286" y="1169"/>
                  </a:lnTo>
                  <a:lnTo>
                    <a:pt x="255" y="1154"/>
                  </a:lnTo>
                  <a:lnTo>
                    <a:pt x="224" y="1139"/>
                  </a:lnTo>
                  <a:lnTo>
                    <a:pt x="194" y="1122"/>
                  </a:lnTo>
                  <a:lnTo>
                    <a:pt x="165" y="1105"/>
                  </a:lnTo>
                  <a:lnTo>
                    <a:pt x="135" y="1085"/>
                  </a:lnTo>
                  <a:lnTo>
                    <a:pt x="107" y="1064"/>
                  </a:lnTo>
                  <a:lnTo>
                    <a:pt x="117" y="994"/>
                  </a:lnTo>
                  <a:lnTo>
                    <a:pt x="127" y="928"/>
                  </a:lnTo>
                  <a:lnTo>
                    <a:pt x="140" y="865"/>
                  </a:lnTo>
                  <a:lnTo>
                    <a:pt x="153" y="805"/>
                  </a:lnTo>
                  <a:lnTo>
                    <a:pt x="168" y="746"/>
                  </a:lnTo>
                  <a:lnTo>
                    <a:pt x="184" y="689"/>
                  </a:lnTo>
                  <a:lnTo>
                    <a:pt x="202" y="632"/>
                  </a:lnTo>
                  <a:lnTo>
                    <a:pt x="219" y="576"/>
                  </a:lnTo>
                  <a:lnTo>
                    <a:pt x="244" y="492"/>
                  </a:lnTo>
                  <a:lnTo>
                    <a:pt x="240" y="492"/>
                  </a:lnTo>
                  <a:lnTo>
                    <a:pt x="229" y="492"/>
                  </a:lnTo>
                  <a:lnTo>
                    <a:pt x="218" y="493"/>
                  </a:lnTo>
                  <a:lnTo>
                    <a:pt x="213" y="493"/>
                  </a:lnTo>
                  <a:lnTo>
                    <a:pt x="206" y="493"/>
                  </a:lnTo>
                  <a:lnTo>
                    <a:pt x="188" y="492"/>
                  </a:lnTo>
                  <a:lnTo>
                    <a:pt x="163" y="490"/>
                  </a:lnTo>
                  <a:lnTo>
                    <a:pt x="134" y="484"/>
                  </a:lnTo>
                  <a:lnTo>
                    <a:pt x="104" y="476"/>
                  </a:lnTo>
                  <a:lnTo>
                    <a:pt x="76" y="462"/>
                  </a:lnTo>
                  <a:lnTo>
                    <a:pt x="55" y="442"/>
                  </a:lnTo>
                  <a:lnTo>
                    <a:pt x="44" y="416"/>
                  </a:lnTo>
                  <a:lnTo>
                    <a:pt x="43" y="407"/>
                  </a:lnTo>
                  <a:lnTo>
                    <a:pt x="44" y="400"/>
                  </a:lnTo>
                  <a:lnTo>
                    <a:pt x="46" y="393"/>
                  </a:lnTo>
                  <a:lnTo>
                    <a:pt x="51" y="387"/>
                  </a:lnTo>
                  <a:lnTo>
                    <a:pt x="58" y="381"/>
                  </a:lnTo>
                  <a:lnTo>
                    <a:pt x="66" y="376"/>
                  </a:lnTo>
                  <a:lnTo>
                    <a:pt x="76" y="372"/>
                  </a:lnTo>
                  <a:lnTo>
                    <a:pt x="88" y="368"/>
                  </a:lnTo>
                  <a:lnTo>
                    <a:pt x="100" y="364"/>
                  </a:lnTo>
                  <a:lnTo>
                    <a:pt x="114" y="362"/>
                  </a:lnTo>
                  <a:lnTo>
                    <a:pt x="128" y="360"/>
                  </a:lnTo>
                  <a:lnTo>
                    <a:pt x="144" y="358"/>
                  </a:lnTo>
                  <a:lnTo>
                    <a:pt x="159" y="357"/>
                  </a:lnTo>
                  <a:lnTo>
                    <a:pt x="176" y="357"/>
                  </a:lnTo>
                  <a:lnTo>
                    <a:pt x="193" y="357"/>
                  </a:lnTo>
                  <a:lnTo>
                    <a:pt x="210" y="357"/>
                  </a:lnTo>
                  <a:lnTo>
                    <a:pt x="226" y="358"/>
                  </a:lnTo>
                  <a:lnTo>
                    <a:pt x="243" y="358"/>
                  </a:lnTo>
                  <a:lnTo>
                    <a:pt x="259" y="361"/>
                  </a:lnTo>
                  <a:lnTo>
                    <a:pt x="275" y="362"/>
                  </a:lnTo>
                  <a:lnTo>
                    <a:pt x="294" y="364"/>
                  </a:lnTo>
                  <a:lnTo>
                    <a:pt x="298" y="346"/>
                  </a:lnTo>
                  <a:lnTo>
                    <a:pt x="310" y="304"/>
                  </a:lnTo>
                  <a:lnTo>
                    <a:pt x="324" y="258"/>
                  </a:lnTo>
                  <a:lnTo>
                    <a:pt x="340" y="211"/>
                  </a:lnTo>
                  <a:lnTo>
                    <a:pt x="355" y="165"/>
                  </a:lnTo>
                  <a:lnTo>
                    <a:pt x="371" y="122"/>
                  </a:lnTo>
                  <a:lnTo>
                    <a:pt x="387" y="85"/>
                  </a:lnTo>
                  <a:lnTo>
                    <a:pt x="402" y="56"/>
                  </a:lnTo>
                  <a:lnTo>
                    <a:pt x="415" y="37"/>
                  </a:lnTo>
                  <a:lnTo>
                    <a:pt x="419" y="29"/>
                  </a:lnTo>
                  <a:lnTo>
                    <a:pt x="422" y="21"/>
                  </a:lnTo>
                  <a:lnTo>
                    <a:pt x="419" y="13"/>
                  </a:lnTo>
                  <a:lnTo>
                    <a:pt x="415" y="6"/>
                  </a:lnTo>
                  <a:lnTo>
                    <a:pt x="407" y="1"/>
                  </a:lnTo>
                  <a:lnTo>
                    <a:pt x="399" y="0"/>
                  </a:lnTo>
                  <a:lnTo>
                    <a:pt x="391" y="1"/>
                  </a:lnTo>
                  <a:lnTo>
                    <a:pt x="384" y="7"/>
                  </a:lnTo>
                  <a:lnTo>
                    <a:pt x="366" y="31"/>
                  </a:lnTo>
                  <a:lnTo>
                    <a:pt x="348" y="67"/>
                  </a:lnTo>
                  <a:lnTo>
                    <a:pt x="331" y="110"/>
                  </a:lnTo>
                  <a:lnTo>
                    <a:pt x="312" y="156"/>
                  </a:lnTo>
                  <a:lnTo>
                    <a:pt x="296" y="203"/>
                  </a:lnTo>
                  <a:lnTo>
                    <a:pt x="282" y="248"/>
                  </a:lnTo>
                  <a:lnTo>
                    <a:pt x="271" y="287"/>
                  </a:lnTo>
                  <a:lnTo>
                    <a:pt x="262" y="317"/>
                  </a:lnTo>
                  <a:lnTo>
                    <a:pt x="248" y="316"/>
                  </a:lnTo>
                  <a:lnTo>
                    <a:pt x="234" y="315"/>
                  </a:lnTo>
                  <a:lnTo>
                    <a:pt x="218" y="315"/>
                  </a:lnTo>
                  <a:lnTo>
                    <a:pt x="202" y="313"/>
                  </a:lnTo>
                  <a:lnTo>
                    <a:pt x="186" y="313"/>
                  </a:lnTo>
                  <a:lnTo>
                    <a:pt x="168" y="313"/>
                  </a:lnTo>
                  <a:lnTo>
                    <a:pt x="151" y="315"/>
                  </a:lnTo>
                  <a:lnTo>
                    <a:pt x="134" y="316"/>
                  </a:lnTo>
                  <a:lnTo>
                    <a:pt x="117" y="318"/>
                  </a:lnTo>
                  <a:lnTo>
                    <a:pt x="99" y="320"/>
                  </a:lnTo>
                  <a:lnTo>
                    <a:pt x="83" y="324"/>
                  </a:lnTo>
                  <a:lnTo>
                    <a:pt x="68" y="328"/>
                  </a:lnTo>
                  <a:lnTo>
                    <a:pt x="54" y="334"/>
                  </a:lnTo>
                  <a:lnTo>
                    <a:pt x="42" y="341"/>
                  </a:lnTo>
                  <a:lnTo>
                    <a:pt x="30" y="348"/>
                  </a:lnTo>
                  <a:lnTo>
                    <a:pt x="20" y="357"/>
                  </a:lnTo>
                  <a:lnTo>
                    <a:pt x="9" y="371"/>
                  </a:lnTo>
                  <a:lnTo>
                    <a:pt x="3" y="387"/>
                  </a:lnTo>
                  <a:lnTo>
                    <a:pt x="0" y="404"/>
                  </a:lnTo>
                  <a:lnTo>
                    <a:pt x="1" y="423"/>
                  </a:lnTo>
                  <a:lnTo>
                    <a:pt x="5" y="439"/>
                  </a:lnTo>
                  <a:lnTo>
                    <a:pt x="12" y="454"/>
                  </a:lnTo>
                  <a:lnTo>
                    <a:pt x="19" y="467"/>
                  </a:lnTo>
                  <a:lnTo>
                    <a:pt x="29" y="478"/>
                  </a:lnTo>
                  <a:lnTo>
                    <a:pt x="39" y="489"/>
                  </a:lnTo>
                  <a:lnTo>
                    <a:pt x="52" y="498"/>
                  </a:lnTo>
                  <a:lnTo>
                    <a:pt x="65" y="506"/>
                  </a:lnTo>
                  <a:lnTo>
                    <a:pt x="79" y="512"/>
                  </a:lnTo>
                  <a:lnTo>
                    <a:pt x="92" y="517"/>
                  </a:lnTo>
                  <a:lnTo>
                    <a:pt x="107" y="523"/>
                  </a:lnTo>
                  <a:lnTo>
                    <a:pt x="121" y="527"/>
                  </a:lnTo>
                  <a:lnTo>
                    <a:pt x="136" y="530"/>
                  </a:lnTo>
                  <a:lnTo>
                    <a:pt x="150" y="532"/>
                  </a:lnTo>
                  <a:lnTo>
                    <a:pt x="163" y="533"/>
                  </a:lnTo>
                  <a:lnTo>
                    <a:pt x="174" y="535"/>
                  </a:lnTo>
                  <a:lnTo>
                    <a:pt x="186" y="536"/>
                  </a:lnTo>
                  <a:lnTo>
                    <a:pt x="178" y="563"/>
                  </a:lnTo>
                  <a:lnTo>
                    <a:pt x="159" y="622"/>
                  </a:lnTo>
                  <a:lnTo>
                    <a:pt x="142" y="681"/>
                  </a:lnTo>
                  <a:lnTo>
                    <a:pt x="126" y="740"/>
                  </a:lnTo>
                  <a:lnTo>
                    <a:pt x="110" y="801"/>
                  </a:lnTo>
                  <a:lnTo>
                    <a:pt x="96" y="864"/>
                  </a:lnTo>
                  <a:lnTo>
                    <a:pt x="83" y="930"/>
                  </a:lnTo>
                  <a:lnTo>
                    <a:pt x="72" y="999"/>
                  </a:lnTo>
                  <a:lnTo>
                    <a:pt x="62" y="1072"/>
                  </a:lnTo>
                  <a:lnTo>
                    <a:pt x="61" y="1084"/>
                  </a:lnTo>
                  <a:lnTo>
                    <a:pt x="72" y="1092"/>
                  </a:lnTo>
                  <a:lnTo>
                    <a:pt x="102" y="1114"/>
                  </a:lnTo>
                  <a:lnTo>
                    <a:pt x="133" y="1136"/>
                  </a:lnTo>
                  <a:lnTo>
                    <a:pt x="164" y="1155"/>
                  </a:lnTo>
                  <a:lnTo>
                    <a:pt x="196" y="1174"/>
                  </a:lnTo>
                  <a:lnTo>
                    <a:pt x="228" y="1190"/>
                  </a:lnTo>
                  <a:lnTo>
                    <a:pt x="262" y="1206"/>
                  </a:lnTo>
                  <a:lnTo>
                    <a:pt x="295" y="1220"/>
                  </a:lnTo>
                  <a:lnTo>
                    <a:pt x="330" y="1232"/>
                  </a:lnTo>
                  <a:lnTo>
                    <a:pt x="365" y="1243"/>
                  </a:lnTo>
                  <a:lnTo>
                    <a:pt x="400" y="1253"/>
                  </a:lnTo>
                  <a:lnTo>
                    <a:pt x="436" y="1261"/>
                  </a:lnTo>
                  <a:lnTo>
                    <a:pt x="472" y="1268"/>
                  </a:lnTo>
                  <a:lnTo>
                    <a:pt x="509" y="1273"/>
                  </a:lnTo>
                  <a:lnTo>
                    <a:pt x="546" y="1276"/>
                  </a:lnTo>
                  <a:lnTo>
                    <a:pt x="583" y="1278"/>
                  </a:lnTo>
                  <a:lnTo>
                    <a:pt x="621" y="1280"/>
                  </a:lnTo>
                  <a:lnTo>
                    <a:pt x="660" y="1278"/>
                  </a:lnTo>
                  <a:lnTo>
                    <a:pt x="699" y="1276"/>
                  </a:lnTo>
                  <a:lnTo>
                    <a:pt x="737" y="1272"/>
                  </a:lnTo>
                  <a:lnTo>
                    <a:pt x="775" y="1266"/>
                  </a:lnTo>
                  <a:lnTo>
                    <a:pt x="813" y="1259"/>
                  </a:lnTo>
                  <a:lnTo>
                    <a:pt x="851" y="1250"/>
                  </a:lnTo>
                  <a:lnTo>
                    <a:pt x="888" y="1239"/>
                  </a:lnTo>
                  <a:lnTo>
                    <a:pt x="925" y="1227"/>
                  </a:lnTo>
                  <a:lnTo>
                    <a:pt x="962" y="1213"/>
                  </a:lnTo>
                  <a:lnTo>
                    <a:pt x="996" y="1198"/>
                  </a:lnTo>
                  <a:lnTo>
                    <a:pt x="1032" y="1181"/>
                  </a:lnTo>
                  <a:lnTo>
                    <a:pt x="1065" y="1162"/>
                  </a:lnTo>
                  <a:lnTo>
                    <a:pt x="1099" y="1143"/>
                  </a:lnTo>
                  <a:lnTo>
                    <a:pt x="1131" y="1121"/>
                  </a:lnTo>
                  <a:lnTo>
                    <a:pt x="1163" y="1098"/>
                  </a:lnTo>
                  <a:lnTo>
                    <a:pt x="1193" y="1073"/>
                  </a:lnTo>
                  <a:lnTo>
                    <a:pt x="1202" y="1065"/>
                  </a:lnTo>
                  <a:lnTo>
                    <a:pt x="1200" y="10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195"/>
            <p:cNvSpPr>
              <a:spLocks/>
            </p:cNvSpPr>
            <p:nvPr/>
          </p:nvSpPr>
          <p:spPr bwMode="auto">
            <a:xfrm>
              <a:off x="1301" y="3442"/>
              <a:ext cx="33" cy="33"/>
            </a:xfrm>
            <a:custGeom>
              <a:avLst/>
              <a:gdLst>
                <a:gd name="T0" fmla="*/ 33 w 67"/>
                <a:gd name="T1" fmla="*/ 65 h 65"/>
                <a:gd name="T2" fmla="*/ 46 w 67"/>
                <a:gd name="T3" fmla="*/ 63 h 65"/>
                <a:gd name="T4" fmla="*/ 58 w 67"/>
                <a:gd name="T5" fmla="*/ 56 h 65"/>
                <a:gd name="T6" fmla="*/ 65 w 67"/>
                <a:gd name="T7" fmla="*/ 46 h 65"/>
                <a:gd name="T8" fmla="*/ 67 w 67"/>
                <a:gd name="T9" fmla="*/ 33 h 65"/>
                <a:gd name="T10" fmla="*/ 65 w 67"/>
                <a:gd name="T11" fmla="*/ 21 h 65"/>
                <a:gd name="T12" fmla="*/ 58 w 67"/>
                <a:gd name="T13" fmla="*/ 9 h 65"/>
                <a:gd name="T14" fmla="*/ 46 w 67"/>
                <a:gd name="T15" fmla="*/ 2 h 65"/>
                <a:gd name="T16" fmla="*/ 33 w 67"/>
                <a:gd name="T17" fmla="*/ 0 h 65"/>
                <a:gd name="T18" fmla="*/ 21 w 67"/>
                <a:gd name="T19" fmla="*/ 2 h 65"/>
                <a:gd name="T20" fmla="*/ 10 w 67"/>
                <a:gd name="T21" fmla="*/ 9 h 65"/>
                <a:gd name="T22" fmla="*/ 2 w 67"/>
                <a:gd name="T23" fmla="*/ 21 h 65"/>
                <a:gd name="T24" fmla="*/ 0 w 67"/>
                <a:gd name="T25" fmla="*/ 33 h 65"/>
                <a:gd name="T26" fmla="*/ 2 w 67"/>
                <a:gd name="T27" fmla="*/ 46 h 65"/>
                <a:gd name="T28" fmla="*/ 10 w 67"/>
                <a:gd name="T29" fmla="*/ 56 h 65"/>
                <a:gd name="T30" fmla="*/ 21 w 67"/>
                <a:gd name="T31" fmla="*/ 63 h 65"/>
                <a:gd name="T32" fmla="*/ 33 w 67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5"/>
                <a:gd name="T53" fmla="*/ 67 w 67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5">
                  <a:moveTo>
                    <a:pt x="33" y="65"/>
                  </a:moveTo>
                  <a:lnTo>
                    <a:pt x="46" y="63"/>
                  </a:lnTo>
                  <a:lnTo>
                    <a:pt x="58" y="56"/>
                  </a:lnTo>
                  <a:lnTo>
                    <a:pt x="65" y="46"/>
                  </a:lnTo>
                  <a:lnTo>
                    <a:pt x="67" y="33"/>
                  </a:lnTo>
                  <a:lnTo>
                    <a:pt x="65" y="21"/>
                  </a:lnTo>
                  <a:lnTo>
                    <a:pt x="58" y="9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9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6"/>
                  </a:lnTo>
                  <a:lnTo>
                    <a:pt x="21" y="63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196"/>
            <p:cNvSpPr>
              <a:spLocks/>
            </p:cNvSpPr>
            <p:nvPr/>
          </p:nvSpPr>
          <p:spPr bwMode="auto">
            <a:xfrm>
              <a:off x="1207" y="3022"/>
              <a:ext cx="33" cy="33"/>
            </a:xfrm>
            <a:custGeom>
              <a:avLst/>
              <a:gdLst>
                <a:gd name="T0" fmla="*/ 32 w 65"/>
                <a:gd name="T1" fmla="*/ 67 h 67"/>
                <a:gd name="T2" fmla="*/ 44 w 65"/>
                <a:gd name="T3" fmla="*/ 65 h 67"/>
                <a:gd name="T4" fmla="*/ 56 w 65"/>
                <a:gd name="T5" fmla="*/ 56 h 67"/>
                <a:gd name="T6" fmla="*/ 63 w 65"/>
                <a:gd name="T7" fmla="*/ 46 h 67"/>
                <a:gd name="T8" fmla="*/ 65 w 65"/>
                <a:gd name="T9" fmla="*/ 33 h 67"/>
                <a:gd name="T10" fmla="*/ 63 w 65"/>
                <a:gd name="T11" fmla="*/ 21 h 67"/>
                <a:gd name="T12" fmla="*/ 56 w 65"/>
                <a:gd name="T13" fmla="*/ 9 h 67"/>
                <a:gd name="T14" fmla="*/ 44 w 65"/>
                <a:gd name="T15" fmla="*/ 2 h 67"/>
                <a:gd name="T16" fmla="*/ 32 w 65"/>
                <a:gd name="T17" fmla="*/ 0 h 67"/>
                <a:gd name="T18" fmla="*/ 19 w 65"/>
                <a:gd name="T19" fmla="*/ 2 h 67"/>
                <a:gd name="T20" fmla="*/ 9 w 65"/>
                <a:gd name="T21" fmla="*/ 9 h 67"/>
                <a:gd name="T22" fmla="*/ 2 w 65"/>
                <a:gd name="T23" fmla="*/ 21 h 67"/>
                <a:gd name="T24" fmla="*/ 0 w 65"/>
                <a:gd name="T25" fmla="*/ 33 h 67"/>
                <a:gd name="T26" fmla="*/ 2 w 65"/>
                <a:gd name="T27" fmla="*/ 46 h 67"/>
                <a:gd name="T28" fmla="*/ 9 w 65"/>
                <a:gd name="T29" fmla="*/ 56 h 67"/>
                <a:gd name="T30" fmla="*/ 19 w 65"/>
                <a:gd name="T31" fmla="*/ 65 h 67"/>
                <a:gd name="T32" fmla="*/ 32 w 65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67"/>
                <a:gd name="T53" fmla="*/ 65 w 6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67">
                  <a:moveTo>
                    <a:pt x="32" y="67"/>
                  </a:moveTo>
                  <a:lnTo>
                    <a:pt x="44" y="65"/>
                  </a:lnTo>
                  <a:lnTo>
                    <a:pt x="56" y="56"/>
                  </a:lnTo>
                  <a:lnTo>
                    <a:pt x="63" y="46"/>
                  </a:lnTo>
                  <a:lnTo>
                    <a:pt x="65" y="33"/>
                  </a:lnTo>
                  <a:lnTo>
                    <a:pt x="63" y="21"/>
                  </a:lnTo>
                  <a:lnTo>
                    <a:pt x="56" y="9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9" y="56"/>
                  </a:lnTo>
                  <a:lnTo>
                    <a:pt x="19" y="65"/>
                  </a:lnTo>
                  <a:lnTo>
                    <a:pt x="32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197"/>
            <p:cNvSpPr>
              <a:spLocks/>
            </p:cNvSpPr>
            <p:nvPr/>
          </p:nvSpPr>
          <p:spPr bwMode="auto">
            <a:xfrm>
              <a:off x="1336" y="3017"/>
              <a:ext cx="33" cy="33"/>
            </a:xfrm>
            <a:custGeom>
              <a:avLst/>
              <a:gdLst>
                <a:gd name="T0" fmla="*/ 34 w 67"/>
                <a:gd name="T1" fmla="*/ 67 h 67"/>
                <a:gd name="T2" fmla="*/ 46 w 67"/>
                <a:gd name="T3" fmla="*/ 64 h 67"/>
                <a:gd name="T4" fmla="*/ 58 w 67"/>
                <a:gd name="T5" fmla="*/ 56 h 67"/>
                <a:gd name="T6" fmla="*/ 65 w 67"/>
                <a:gd name="T7" fmla="*/ 46 h 67"/>
                <a:gd name="T8" fmla="*/ 67 w 67"/>
                <a:gd name="T9" fmla="*/ 33 h 67"/>
                <a:gd name="T10" fmla="*/ 65 w 67"/>
                <a:gd name="T11" fmla="*/ 21 h 67"/>
                <a:gd name="T12" fmla="*/ 58 w 67"/>
                <a:gd name="T13" fmla="*/ 9 h 67"/>
                <a:gd name="T14" fmla="*/ 46 w 67"/>
                <a:gd name="T15" fmla="*/ 2 h 67"/>
                <a:gd name="T16" fmla="*/ 34 w 67"/>
                <a:gd name="T17" fmla="*/ 0 h 67"/>
                <a:gd name="T18" fmla="*/ 21 w 67"/>
                <a:gd name="T19" fmla="*/ 2 h 67"/>
                <a:gd name="T20" fmla="*/ 11 w 67"/>
                <a:gd name="T21" fmla="*/ 9 h 67"/>
                <a:gd name="T22" fmla="*/ 3 w 67"/>
                <a:gd name="T23" fmla="*/ 21 h 67"/>
                <a:gd name="T24" fmla="*/ 0 w 67"/>
                <a:gd name="T25" fmla="*/ 33 h 67"/>
                <a:gd name="T26" fmla="*/ 3 w 67"/>
                <a:gd name="T27" fmla="*/ 46 h 67"/>
                <a:gd name="T28" fmla="*/ 11 w 67"/>
                <a:gd name="T29" fmla="*/ 56 h 67"/>
                <a:gd name="T30" fmla="*/ 21 w 67"/>
                <a:gd name="T31" fmla="*/ 64 h 67"/>
                <a:gd name="T32" fmla="*/ 34 w 67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7"/>
                <a:gd name="T53" fmla="*/ 67 w 6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7">
                  <a:moveTo>
                    <a:pt x="34" y="67"/>
                  </a:moveTo>
                  <a:lnTo>
                    <a:pt x="46" y="64"/>
                  </a:lnTo>
                  <a:lnTo>
                    <a:pt x="58" y="56"/>
                  </a:lnTo>
                  <a:lnTo>
                    <a:pt x="65" y="46"/>
                  </a:lnTo>
                  <a:lnTo>
                    <a:pt x="67" y="33"/>
                  </a:lnTo>
                  <a:lnTo>
                    <a:pt x="65" y="21"/>
                  </a:lnTo>
                  <a:lnTo>
                    <a:pt x="58" y="9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21" y="2"/>
                  </a:lnTo>
                  <a:lnTo>
                    <a:pt x="11" y="9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1" y="56"/>
                  </a:lnTo>
                  <a:lnTo>
                    <a:pt x="21" y="64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198"/>
            <p:cNvSpPr>
              <a:spLocks/>
            </p:cNvSpPr>
            <p:nvPr/>
          </p:nvSpPr>
          <p:spPr bwMode="auto">
            <a:xfrm>
              <a:off x="1071" y="3301"/>
              <a:ext cx="487" cy="166"/>
            </a:xfrm>
            <a:custGeom>
              <a:avLst/>
              <a:gdLst>
                <a:gd name="T0" fmla="*/ 943 w 974"/>
                <a:gd name="T1" fmla="*/ 7 h 330"/>
                <a:gd name="T2" fmla="*/ 685 w 974"/>
                <a:gd name="T3" fmla="*/ 275 h 330"/>
                <a:gd name="T4" fmla="*/ 492 w 974"/>
                <a:gd name="T5" fmla="*/ 147 h 330"/>
                <a:gd name="T6" fmla="*/ 247 w 974"/>
                <a:gd name="T7" fmla="*/ 270 h 330"/>
                <a:gd name="T8" fmla="*/ 33 w 974"/>
                <a:gd name="T9" fmla="*/ 0 h 330"/>
                <a:gd name="T10" fmla="*/ 0 w 974"/>
                <a:gd name="T11" fmla="*/ 26 h 330"/>
                <a:gd name="T12" fmla="*/ 236 w 974"/>
                <a:gd name="T13" fmla="*/ 324 h 330"/>
                <a:gd name="T14" fmla="*/ 489 w 974"/>
                <a:gd name="T15" fmla="*/ 198 h 330"/>
                <a:gd name="T16" fmla="*/ 692 w 974"/>
                <a:gd name="T17" fmla="*/ 330 h 330"/>
                <a:gd name="T18" fmla="*/ 974 w 974"/>
                <a:gd name="T19" fmla="*/ 37 h 330"/>
                <a:gd name="T20" fmla="*/ 943 w 974"/>
                <a:gd name="T21" fmla="*/ 7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4"/>
                <a:gd name="T34" fmla="*/ 0 h 330"/>
                <a:gd name="T35" fmla="*/ 974 w 974"/>
                <a:gd name="T36" fmla="*/ 330 h 3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4" h="330">
                  <a:moveTo>
                    <a:pt x="943" y="7"/>
                  </a:moveTo>
                  <a:lnTo>
                    <a:pt x="685" y="275"/>
                  </a:lnTo>
                  <a:lnTo>
                    <a:pt x="492" y="147"/>
                  </a:lnTo>
                  <a:lnTo>
                    <a:pt x="247" y="270"/>
                  </a:lnTo>
                  <a:lnTo>
                    <a:pt x="33" y="0"/>
                  </a:lnTo>
                  <a:lnTo>
                    <a:pt x="0" y="26"/>
                  </a:lnTo>
                  <a:lnTo>
                    <a:pt x="236" y="324"/>
                  </a:lnTo>
                  <a:lnTo>
                    <a:pt x="489" y="198"/>
                  </a:lnTo>
                  <a:lnTo>
                    <a:pt x="692" y="330"/>
                  </a:lnTo>
                  <a:lnTo>
                    <a:pt x="974" y="37"/>
                  </a:lnTo>
                  <a:lnTo>
                    <a:pt x="94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199"/>
            <p:cNvSpPr>
              <a:spLocks/>
            </p:cNvSpPr>
            <p:nvPr/>
          </p:nvSpPr>
          <p:spPr bwMode="auto">
            <a:xfrm>
              <a:off x="1155" y="2690"/>
              <a:ext cx="539" cy="562"/>
            </a:xfrm>
            <a:custGeom>
              <a:avLst/>
              <a:gdLst>
                <a:gd name="T0" fmla="*/ 1004 w 1079"/>
                <a:gd name="T1" fmla="*/ 758 h 1124"/>
                <a:gd name="T2" fmla="*/ 914 w 1079"/>
                <a:gd name="T3" fmla="*/ 799 h 1124"/>
                <a:gd name="T4" fmla="*/ 873 w 1079"/>
                <a:gd name="T5" fmla="*/ 672 h 1124"/>
                <a:gd name="T6" fmla="*/ 848 w 1079"/>
                <a:gd name="T7" fmla="*/ 517 h 1124"/>
                <a:gd name="T8" fmla="*/ 774 w 1079"/>
                <a:gd name="T9" fmla="*/ 260 h 1124"/>
                <a:gd name="T10" fmla="*/ 594 w 1079"/>
                <a:gd name="T11" fmla="*/ 63 h 1124"/>
                <a:gd name="T12" fmla="*/ 422 w 1079"/>
                <a:gd name="T13" fmla="*/ 3 h 1124"/>
                <a:gd name="T14" fmla="*/ 301 w 1079"/>
                <a:gd name="T15" fmla="*/ 3 h 1124"/>
                <a:gd name="T16" fmla="*/ 95 w 1079"/>
                <a:gd name="T17" fmla="*/ 85 h 1124"/>
                <a:gd name="T18" fmla="*/ 14 w 1079"/>
                <a:gd name="T19" fmla="*/ 208 h 1124"/>
                <a:gd name="T20" fmla="*/ 0 w 1079"/>
                <a:gd name="T21" fmla="*/ 273 h 1124"/>
                <a:gd name="T22" fmla="*/ 60 w 1079"/>
                <a:gd name="T23" fmla="*/ 425 h 1124"/>
                <a:gd name="T24" fmla="*/ 144 w 1079"/>
                <a:gd name="T25" fmla="*/ 466 h 1124"/>
                <a:gd name="T26" fmla="*/ 221 w 1079"/>
                <a:gd name="T27" fmla="*/ 467 h 1124"/>
                <a:gd name="T28" fmla="*/ 288 w 1079"/>
                <a:gd name="T29" fmla="*/ 446 h 1124"/>
                <a:gd name="T30" fmla="*/ 342 w 1079"/>
                <a:gd name="T31" fmla="*/ 401 h 1124"/>
                <a:gd name="T32" fmla="*/ 375 w 1079"/>
                <a:gd name="T33" fmla="*/ 312 h 1124"/>
                <a:gd name="T34" fmla="*/ 348 w 1079"/>
                <a:gd name="T35" fmla="*/ 229 h 1124"/>
                <a:gd name="T36" fmla="*/ 277 w 1079"/>
                <a:gd name="T37" fmla="*/ 178 h 1124"/>
                <a:gd name="T38" fmla="*/ 187 w 1079"/>
                <a:gd name="T39" fmla="*/ 174 h 1124"/>
                <a:gd name="T40" fmla="*/ 125 w 1079"/>
                <a:gd name="T41" fmla="*/ 223 h 1124"/>
                <a:gd name="T42" fmla="*/ 124 w 1079"/>
                <a:gd name="T43" fmla="*/ 290 h 1124"/>
                <a:gd name="T44" fmla="*/ 169 w 1079"/>
                <a:gd name="T45" fmla="*/ 349 h 1124"/>
                <a:gd name="T46" fmla="*/ 216 w 1079"/>
                <a:gd name="T47" fmla="*/ 363 h 1124"/>
                <a:gd name="T48" fmla="*/ 268 w 1079"/>
                <a:gd name="T49" fmla="*/ 342 h 1124"/>
                <a:gd name="T50" fmla="*/ 255 w 1079"/>
                <a:gd name="T51" fmla="*/ 307 h 1124"/>
                <a:gd name="T52" fmla="*/ 223 w 1079"/>
                <a:gd name="T53" fmla="*/ 317 h 1124"/>
                <a:gd name="T54" fmla="*/ 200 w 1079"/>
                <a:gd name="T55" fmla="*/ 317 h 1124"/>
                <a:gd name="T56" fmla="*/ 170 w 1079"/>
                <a:gd name="T57" fmla="*/ 287 h 1124"/>
                <a:gd name="T58" fmla="*/ 163 w 1079"/>
                <a:gd name="T59" fmla="*/ 243 h 1124"/>
                <a:gd name="T60" fmla="*/ 201 w 1079"/>
                <a:gd name="T61" fmla="*/ 215 h 1124"/>
                <a:gd name="T62" fmla="*/ 265 w 1079"/>
                <a:gd name="T63" fmla="*/ 220 h 1124"/>
                <a:gd name="T64" fmla="*/ 313 w 1079"/>
                <a:gd name="T65" fmla="*/ 254 h 1124"/>
                <a:gd name="T66" fmla="*/ 333 w 1079"/>
                <a:gd name="T67" fmla="*/ 312 h 1124"/>
                <a:gd name="T68" fmla="*/ 307 w 1079"/>
                <a:gd name="T69" fmla="*/ 374 h 1124"/>
                <a:gd name="T70" fmla="*/ 223 w 1079"/>
                <a:gd name="T71" fmla="*/ 423 h 1124"/>
                <a:gd name="T72" fmla="*/ 108 w 1079"/>
                <a:gd name="T73" fmla="*/ 408 h 1124"/>
                <a:gd name="T74" fmla="*/ 49 w 1079"/>
                <a:gd name="T75" fmla="*/ 323 h 1124"/>
                <a:gd name="T76" fmla="*/ 46 w 1079"/>
                <a:gd name="T77" fmla="*/ 249 h 1124"/>
                <a:gd name="T78" fmla="*/ 88 w 1079"/>
                <a:gd name="T79" fmla="*/ 155 h 1124"/>
                <a:gd name="T80" fmla="*/ 221 w 1079"/>
                <a:gd name="T81" fmla="*/ 64 h 1124"/>
                <a:gd name="T82" fmla="*/ 383 w 1079"/>
                <a:gd name="T83" fmla="*/ 44 h 1124"/>
                <a:gd name="T84" fmla="*/ 510 w 1079"/>
                <a:gd name="T85" fmla="*/ 69 h 1124"/>
                <a:gd name="T86" fmla="*/ 678 w 1079"/>
                <a:gd name="T87" fmla="*/ 191 h 1124"/>
                <a:gd name="T88" fmla="*/ 790 w 1079"/>
                <a:gd name="T89" fmla="*/ 449 h 1124"/>
                <a:gd name="T90" fmla="*/ 822 w 1079"/>
                <a:gd name="T91" fmla="*/ 624 h 1124"/>
                <a:gd name="T92" fmla="*/ 844 w 1079"/>
                <a:gd name="T93" fmla="*/ 763 h 1124"/>
                <a:gd name="T94" fmla="*/ 885 w 1079"/>
                <a:gd name="T95" fmla="*/ 837 h 1124"/>
                <a:gd name="T96" fmla="*/ 962 w 1079"/>
                <a:gd name="T97" fmla="*/ 829 h 1124"/>
                <a:gd name="T98" fmla="*/ 1035 w 1079"/>
                <a:gd name="T99" fmla="*/ 824 h 1124"/>
                <a:gd name="T100" fmla="*/ 1010 w 1079"/>
                <a:gd name="T101" fmla="*/ 937 h 1124"/>
                <a:gd name="T102" fmla="*/ 964 w 1079"/>
                <a:gd name="T103" fmla="*/ 1003 h 1124"/>
                <a:gd name="T104" fmla="*/ 907 w 1079"/>
                <a:gd name="T105" fmla="*/ 1044 h 1124"/>
                <a:gd name="T106" fmla="*/ 835 w 1079"/>
                <a:gd name="T107" fmla="*/ 1074 h 1124"/>
                <a:gd name="T108" fmla="*/ 789 w 1079"/>
                <a:gd name="T109" fmla="*/ 1092 h 1124"/>
                <a:gd name="T110" fmla="*/ 802 w 1079"/>
                <a:gd name="T111" fmla="*/ 1124 h 1124"/>
                <a:gd name="T112" fmla="*/ 883 w 1079"/>
                <a:gd name="T113" fmla="*/ 1103 h 1124"/>
                <a:gd name="T114" fmla="*/ 958 w 1079"/>
                <a:gd name="T115" fmla="*/ 1063 h 1124"/>
                <a:gd name="T116" fmla="*/ 1015 w 1079"/>
                <a:gd name="T117" fmla="*/ 1009 h 1124"/>
                <a:gd name="T118" fmla="*/ 1075 w 1079"/>
                <a:gd name="T119" fmla="*/ 864 h 1124"/>
                <a:gd name="T120" fmla="*/ 1072 w 1079"/>
                <a:gd name="T121" fmla="*/ 750 h 1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79"/>
                <a:gd name="T184" fmla="*/ 0 h 1124"/>
                <a:gd name="T185" fmla="*/ 1079 w 1079"/>
                <a:gd name="T186" fmla="*/ 1124 h 1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79" h="1124">
                  <a:moveTo>
                    <a:pt x="1072" y="750"/>
                  </a:moveTo>
                  <a:lnTo>
                    <a:pt x="1065" y="721"/>
                  </a:lnTo>
                  <a:lnTo>
                    <a:pt x="1040" y="737"/>
                  </a:lnTo>
                  <a:lnTo>
                    <a:pt x="1024" y="747"/>
                  </a:lnTo>
                  <a:lnTo>
                    <a:pt x="1004" y="758"/>
                  </a:lnTo>
                  <a:lnTo>
                    <a:pt x="984" y="769"/>
                  </a:lnTo>
                  <a:lnTo>
                    <a:pt x="965" y="779"/>
                  </a:lnTo>
                  <a:lnTo>
                    <a:pt x="945" y="789"/>
                  </a:lnTo>
                  <a:lnTo>
                    <a:pt x="928" y="796"/>
                  </a:lnTo>
                  <a:lnTo>
                    <a:pt x="914" y="799"/>
                  </a:lnTo>
                  <a:lnTo>
                    <a:pt x="904" y="798"/>
                  </a:lnTo>
                  <a:lnTo>
                    <a:pt x="893" y="784"/>
                  </a:lnTo>
                  <a:lnTo>
                    <a:pt x="886" y="758"/>
                  </a:lnTo>
                  <a:lnTo>
                    <a:pt x="880" y="718"/>
                  </a:lnTo>
                  <a:lnTo>
                    <a:pt x="873" y="672"/>
                  </a:lnTo>
                  <a:lnTo>
                    <a:pt x="869" y="646"/>
                  </a:lnTo>
                  <a:lnTo>
                    <a:pt x="865" y="617"/>
                  </a:lnTo>
                  <a:lnTo>
                    <a:pt x="860" y="586"/>
                  </a:lnTo>
                  <a:lnTo>
                    <a:pt x="854" y="553"/>
                  </a:lnTo>
                  <a:lnTo>
                    <a:pt x="848" y="517"/>
                  </a:lnTo>
                  <a:lnTo>
                    <a:pt x="840" y="479"/>
                  </a:lnTo>
                  <a:lnTo>
                    <a:pt x="832" y="439"/>
                  </a:lnTo>
                  <a:lnTo>
                    <a:pt x="822" y="396"/>
                  </a:lnTo>
                  <a:lnTo>
                    <a:pt x="800" y="323"/>
                  </a:lnTo>
                  <a:lnTo>
                    <a:pt x="774" y="260"/>
                  </a:lnTo>
                  <a:lnTo>
                    <a:pt x="743" y="206"/>
                  </a:lnTo>
                  <a:lnTo>
                    <a:pt x="708" y="160"/>
                  </a:lnTo>
                  <a:lnTo>
                    <a:pt x="671" y="122"/>
                  </a:lnTo>
                  <a:lnTo>
                    <a:pt x="633" y="90"/>
                  </a:lnTo>
                  <a:lnTo>
                    <a:pt x="594" y="63"/>
                  </a:lnTo>
                  <a:lnTo>
                    <a:pt x="556" y="44"/>
                  </a:lnTo>
                  <a:lnTo>
                    <a:pt x="519" y="28"/>
                  </a:lnTo>
                  <a:lnTo>
                    <a:pt x="483" y="16"/>
                  </a:lnTo>
                  <a:lnTo>
                    <a:pt x="451" y="9"/>
                  </a:lnTo>
                  <a:lnTo>
                    <a:pt x="422" y="3"/>
                  </a:lnTo>
                  <a:lnTo>
                    <a:pt x="398" y="1"/>
                  </a:lnTo>
                  <a:lnTo>
                    <a:pt x="380" y="0"/>
                  </a:lnTo>
                  <a:lnTo>
                    <a:pt x="367" y="0"/>
                  </a:lnTo>
                  <a:lnTo>
                    <a:pt x="362" y="0"/>
                  </a:lnTo>
                  <a:lnTo>
                    <a:pt x="301" y="3"/>
                  </a:lnTo>
                  <a:lnTo>
                    <a:pt x="247" y="11"/>
                  </a:lnTo>
                  <a:lnTo>
                    <a:pt x="200" y="25"/>
                  </a:lnTo>
                  <a:lnTo>
                    <a:pt x="159" y="43"/>
                  </a:lnTo>
                  <a:lnTo>
                    <a:pt x="124" y="63"/>
                  </a:lnTo>
                  <a:lnTo>
                    <a:pt x="95" y="85"/>
                  </a:lnTo>
                  <a:lnTo>
                    <a:pt x="70" y="110"/>
                  </a:lnTo>
                  <a:lnTo>
                    <a:pt x="50" y="136"/>
                  </a:lnTo>
                  <a:lnTo>
                    <a:pt x="35" y="161"/>
                  </a:lnTo>
                  <a:lnTo>
                    <a:pt x="23" y="185"/>
                  </a:lnTo>
                  <a:lnTo>
                    <a:pt x="14" y="208"/>
                  </a:lnTo>
                  <a:lnTo>
                    <a:pt x="8" y="229"/>
                  </a:lnTo>
                  <a:lnTo>
                    <a:pt x="3" y="246"/>
                  </a:lnTo>
                  <a:lnTo>
                    <a:pt x="1" y="260"/>
                  </a:lnTo>
                  <a:lnTo>
                    <a:pt x="0" y="269"/>
                  </a:lnTo>
                  <a:lnTo>
                    <a:pt x="0" y="273"/>
                  </a:lnTo>
                  <a:lnTo>
                    <a:pt x="3" y="315"/>
                  </a:lnTo>
                  <a:lnTo>
                    <a:pt x="12" y="352"/>
                  </a:lnTo>
                  <a:lnTo>
                    <a:pt x="25" y="381"/>
                  </a:lnTo>
                  <a:lnTo>
                    <a:pt x="41" y="405"/>
                  </a:lnTo>
                  <a:lnTo>
                    <a:pt x="60" y="425"/>
                  </a:lnTo>
                  <a:lnTo>
                    <a:pt x="78" y="439"/>
                  </a:lnTo>
                  <a:lnTo>
                    <a:pt x="96" y="450"/>
                  </a:lnTo>
                  <a:lnTo>
                    <a:pt x="113" y="457"/>
                  </a:lnTo>
                  <a:lnTo>
                    <a:pt x="128" y="462"/>
                  </a:lnTo>
                  <a:lnTo>
                    <a:pt x="144" y="466"/>
                  </a:lnTo>
                  <a:lnTo>
                    <a:pt x="159" y="469"/>
                  </a:lnTo>
                  <a:lnTo>
                    <a:pt x="175" y="470"/>
                  </a:lnTo>
                  <a:lnTo>
                    <a:pt x="190" y="470"/>
                  </a:lnTo>
                  <a:lnTo>
                    <a:pt x="205" y="470"/>
                  </a:lnTo>
                  <a:lnTo>
                    <a:pt x="221" y="467"/>
                  </a:lnTo>
                  <a:lnTo>
                    <a:pt x="235" y="464"/>
                  </a:lnTo>
                  <a:lnTo>
                    <a:pt x="250" y="461"/>
                  </a:lnTo>
                  <a:lnTo>
                    <a:pt x="262" y="456"/>
                  </a:lnTo>
                  <a:lnTo>
                    <a:pt x="276" y="451"/>
                  </a:lnTo>
                  <a:lnTo>
                    <a:pt x="288" y="446"/>
                  </a:lnTo>
                  <a:lnTo>
                    <a:pt x="299" y="439"/>
                  </a:lnTo>
                  <a:lnTo>
                    <a:pt x="311" y="432"/>
                  </a:lnTo>
                  <a:lnTo>
                    <a:pt x="320" y="425"/>
                  </a:lnTo>
                  <a:lnTo>
                    <a:pt x="328" y="417"/>
                  </a:lnTo>
                  <a:lnTo>
                    <a:pt x="342" y="401"/>
                  </a:lnTo>
                  <a:lnTo>
                    <a:pt x="353" y="383"/>
                  </a:lnTo>
                  <a:lnTo>
                    <a:pt x="362" y="366"/>
                  </a:lnTo>
                  <a:lnTo>
                    <a:pt x="369" y="348"/>
                  </a:lnTo>
                  <a:lnTo>
                    <a:pt x="373" y="330"/>
                  </a:lnTo>
                  <a:lnTo>
                    <a:pt x="375" y="312"/>
                  </a:lnTo>
                  <a:lnTo>
                    <a:pt x="374" y="294"/>
                  </a:lnTo>
                  <a:lnTo>
                    <a:pt x="371" y="276"/>
                  </a:lnTo>
                  <a:lnTo>
                    <a:pt x="365" y="259"/>
                  </a:lnTo>
                  <a:lnTo>
                    <a:pt x="358" y="244"/>
                  </a:lnTo>
                  <a:lnTo>
                    <a:pt x="348" y="229"/>
                  </a:lnTo>
                  <a:lnTo>
                    <a:pt x="336" y="215"/>
                  </a:lnTo>
                  <a:lnTo>
                    <a:pt x="323" y="204"/>
                  </a:lnTo>
                  <a:lnTo>
                    <a:pt x="310" y="193"/>
                  </a:lnTo>
                  <a:lnTo>
                    <a:pt x="293" y="184"/>
                  </a:lnTo>
                  <a:lnTo>
                    <a:pt x="277" y="178"/>
                  </a:lnTo>
                  <a:lnTo>
                    <a:pt x="259" y="174"/>
                  </a:lnTo>
                  <a:lnTo>
                    <a:pt x="239" y="170"/>
                  </a:lnTo>
                  <a:lnTo>
                    <a:pt x="221" y="169"/>
                  </a:lnTo>
                  <a:lnTo>
                    <a:pt x="204" y="170"/>
                  </a:lnTo>
                  <a:lnTo>
                    <a:pt x="187" y="174"/>
                  </a:lnTo>
                  <a:lnTo>
                    <a:pt x="172" y="178"/>
                  </a:lnTo>
                  <a:lnTo>
                    <a:pt x="159" y="185"/>
                  </a:lnTo>
                  <a:lnTo>
                    <a:pt x="146" y="193"/>
                  </a:lnTo>
                  <a:lnTo>
                    <a:pt x="134" y="206"/>
                  </a:lnTo>
                  <a:lnTo>
                    <a:pt x="125" y="223"/>
                  </a:lnTo>
                  <a:lnTo>
                    <a:pt x="120" y="246"/>
                  </a:lnTo>
                  <a:lnTo>
                    <a:pt x="120" y="274"/>
                  </a:lnTo>
                  <a:lnTo>
                    <a:pt x="120" y="277"/>
                  </a:lnTo>
                  <a:lnTo>
                    <a:pt x="121" y="282"/>
                  </a:lnTo>
                  <a:lnTo>
                    <a:pt x="124" y="290"/>
                  </a:lnTo>
                  <a:lnTo>
                    <a:pt x="130" y="302"/>
                  </a:lnTo>
                  <a:lnTo>
                    <a:pt x="137" y="313"/>
                  </a:lnTo>
                  <a:lnTo>
                    <a:pt x="145" y="326"/>
                  </a:lnTo>
                  <a:lnTo>
                    <a:pt x="156" y="338"/>
                  </a:lnTo>
                  <a:lnTo>
                    <a:pt x="169" y="349"/>
                  </a:lnTo>
                  <a:lnTo>
                    <a:pt x="185" y="357"/>
                  </a:lnTo>
                  <a:lnTo>
                    <a:pt x="192" y="359"/>
                  </a:lnTo>
                  <a:lnTo>
                    <a:pt x="199" y="361"/>
                  </a:lnTo>
                  <a:lnTo>
                    <a:pt x="207" y="363"/>
                  </a:lnTo>
                  <a:lnTo>
                    <a:pt x="216" y="363"/>
                  </a:lnTo>
                  <a:lnTo>
                    <a:pt x="227" y="361"/>
                  </a:lnTo>
                  <a:lnTo>
                    <a:pt x="237" y="358"/>
                  </a:lnTo>
                  <a:lnTo>
                    <a:pt x="248" y="353"/>
                  </a:lnTo>
                  <a:lnTo>
                    <a:pt x="261" y="348"/>
                  </a:lnTo>
                  <a:lnTo>
                    <a:pt x="268" y="342"/>
                  </a:lnTo>
                  <a:lnTo>
                    <a:pt x="272" y="334"/>
                  </a:lnTo>
                  <a:lnTo>
                    <a:pt x="272" y="326"/>
                  </a:lnTo>
                  <a:lnTo>
                    <a:pt x="268" y="318"/>
                  </a:lnTo>
                  <a:lnTo>
                    <a:pt x="262" y="311"/>
                  </a:lnTo>
                  <a:lnTo>
                    <a:pt x="255" y="307"/>
                  </a:lnTo>
                  <a:lnTo>
                    <a:pt x="247" y="307"/>
                  </a:lnTo>
                  <a:lnTo>
                    <a:pt x="239" y="310"/>
                  </a:lnTo>
                  <a:lnTo>
                    <a:pt x="234" y="313"/>
                  </a:lnTo>
                  <a:lnTo>
                    <a:pt x="229" y="315"/>
                  </a:lnTo>
                  <a:lnTo>
                    <a:pt x="223" y="317"/>
                  </a:lnTo>
                  <a:lnTo>
                    <a:pt x="219" y="318"/>
                  </a:lnTo>
                  <a:lnTo>
                    <a:pt x="214" y="319"/>
                  </a:lnTo>
                  <a:lnTo>
                    <a:pt x="209" y="319"/>
                  </a:lnTo>
                  <a:lnTo>
                    <a:pt x="205" y="318"/>
                  </a:lnTo>
                  <a:lnTo>
                    <a:pt x="200" y="317"/>
                  </a:lnTo>
                  <a:lnTo>
                    <a:pt x="193" y="313"/>
                  </a:lnTo>
                  <a:lnTo>
                    <a:pt x="186" y="307"/>
                  </a:lnTo>
                  <a:lnTo>
                    <a:pt x="181" y="302"/>
                  </a:lnTo>
                  <a:lnTo>
                    <a:pt x="175" y="294"/>
                  </a:lnTo>
                  <a:lnTo>
                    <a:pt x="170" y="287"/>
                  </a:lnTo>
                  <a:lnTo>
                    <a:pt x="167" y="280"/>
                  </a:lnTo>
                  <a:lnTo>
                    <a:pt x="164" y="273"/>
                  </a:lnTo>
                  <a:lnTo>
                    <a:pt x="162" y="267"/>
                  </a:lnTo>
                  <a:lnTo>
                    <a:pt x="161" y="254"/>
                  </a:lnTo>
                  <a:lnTo>
                    <a:pt x="163" y="243"/>
                  </a:lnTo>
                  <a:lnTo>
                    <a:pt x="168" y="235"/>
                  </a:lnTo>
                  <a:lnTo>
                    <a:pt x="175" y="227"/>
                  </a:lnTo>
                  <a:lnTo>
                    <a:pt x="182" y="222"/>
                  </a:lnTo>
                  <a:lnTo>
                    <a:pt x="191" y="218"/>
                  </a:lnTo>
                  <a:lnTo>
                    <a:pt x="201" y="215"/>
                  </a:lnTo>
                  <a:lnTo>
                    <a:pt x="213" y="213"/>
                  </a:lnTo>
                  <a:lnTo>
                    <a:pt x="225" y="213"/>
                  </a:lnTo>
                  <a:lnTo>
                    <a:pt x="238" y="214"/>
                  </a:lnTo>
                  <a:lnTo>
                    <a:pt x="251" y="216"/>
                  </a:lnTo>
                  <a:lnTo>
                    <a:pt x="265" y="220"/>
                  </a:lnTo>
                  <a:lnTo>
                    <a:pt x="276" y="224"/>
                  </a:lnTo>
                  <a:lnTo>
                    <a:pt x="286" y="230"/>
                  </a:lnTo>
                  <a:lnTo>
                    <a:pt x="296" y="237"/>
                  </a:lnTo>
                  <a:lnTo>
                    <a:pt x="305" y="245"/>
                  </a:lnTo>
                  <a:lnTo>
                    <a:pt x="313" y="254"/>
                  </a:lnTo>
                  <a:lnTo>
                    <a:pt x="320" y="265"/>
                  </a:lnTo>
                  <a:lnTo>
                    <a:pt x="326" y="275"/>
                  </a:lnTo>
                  <a:lnTo>
                    <a:pt x="329" y="287"/>
                  </a:lnTo>
                  <a:lnTo>
                    <a:pt x="331" y="299"/>
                  </a:lnTo>
                  <a:lnTo>
                    <a:pt x="333" y="312"/>
                  </a:lnTo>
                  <a:lnTo>
                    <a:pt x="331" y="325"/>
                  </a:lnTo>
                  <a:lnTo>
                    <a:pt x="328" y="337"/>
                  </a:lnTo>
                  <a:lnTo>
                    <a:pt x="322" y="350"/>
                  </a:lnTo>
                  <a:lnTo>
                    <a:pt x="315" y="363"/>
                  </a:lnTo>
                  <a:lnTo>
                    <a:pt x="307" y="374"/>
                  </a:lnTo>
                  <a:lnTo>
                    <a:pt x="297" y="387"/>
                  </a:lnTo>
                  <a:lnTo>
                    <a:pt x="283" y="398"/>
                  </a:lnTo>
                  <a:lnTo>
                    <a:pt x="266" y="409"/>
                  </a:lnTo>
                  <a:lnTo>
                    <a:pt x="246" y="417"/>
                  </a:lnTo>
                  <a:lnTo>
                    <a:pt x="223" y="423"/>
                  </a:lnTo>
                  <a:lnTo>
                    <a:pt x="200" y="426"/>
                  </a:lnTo>
                  <a:lnTo>
                    <a:pt x="176" y="426"/>
                  </a:lnTo>
                  <a:lnTo>
                    <a:pt x="151" y="424"/>
                  </a:lnTo>
                  <a:lnTo>
                    <a:pt x="128" y="417"/>
                  </a:lnTo>
                  <a:lnTo>
                    <a:pt x="108" y="408"/>
                  </a:lnTo>
                  <a:lnTo>
                    <a:pt x="92" y="396"/>
                  </a:lnTo>
                  <a:lnTo>
                    <a:pt x="77" y="381"/>
                  </a:lnTo>
                  <a:lnTo>
                    <a:pt x="65" y="365"/>
                  </a:lnTo>
                  <a:lnTo>
                    <a:pt x="56" y="345"/>
                  </a:lnTo>
                  <a:lnTo>
                    <a:pt x="49" y="323"/>
                  </a:lnTo>
                  <a:lnTo>
                    <a:pt x="45" y="299"/>
                  </a:lnTo>
                  <a:lnTo>
                    <a:pt x="42" y="273"/>
                  </a:lnTo>
                  <a:lnTo>
                    <a:pt x="42" y="269"/>
                  </a:lnTo>
                  <a:lnTo>
                    <a:pt x="44" y="261"/>
                  </a:lnTo>
                  <a:lnTo>
                    <a:pt x="46" y="249"/>
                  </a:lnTo>
                  <a:lnTo>
                    <a:pt x="50" y="234"/>
                  </a:lnTo>
                  <a:lnTo>
                    <a:pt x="56" y="216"/>
                  </a:lnTo>
                  <a:lnTo>
                    <a:pt x="64" y="197"/>
                  </a:lnTo>
                  <a:lnTo>
                    <a:pt x="75" y="177"/>
                  </a:lnTo>
                  <a:lnTo>
                    <a:pt x="88" y="155"/>
                  </a:lnTo>
                  <a:lnTo>
                    <a:pt x="107" y="135"/>
                  </a:lnTo>
                  <a:lnTo>
                    <a:pt x="128" y="114"/>
                  </a:lnTo>
                  <a:lnTo>
                    <a:pt x="154" y="95"/>
                  </a:lnTo>
                  <a:lnTo>
                    <a:pt x="185" y="78"/>
                  </a:lnTo>
                  <a:lnTo>
                    <a:pt x="221" y="64"/>
                  </a:lnTo>
                  <a:lnTo>
                    <a:pt x="262" y="53"/>
                  </a:lnTo>
                  <a:lnTo>
                    <a:pt x="311" y="46"/>
                  </a:lnTo>
                  <a:lnTo>
                    <a:pt x="365" y="44"/>
                  </a:lnTo>
                  <a:lnTo>
                    <a:pt x="371" y="44"/>
                  </a:lnTo>
                  <a:lnTo>
                    <a:pt x="383" y="44"/>
                  </a:lnTo>
                  <a:lnTo>
                    <a:pt x="401" y="45"/>
                  </a:lnTo>
                  <a:lnTo>
                    <a:pt x="422" y="47"/>
                  </a:lnTo>
                  <a:lnTo>
                    <a:pt x="449" y="52"/>
                  </a:lnTo>
                  <a:lnTo>
                    <a:pt x="478" y="59"/>
                  </a:lnTo>
                  <a:lnTo>
                    <a:pt x="510" y="69"/>
                  </a:lnTo>
                  <a:lnTo>
                    <a:pt x="543" y="83"/>
                  </a:lnTo>
                  <a:lnTo>
                    <a:pt x="577" y="102"/>
                  </a:lnTo>
                  <a:lnTo>
                    <a:pt x="611" y="125"/>
                  </a:lnTo>
                  <a:lnTo>
                    <a:pt x="646" y="155"/>
                  </a:lnTo>
                  <a:lnTo>
                    <a:pt x="678" y="191"/>
                  </a:lnTo>
                  <a:lnTo>
                    <a:pt x="709" y="233"/>
                  </a:lnTo>
                  <a:lnTo>
                    <a:pt x="737" y="283"/>
                  </a:lnTo>
                  <a:lnTo>
                    <a:pt x="761" y="341"/>
                  </a:lnTo>
                  <a:lnTo>
                    <a:pt x="781" y="406"/>
                  </a:lnTo>
                  <a:lnTo>
                    <a:pt x="790" y="449"/>
                  </a:lnTo>
                  <a:lnTo>
                    <a:pt x="799" y="488"/>
                  </a:lnTo>
                  <a:lnTo>
                    <a:pt x="806" y="526"/>
                  </a:lnTo>
                  <a:lnTo>
                    <a:pt x="813" y="561"/>
                  </a:lnTo>
                  <a:lnTo>
                    <a:pt x="817" y="594"/>
                  </a:lnTo>
                  <a:lnTo>
                    <a:pt x="822" y="624"/>
                  </a:lnTo>
                  <a:lnTo>
                    <a:pt x="827" y="653"/>
                  </a:lnTo>
                  <a:lnTo>
                    <a:pt x="830" y="678"/>
                  </a:lnTo>
                  <a:lnTo>
                    <a:pt x="835" y="710"/>
                  </a:lnTo>
                  <a:lnTo>
                    <a:pt x="839" y="739"/>
                  </a:lnTo>
                  <a:lnTo>
                    <a:pt x="844" y="763"/>
                  </a:lnTo>
                  <a:lnTo>
                    <a:pt x="850" y="785"/>
                  </a:lnTo>
                  <a:lnTo>
                    <a:pt x="855" y="804"/>
                  </a:lnTo>
                  <a:lnTo>
                    <a:pt x="863" y="817"/>
                  </a:lnTo>
                  <a:lnTo>
                    <a:pt x="873" y="829"/>
                  </a:lnTo>
                  <a:lnTo>
                    <a:pt x="885" y="837"/>
                  </a:lnTo>
                  <a:lnTo>
                    <a:pt x="898" y="842"/>
                  </a:lnTo>
                  <a:lnTo>
                    <a:pt x="912" y="843"/>
                  </a:lnTo>
                  <a:lnTo>
                    <a:pt x="927" y="841"/>
                  </a:lnTo>
                  <a:lnTo>
                    <a:pt x="944" y="836"/>
                  </a:lnTo>
                  <a:lnTo>
                    <a:pt x="962" y="829"/>
                  </a:lnTo>
                  <a:lnTo>
                    <a:pt x="983" y="819"/>
                  </a:lnTo>
                  <a:lnTo>
                    <a:pt x="1007" y="805"/>
                  </a:lnTo>
                  <a:lnTo>
                    <a:pt x="1034" y="790"/>
                  </a:lnTo>
                  <a:lnTo>
                    <a:pt x="1035" y="806"/>
                  </a:lnTo>
                  <a:lnTo>
                    <a:pt x="1035" y="824"/>
                  </a:lnTo>
                  <a:lnTo>
                    <a:pt x="1034" y="845"/>
                  </a:lnTo>
                  <a:lnTo>
                    <a:pt x="1032" y="867"/>
                  </a:lnTo>
                  <a:lnTo>
                    <a:pt x="1027" y="890"/>
                  </a:lnTo>
                  <a:lnTo>
                    <a:pt x="1020" y="914"/>
                  </a:lnTo>
                  <a:lnTo>
                    <a:pt x="1010" y="937"/>
                  </a:lnTo>
                  <a:lnTo>
                    <a:pt x="997" y="961"/>
                  </a:lnTo>
                  <a:lnTo>
                    <a:pt x="990" y="973"/>
                  </a:lnTo>
                  <a:lnTo>
                    <a:pt x="982" y="983"/>
                  </a:lnTo>
                  <a:lnTo>
                    <a:pt x="973" y="994"/>
                  </a:lnTo>
                  <a:lnTo>
                    <a:pt x="964" y="1003"/>
                  </a:lnTo>
                  <a:lnTo>
                    <a:pt x="953" y="1012"/>
                  </a:lnTo>
                  <a:lnTo>
                    <a:pt x="943" y="1021"/>
                  </a:lnTo>
                  <a:lnTo>
                    <a:pt x="931" y="1029"/>
                  </a:lnTo>
                  <a:lnTo>
                    <a:pt x="920" y="1037"/>
                  </a:lnTo>
                  <a:lnTo>
                    <a:pt x="907" y="1044"/>
                  </a:lnTo>
                  <a:lnTo>
                    <a:pt x="893" y="1051"/>
                  </a:lnTo>
                  <a:lnTo>
                    <a:pt x="880" y="1058"/>
                  </a:lnTo>
                  <a:lnTo>
                    <a:pt x="866" y="1064"/>
                  </a:lnTo>
                  <a:lnTo>
                    <a:pt x="851" y="1069"/>
                  </a:lnTo>
                  <a:lnTo>
                    <a:pt x="835" y="1074"/>
                  </a:lnTo>
                  <a:lnTo>
                    <a:pt x="819" y="1079"/>
                  </a:lnTo>
                  <a:lnTo>
                    <a:pt x="801" y="1082"/>
                  </a:lnTo>
                  <a:lnTo>
                    <a:pt x="793" y="1086"/>
                  </a:lnTo>
                  <a:lnTo>
                    <a:pt x="789" y="1092"/>
                  </a:lnTo>
                  <a:lnTo>
                    <a:pt x="785" y="1100"/>
                  </a:lnTo>
                  <a:lnTo>
                    <a:pt x="785" y="1108"/>
                  </a:lnTo>
                  <a:lnTo>
                    <a:pt x="789" y="1116"/>
                  </a:lnTo>
                  <a:lnTo>
                    <a:pt x="794" y="1121"/>
                  </a:lnTo>
                  <a:lnTo>
                    <a:pt x="802" y="1124"/>
                  </a:lnTo>
                  <a:lnTo>
                    <a:pt x="810" y="1124"/>
                  </a:lnTo>
                  <a:lnTo>
                    <a:pt x="830" y="1119"/>
                  </a:lnTo>
                  <a:lnTo>
                    <a:pt x="848" y="1115"/>
                  </a:lnTo>
                  <a:lnTo>
                    <a:pt x="866" y="1109"/>
                  </a:lnTo>
                  <a:lnTo>
                    <a:pt x="883" y="1103"/>
                  </a:lnTo>
                  <a:lnTo>
                    <a:pt x="899" y="1096"/>
                  </a:lnTo>
                  <a:lnTo>
                    <a:pt x="915" y="1088"/>
                  </a:lnTo>
                  <a:lnTo>
                    <a:pt x="930" y="1081"/>
                  </a:lnTo>
                  <a:lnTo>
                    <a:pt x="944" y="1072"/>
                  </a:lnTo>
                  <a:lnTo>
                    <a:pt x="958" y="1063"/>
                  </a:lnTo>
                  <a:lnTo>
                    <a:pt x="971" y="1054"/>
                  </a:lnTo>
                  <a:lnTo>
                    <a:pt x="983" y="1043"/>
                  </a:lnTo>
                  <a:lnTo>
                    <a:pt x="995" y="1033"/>
                  </a:lnTo>
                  <a:lnTo>
                    <a:pt x="1005" y="1021"/>
                  </a:lnTo>
                  <a:lnTo>
                    <a:pt x="1015" y="1009"/>
                  </a:lnTo>
                  <a:lnTo>
                    <a:pt x="1025" y="996"/>
                  </a:lnTo>
                  <a:lnTo>
                    <a:pt x="1034" y="983"/>
                  </a:lnTo>
                  <a:lnTo>
                    <a:pt x="1055" y="943"/>
                  </a:lnTo>
                  <a:lnTo>
                    <a:pt x="1068" y="903"/>
                  </a:lnTo>
                  <a:lnTo>
                    <a:pt x="1075" y="864"/>
                  </a:lnTo>
                  <a:lnTo>
                    <a:pt x="1079" y="828"/>
                  </a:lnTo>
                  <a:lnTo>
                    <a:pt x="1078" y="798"/>
                  </a:lnTo>
                  <a:lnTo>
                    <a:pt x="1075" y="774"/>
                  </a:lnTo>
                  <a:lnTo>
                    <a:pt x="1073" y="756"/>
                  </a:lnTo>
                  <a:lnTo>
                    <a:pt x="1072" y="7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200"/>
            <p:cNvSpPr>
              <a:spLocks/>
            </p:cNvSpPr>
            <p:nvPr/>
          </p:nvSpPr>
          <p:spPr bwMode="auto">
            <a:xfrm>
              <a:off x="1454" y="2972"/>
              <a:ext cx="86" cy="121"/>
            </a:xfrm>
            <a:custGeom>
              <a:avLst/>
              <a:gdLst>
                <a:gd name="T0" fmla="*/ 121 w 172"/>
                <a:gd name="T1" fmla="*/ 231 h 242"/>
                <a:gd name="T2" fmla="*/ 146 w 172"/>
                <a:gd name="T3" fmla="*/ 207 h 242"/>
                <a:gd name="T4" fmla="*/ 162 w 172"/>
                <a:gd name="T5" fmla="*/ 177 h 242"/>
                <a:gd name="T6" fmla="*/ 171 w 172"/>
                <a:gd name="T7" fmla="*/ 143 h 242"/>
                <a:gd name="T8" fmla="*/ 171 w 172"/>
                <a:gd name="T9" fmla="*/ 111 h 242"/>
                <a:gd name="T10" fmla="*/ 166 w 172"/>
                <a:gd name="T11" fmla="*/ 84 h 242"/>
                <a:gd name="T12" fmla="*/ 157 w 172"/>
                <a:gd name="T13" fmla="*/ 60 h 242"/>
                <a:gd name="T14" fmla="*/ 143 w 172"/>
                <a:gd name="T15" fmla="*/ 39 h 242"/>
                <a:gd name="T16" fmla="*/ 127 w 172"/>
                <a:gd name="T17" fmla="*/ 23 h 242"/>
                <a:gd name="T18" fmla="*/ 111 w 172"/>
                <a:gd name="T19" fmla="*/ 12 h 242"/>
                <a:gd name="T20" fmla="*/ 94 w 172"/>
                <a:gd name="T21" fmla="*/ 5 h 242"/>
                <a:gd name="T22" fmla="*/ 75 w 172"/>
                <a:gd name="T23" fmla="*/ 0 h 242"/>
                <a:gd name="T24" fmla="*/ 58 w 172"/>
                <a:gd name="T25" fmla="*/ 0 h 242"/>
                <a:gd name="T26" fmla="*/ 43 w 172"/>
                <a:gd name="T27" fmla="*/ 2 h 242"/>
                <a:gd name="T28" fmla="*/ 29 w 172"/>
                <a:gd name="T29" fmla="*/ 8 h 242"/>
                <a:gd name="T30" fmla="*/ 15 w 172"/>
                <a:gd name="T31" fmla="*/ 15 h 242"/>
                <a:gd name="T32" fmla="*/ 8 w 172"/>
                <a:gd name="T33" fmla="*/ 20 h 242"/>
                <a:gd name="T34" fmla="*/ 0 w 172"/>
                <a:gd name="T35" fmla="*/ 33 h 242"/>
                <a:gd name="T36" fmla="*/ 4 w 172"/>
                <a:gd name="T37" fmla="*/ 50 h 242"/>
                <a:gd name="T38" fmla="*/ 19 w 172"/>
                <a:gd name="T39" fmla="*/ 59 h 242"/>
                <a:gd name="T40" fmla="*/ 35 w 172"/>
                <a:gd name="T41" fmla="*/ 54 h 242"/>
                <a:gd name="T42" fmla="*/ 42 w 172"/>
                <a:gd name="T43" fmla="*/ 50 h 242"/>
                <a:gd name="T44" fmla="*/ 58 w 172"/>
                <a:gd name="T45" fmla="*/ 44 h 242"/>
                <a:gd name="T46" fmla="*/ 72 w 172"/>
                <a:gd name="T47" fmla="*/ 43 h 242"/>
                <a:gd name="T48" fmla="*/ 83 w 172"/>
                <a:gd name="T49" fmla="*/ 46 h 242"/>
                <a:gd name="T50" fmla="*/ 94 w 172"/>
                <a:gd name="T51" fmla="*/ 51 h 242"/>
                <a:gd name="T52" fmla="*/ 101 w 172"/>
                <a:gd name="T53" fmla="*/ 56 h 242"/>
                <a:gd name="T54" fmla="*/ 114 w 172"/>
                <a:gd name="T55" fmla="*/ 74 h 242"/>
                <a:gd name="T56" fmla="*/ 128 w 172"/>
                <a:gd name="T57" fmla="*/ 106 h 242"/>
                <a:gd name="T58" fmla="*/ 128 w 172"/>
                <a:gd name="T59" fmla="*/ 137 h 242"/>
                <a:gd name="T60" fmla="*/ 122 w 172"/>
                <a:gd name="T61" fmla="*/ 160 h 242"/>
                <a:gd name="T62" fmla="*/ 112 w 172"/>
                <a:gd name="T63" fmla="*/ 180 h 242"/>
                <a:gd name="T64" fmla="*/ 98 w 172"/>
                <a:gd name="T65" fmla="*/ 195 h 242"/>
                <a:gd name="T66" fmla="*/ 89 w 172"/>
                <a:gd name="T67" fmla="*/ 200 h 242"/>
                <a:gd name="T68" fmla="*/ 78 w 172"/>
                <a:gd name="T69" fmla="*/ 213 h 242"/>
                <a:gd name="T70" fmla="*/ 79 w 172"/>
                <a:gd name="T71" fmla="*/ 229 h 242"/>
                <a:gd name="T72" fmla="*/ 91 w 172"/>
                <a:gd name="T73" fmla="*/ 240 h 242"/>
                <a:gd name="T74" fmla="*/ 108 w 172"/>
                <a:gd name="T75" fmla="*/ 240 h 2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2"/>
                <a:gd name="T115" fmla="*/ 0 h 242"/>
                <a:gd name="T116" fmla="*/ 172 w 172"/>
                <a:gd name="T117" fmla="*/ 242 h 2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2" h="242">
                  <a:moveTo>
                    <a:pt x="108" y="240"/>
                  </a:moveTo>
                  <a:lnTo>
                    <a:pt x="121" y="231"/>
                  </a:lnTo>
                  <a:lnTo>
                    <a:pt x="134" y="220"/>
                  </a:lnTo>
                  <a:lnTo>
                    <a:pt x="146" y="207"/>
                  </a:lnTo>
                  <a:lnTo>
                    <a:pt x="155" y="193"/>
                  </a:lnTo>
                  <a:lnTo>
                    <a:pt x="162" y="177"/>
                  </a:lnTo>
                  <a:lnTo>
                    <a:pt x="167" y="160"/>
                  </a:lnTo>
                  <a:lnTo>
                    <a:pt x="171" y="143"/>
                  </a:lnTo>
                  <a:lnTo>
                    <a:pt x="172" y="124"/>
                  </a:lnTo>
                  <a:lnTo>
                    <a:pt x="171" y="111"/>
                  </a:lnTo>
                  <a:lnTo>
                    <a:pt x="170" y="97"/>
                  </a:lnTo>
                  <a:lnTo>
                    <a:pt x="166" y="84"/>
                  </a:lnTo>
                  <a:lnTo>
                    <a:pt x="163" y="71"/>
                  </a:lnTo>
                  <a:lnTo>
                    <a:pt x="157" y="60"/>
                  </a:lnTo>
                  <a:lnTo>
                    <a:pt x="151" y="50"/>
                  </a:lnTo>
                  <a:lnTo>
                    <a:pt x="143" y="39"/>
                  </a:lnTo>
                  <a:lnTo>
                    <a:pt x="135" y="30"/>
                  </a:lnTo>
                  <a:lnTo>
                    <a:pt x="127" y="23"/>
                  </a:lnTo>
                  <a:lnTo>
                    <a:pt x="120" y="17"/>
                  </a:lnTo>
                  <a:lnTo>
                    <a:pt x="111" y="12"/>
                  </a:lnTo>
                  <a:lnTo>
                    <a:pt x="103" y="8"/>
                  </a:lnTo>
                  <a:lnTo>
                    <a:pt x="94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3" y="2"/>
                  </a:lnTo>
                  <a:lnTo>
                    <a:pt x="36" y="5"/>
                  </a:lnTo>
                  <a:lnTo>
                    <a:pt x="29" y="8"/>
                  </a:lnTo>
                  <a:lnTo>
                    <a:pt x="22" y="12"/>
                  </a:lnTo>
                  <a:lnTo>
                    <a:pt x="15" y="15"/>
                  </a:lnTo>
                  <a:lnTo>
                    <a:pt x="8" y="20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4" y="50"/>
                  </a:lnTo>
                  <a:lnTo>
                    <a:pt x="11" y="55"/>
                  </a:lnTo>
                  <a:lnTo>
                    <a:pt x="19" y="59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42" y="50"/>
                  </a:lnTo>
                  <a:lnTo>
                    <a:pt x="50" y="46"/>
                  </a:lnTo>
                  <a:lnTo>
                    <a:pt x="58" y="44"/>
                  </a:lnTo>
                  <a:lnTo>
                    <a:pt x="66" y="43"/>
                  </a:lnTo>
                  <a:lnTo>
                    <a:pt x="72" y="43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9" y="48"/>
                  </a:lnTo>
                  <a:lnTo>
                    <a:pt x="94" y="51"/>
                  </a:lnTo>
                  <a:lnTo>
                    <a:pt x="97" y="54"/>
                  </a:lnTo>
                  <a:lnTo>
                    <a:pt x="101" y="56"/>
                  </a:lnTo>
                  <a:lnTo>
                    <a:pt x="104" y="60"/>
                  </a:lnTo>
                  <a:lnTo>
                    <a:pt x="114" y="74"/>
                  </a:lnTo>
                  <a:lnTo>
                    <a:pt x="122" y="89"/>
                  </a:lnTo>
                  <a:lnTo>
                    <a:pt x="128" y="106"/>
                  </a:lnTo>
                  <a:lnTo>
                    <a:pt x="129" y="124"/>
                  </a:lnTo>
                  <a:lnTo>
                    <a:pt x="128" y="137"/>
                  </a:lnTo>
                  <a:lnTo>
                    <a:pt x="126" y="149"/>
                  </a:lnTo>
                  <a:lnTo>
                    <a:pt x="122" y="160"/>
                  </a:lnTo>
                  <a:lnTo>
                    <a:pt x="118" y="170"/>
                  </a:lnTo>
                  <a:lnTo>
                    <a:pt x="112" y="180"/>
                  </a:lnTo>
                  <a:lnTo>
                    <a:pt x="105" y="188"/>
                  </a:lnTo>
                  <a:lnTo>
                    <a:pt x="98" y="195"/>
                  </a:lnTo>
                  <a:lnTo>
                    <a:pt x="89" y="200"/>
                  </a:lnTo>
                  <a:lnTo>
                    <a:pt x="82" y="206"/>
                  </a:lnTo>
                  <a:lnTo>
                    <a:pt x="78" y="213"/>
                  </a:lnTo>
                  <a:lnTo>
                    <a:pt x="76" y="221"/>
                  </a:lnTo>
                  <a:lnTo>
                    <a:pt x="79" y="229"/>
                  </a:lnTo>
                  <a:lnTo>
                    <a:pt x="84" y="236"/>
                  </a:lnTo>
                  <a:lnTo>
                    <a:pt x="91" y="240"/>
                  </a:lnTo>
                  <a:lnTo>
                    <a:pt x="99" y="242"/>
                  </a:lnTo>
                  <a:lnTo>
                    <a:pt x="108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201"/>
            <p:cNvSpPr>
              <a:spLocks/>
            </p:cNvSpPr>
            <p:nvPr/>
          </p:nvSpPr>
          <p:spPr bwMode="auto">
            <a:xfrm>
              <a:off x="1468" y="3069"/>
              <a:ext cx="82" cy="77"/>
            </a:xfrm>
            <a:custGeom>
              <a:avLst/>
              <a:gdLst>
                <a:gd name="T0" fmla="*/ 144 w 166"/>
                <a:gd name="T1" fmla="*/ 25 h 155"/>
                <a:gd name="T2" fmla="*/ 138 w 166"/>
                <a:gd name="T3" fmla="*/ 19 h 155"/>
                <a:gd name="T4" fmla="*/ 131 w 166"/>
                <a:gd name="T5" fmla="*/ 14 h 155"/>
                <a:gd name="T6" fmla="*/ 124 w 166"/>
                <a:gd name="T7" fmla="*/ 11 h 155"/>
                <a:gd name="T8" fmla="*/ 116 w 166"/>
                <a:gd name="T9" fmla="*/ 7 h 155"/>
                <a:gd name="T10" fmla="*/ 108 w 166"/>
                <a:gd name="T11" fmla="*/ 4 h 155"/>
                <a:gd name="T12" fmla="*/ 100 w 166"/>
                <a:gd name="T13" fmla="*/ 2 h 155"/>
                <a:gd name="T14" fmla="*/ 91 w 166"/>
                <a:gd name="T15" fmla="*/ 0 h 155"/>
                <a:gd name="T16" fmla="*/ 83 w 166"/>
                <a:gd name="T17" fmla="*/ 0 h 155"/>
                <a:gd name="T18" fmla="*/ 67 w 166"/>
                <a:gd name="T19" fmla="*/ 2 h 155"/>
                <a:gd name="T20" fmla="*/ 51 w 166"/>
                <a:gd name="T21" fmla="*/ 6 h 155"/>
                <a:gd name="T22" fmla="*/ 37 w 166"/>
                <a:gd name="T23" fmla="*/ 13 h 155"/>
                <a:gd name="T24" fmla="*/ 24 w 166"/>
                <a:gd name="T25" fmla="*/ 23 h 155"/>
                <a:gd name="T26" fmla="*/ 14 w 166"/>
                <a:gd name="T27" fmla="*/ 35 h 155"/>
                <a:gd name="T28" fmla="*/ 7 w 166"/>
                <a:gd name="T29" fmla="*/ 48 h 155"/>
                <a:gd name="T30" fmla="*/ 1 w 166"/>
                <a:gd name="T31" fmla="*/ 61 h 155"/>
                <a:gd name="T32" fmla="*/ 0 w 166"/>
                <a:gd name="T33" fmla="*/ 78 h 155"/>
                <a:gd name="T34" fmla="*/ 1 w 166"/>
                <a:gd name="T35" fmla="*/ 93 h 155"/>
                <a:gd name="T36" fmla="*/ 6 w 166"/>
                <a:gd name="T37" fmla="*/ 105 h 155"/>
                <a:gd name="T38" fmla="*/ 13 w 166"/>
                <a:gd name="T39" fmla="*/ 118 h 155"/>
                <a:gd name="T40" fmla="*/ 22 w 166"/>
                <a:gd name="T41" fmla="*/ 129 h 155"/>
                <a:gd name="T42" fmla="*/ 28 w 166"/>
                <a:gd name="T43" fmla="*/ 135 h 155"/>
                <a:gd name="T44" fmla="*/ 35 w 166"/>
                <a:gd name="T45" fmla="*/ 140 h 155"/>
                <a:gd name="T46" fmla="*/ 43 w 166"/>
                <a:gd name="T47" fmla="*/ 144 h 155"/>
                <a:gd name="T48" fmla="*/ 50 w 166"/>
                <a:gd name="T49" fmla="*/ 148 h 155"/>
                <a:gd name="T50" fmla="*/ 58 w 166"/>
                <a:gd name="T51" fmla="*/ 151 h 155"/>
                <a:gd name="T52" fmla="*/ 66 w 166"/>
                <a:gd name="T53" fmla="*/ 154 h 155"/>
                <a:gd name="T54" fmla="*/ 75 w 166"/>
                <a:gd name="T55" fmla="*/ 155 h 155"/>
                <a:gd name="T56" fmla="*/ 83 w 166"/>
                <a:gd name="T57" fmla="*/ 155 h 155"/>
                <a:gd name="T58" fmla="*/ 91 w 166"/>
                <a:gd name="T59" fmla="*/ 155 h 155"/>
                <a:gd name="T60" fmla="*/ 100 w 166"/>
                <a:gd name="T61" fmla="*/ 154 h 155"/>
                <a:gd name="T62" fmla="*/ 108 w 166"/>
                <a:gd name="T63" fmla="*/ 151 h 155"/>
                <a:gd name="T64" fmla="*/ 116 w 166"/>
                <a:gd name="T65" fmla="*/ 148 h 155"/>
                <a:gd name="T66" fmla="*/ 124 w 166"/>
                <a:gd name="T67" fmla="*/ 144 h 155"/>
                <a:gd name="T68" fmla="*/ 131 w 166"/>
                <a:gd name="T69" fmla="*/ 140 h 155"/>
                <a:gd name="T70" fmla="*/ 138 w 166"/>
                <a:gd name="T71" fmla="*/ 135 h 155"/>
                <a:gd name="T72" fmla="*/ 144 w 166"/>
                <a:gd name="T73" fmla="*/ 129 h 155"/>
                <a:gd name="T74" fmla="*/ 153 w 166"/>
                <a:gd name="T75" fmla="*/ 118 h 155"/>
                <a:gd name="T76" fmla="*/ 160 w 166"/>
                <a:gd name="T77" fmla="*/ 105 h 155"/>
                <a:gd name="T78" fmla="*/ 165 w 166"/>
                <a:gd name="T79" fmla="*/ 93 h 155"/>
                <a:gd name="T80" fmla="*/ 166 w 166"/>
                <a:gd name="T81" fmla="*/ 78 h 155"/>
                <a:gd name="T82" fmla="*/ 165 w 166"/>
                <a:gd name="T83" fmla="*/ 63 h 155"/>
                <a:gd name="T84" fmla="*/ 160 w 166"/>
                <a:gd name="T85" fmla="*/ 49 h 155"/>
                <a:gd name="T86" fmla="*/ 153 w 166"/>
                <a:gd name="T87" fmla="*/ 36 h 155"/>
                <a:gd name="T88" fmla="*/ 144 w 166"/>
                <a:gd name="T89" fmla="*/ 25 h 1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6"/>
                <a:gd name="T136" fmla="*/ 0 h 155"/>
                <a:gd name="T137" fmla="*/ 166 w 166"/>
                <a:gd name="T138" fmla="*/ 155 h 1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6" h="155">
                  <a:moveTo>
                    <a:pt x="144" y="25"/>
                  </a:moveTo>
                  <a:lnTo>
                    <a:pt x="138" y="19"/>
                  </a:lnTo>
                  <a:lnTo>
                    <a:pt x="131" y="14"/>
                  </a:lnTo>
                  <a:lnTo>
                    <a:pt x="124" y="11"/>
                  </a:lnTo>
                  <a:lnTo>
                    <a:pt x="116" y="7"/>
                  </a:lnTo>
                  <a:lnTo>
                    <a:pt x="108" y="4"/>
                  </a:lnTo>
                  <a:lnTo>
                    <a:pt x="100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67" y="2"/>
                  </a:lnTo>
                  <a:lnTo>
                    <a:pt x="51" y="6"/>
                  </a:lnTo>
                  <a:lnTo>
                    <a:pt x="37" y="13"/>
                  </a:lnTo>
                  <a:lnTo>
                    <a:pt x="24" y="23"/>
                  </a:lnTo>
                  <a:lnTo>
                    <a:pt x="14" y="35"/>
                  </a:lnTo>
                  <a:lnTo>
                    <a:pt x="7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3"/>
                  </a:lnTo>
                  <a:lnTo>
                    <a:pt x="6" y="105"/>
                  </a:lnTo>
                  <a:lnTo>
                    <a:pt x="13" y="118"/>
                  </a:lnTo>
                  <a:lnTo>
                    <a:pt x="22" y="129"/>
                  </a:lnTo>
                  <a:lnTo>
                    <a:pt x="28" y="135"/>
                  </a:lnTo>
                  <a:lnTo>
                    <a:pt x="35" y="140"/>
                  </a:lnTo>
                  <a:lnTo>
                    <a:pt x="43" y="144"/>
                  </a:lnTo>
                  <a:lnTo>
                    <a:pt x="50" y="148"/>
                  </a:lnTo>
                  <a:lnTo>
                    <a:pt x="58" y="151"/>
                  </a:lnTo>
                  <a:lnTo>
                    <a:pt x="66" y="154"/>
                  </a:lnTo>
                  <a:lnTo>
                    <a:pt x="75" y="155"/>
                  </a:lnTo>
                  <a:lnTo>
                    <a:pt x="83" y="155"/>
                  </a:lnTo>
                  <a:lnTo>
                    <a:pt x="91" y="155"/>
                  </a:lnTo>
                  <a:lnTo>
                    <a:pt x="100" y="154"/>
                  </a:lnTo>
                  <a:lnTo>
                    <a:pt x="108" y="151"/>
                  </a:lnTo>
                  <a:lnTo>
                    <a:pt x="116" y="148"/>
                  </a:lnTo>
                  <a:lnTo>
                    <a:pt x="124" y="144"/>
                  </a:lnTo>
                  <a:lnTo>
                    <a:pt x="131" y="140"/>
                  </a:lnTo>
                  <a:lnTo>
                    <a:pt x="138" y="135"/>
                  </a:lnTo>
                  <a:lnTo>
                    <a:pt x="144" y="129"/>
                  </a:lnTo>
                  <a:lnTo>
                    <a:pt x="153" y="118"/>
                  </a:lnTo>
                  <a:lnTo>
                    <a:pt x="160" y="105"/>
                  </a:lnTo>
                  <a:lnTo>
                    <a:pt x="165" y="93"/>
                  </a:lnTo>
                  <a:lnTo>
                    <a:pt x="166" y="78"/>
                  </a:lnTo>
                  <a:lnTo>
                    <a:pt x="165" y="63"/>
                  </a:lnTo>
                  <a:lnTo>
                    <a:pt x="160" y="49"/>
                  </a:lnTo>
                  <a:lnTo>
                    <a:pt x="153" y="36"/>
                  </a:lnTo>
                  <a:lnTo>
                    <a:pt x="14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202"/>
            <p:cNvSpPr>
              <a:spLocks/>
            </p:cNvSpPr>
            <p:nvPr/>
          </p:nvSpPr>
          <p:spPr bwMode="auto">
            <a:xfrm>
              <a:off x="1486" y="3087"/>
              <a:ext cx="47" cy="40"/>
            </a:xfrm>
            <a:custGeom>
              <a:avLst/>
              <a:gdLst>
                <a:gd name="T0" fmla="*/ 46 w 93"/>
                <a:gd name="T1" fmla="*/ 82 h 82"/>
                <a:gd name="T2" fmla="*/ 41 w 93"/>
                <a:gd name="T3" fmla="*/ 82 h 82"/>
                <a:gd name="T4" fmla="*/ 37 w 93"/>
                <a:gd name="T5" fmla="*/ 81 h 82"/>
                <a:gd name="T6" fmla="*/ 32 w 93"/>
                <a:gd name="T7" fmla="*/ 80 h 82"/>
                <a:gd name="T8" fmla="*/ 28 w 93"/>
                <a:gd name="T9" fmla="*/ 78 h 82"/>
                <a:gd name="T10" fmla="*/ 23 w 93"/>
                <a:gd name="T11" fmla="*/ 76 h 82"/>
                <a:gd name="T12" fmla="*/ 19 w 93"/>
                <a:gd name="T13" fmla="*/ 74 h 82"/>
                <a:gd name="T14" fmla="*/ 15 w 93"/>
                <a:gd name="T15" fmla="*/ 72 h 82"/>
                <a:gd name="T16" fmla="*/ 11 w 93"/>
                <a:gd name="T17" fmla="*/ 68 h 82"/>
                <a:gd name="T18" fmla="*/ 6 w 93"/>
                <a:gd name="T19" fmla="*/ 62 h 82"/>
                <a:gd name="T20" fmla="*/ 2 w 93"/>
                <a:gd name="T21" fmla="*/ 55 h 82"/>
                <a:gd name="T22" fmla="*/ 1 w 93"/>
                <a:gd name="T23" fmla="*/ 49 h 82"/>
                <a:gd name="T24" fmla="*/ 0 w 93"/>
                <a:gd name="T25" fmla="*/ 42 h 82"/>
                <a:gd name="T26" fmla="*/ 1 w 93"/>
                <a:gd name="T27" fmla="*/ 34 h 82"/>
                <a:gd name="T28" fmla="*/ 2 w 93"/>
                <a:gd name="T29" fmla="*/ 27 h 82"/>
                <a:gd name="T30" fmla="*/ 6 w 93"/>
                <a:gd name="T31" fmla="*/ 20 h 82"/>
                <a:gd name="T32" fmla="*/ 11 w 93"/>
                <a:gd name="T33" fmla="*/ 14 h 82"/>
                <a:gd name="T34" fmla="*/ 15 w 93"/>
                <a:gd name="T35" fmla="*/ 11 h 82"/>
                <a:gd name="T36" fmla="*/ 19 w 93"/>
                <a:gd name="T37" fmla="*/ 8 h 82"/>
                <a:gd name="T38" fmla="*/ 23 w 93"/>
                <a:gd name="T39" fmla="*/ 6 h 82"/>
                <a:gd name="T40" fmla="*/ 28 w 93"/>
                <a:gd name="T41" fmla="*/ 4 h 82"/>
                <a:gd name="T42" fmla="*/ 32 w 93"/>
                <a:gd name="T43" fmla="*/ 2 h 82"/>
                <a:gd name="T44" fmla="*/ 37 w 93"/>
                <a:gd name="T45" fmla="*/ 1 h 82"/>
                <a:gd name="T46" fmla="*/ 41 w 93"/>
                <a:gd name="T47" fmla="*/ 0 h 82"/>
                <a:gd name="T48" fmla="*/ 46 w 93"/>
                <a:gd name="T49" fmla="*/ 0 h 82"/>
                <a:gd name="T50" fmla="*/ 51 w 93"/>
                <a:gd name="T51" fmla="*/ 0 h 82"/>
                <a:gd name="T52" fmla="*/ 56 w 93"/>
                <a:gd name="T53" fmla="*/ 1 h 82"/>
                <a:gd name="T54" fmla="*/ 61 w 93"/>
                <a:gd name="T55" fmla="*/ 2 h 82"/>
                <a:gd name="T56" fmla="*/ 66 w 93"/>
                <a:gd name="T57" fmla="*/ 4 h 82"/>
                <a:gd name="T58" fmla="*/ 70 w 93"/>
                <a:gd name="T59" fmla="*/ 6 h 82"/>
                <a:gd name="T60" fmla="*/ 74 w 93"/>
                <a:gd name="T61" fmla="*/ 8 h 82"/>
                <a:gd name="T62" fmla="*/ 78 w 93"/>
                <a:gd name="T63" fmla="*/ 11 h 82"/>
                <a:gd name="T64" fmla="*/ 82 w 93"/>
                <a:gd name="T65" fmla="*/ 14 h 82"/>
                <a:gd name="T66" fmla="*/ 86 w 93"/>
                <a:gd name="T67" fmla="*/ 20 h 82"/>
                <a:gd name="T68" fmla="*/ 90 w 93"/>
                <a:gd name="T69" fmla="*/ 27 h 82"/>
                <a:gd name="T70" fmla="*/ 92 w 93"/>
                <a:gd name="T71" fmla="*/ 34 h 82"/>
                <a:gd name="T72" fmla="*/ 93 w 93"/>
                <a:gd name="T73" fmla="*/ 42 h 82"/>
                <a:gd name="T74" fmla="*/ 92 w 93"/>
                <a:gd name="T75" fmla="*/ 50 h 82"/>
                <a:gd name="T76" fmla="*/ 90 w 93"/>
                <a:gd name="T77" fmla="*/ 57 h 82"/>
                <a:gd name="T78" fmla="*/ 85 w 93"/>
                <a:gd name="T79" fmla="*/ 63 h 82"/>
                <a:gd name="T80" fmla="*/ 79 w 93"/>
                <a:gd name="T81" fmla="*/ 70 h 82"/>
                <a:gd name="T82" fmla="*/ 72 w 93"/>
                <a:gd name="T83" fmla="*/ 75 h 82"/>
                <a:gd name="T84" fmla="*/ 64 w 93"/>
                <a:gd name="T85" fmla="*/ 78 h 82"/>
                <a:gd name="T86" fmla="*/ 55 w 93"/>
                <a:gd name="T87" fmla="*/ 81 h 82"/>
                <a:gd name="T88" fmla="*/ 46 w 93"/>
                <a:gd name="T89" fmla="*/ 82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3"/>
                <a:gd name="T136" fmla="*/ 0 h 82"/>
                <a:gd name="T137" fmla="*/ 93 w 93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3" h="82">
                  <a:moveTo>
                    <a:pt x="46" y="82"/>
                  </a:moveTo>
                  <a:lnTo>
                    <a:pt x="41" y="82"/>
                  </a:lnTo>
                  <a:lnTo>
                    <a:pt x="37" y="81"/>
                  </a:lnTo>
                  <a:lnTo>
                    <a:pt x="32" y="80"/>
                  </a:lnTo>
                  <a:lnTo>
                    <a:pt x="28" y="78"/>
                  </a:lnTo>
                  <a:lnTo>
                    <a:pt x="23" y="76"/>
                  </a:lnTo>
                  <a:lnTo>
                    <a:pt x="19" y="74"/>
                  </a:lnTo>
                  <a:lnTo>
                    <a:pt x="15" y="72"/>
                  </a:lnTo>
                  <a:lnTo>
                    <a:pt x="11" y="68"/>
                  </a:lnTo>
                  <a:lnTo>
                    <a:pt x="6" y="62"/>
                  </a:lnTo>
                  <a:lnTo>
                    <a:pt x="2" y="55"/>
                  </a:lnTo>
                  <a:lnTo>
                    <a:pt x="1" y="49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7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1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82" y="14"/>
                  </a:lnTo>
                  <a:lnTo>
                    <a:pt x="86" y="20"/>
                  </a:lnTo>
                  <a:lnTo>
                    <a:pt x="90" y="27"/>
                  </a:lnTo>
                  <a:lnTo>
                    <a:pt x="92" y="34"/>
                  </a:lnTo>
                  <a:lnTo>
                    <a:pt x="93" y="42"/>
                  </a:lnTo>
                  <a:lnTo>
                    <a:pt x="92" y="50"/>
                  </a:lnTo>
                  <a:lnTo>
                    <a:pt x="90" y="57"/>
                  </a:lnTo>
                  <a:lnTo>
                    <a:pt x="85" y="63"/>
                  </a:lnTo>
                  <a:lnTo>
                    <a:pt x="79" y="70"/>
                  </a:lnTo>
                  <a:lnTo>
                    <a:pt x="72" y="75"/>
                  </a:lnTo>
                  <a:lnTo>
                    <a:pt x="64" y="78"/>
                  </a:lnTo>
                  <a:lnTo>
                    <a:pt x="55" y="81"/>
                  </a:lnTo>
                  <a:lnTo>
                    <a:pt x="46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204"/>
            <p:cNvSpPr>
              <a:spLocks/>
            </p:cNvSpPr>
            <p:nvPr/>
          </p:nvSpPr>
          <p:spPr bwMode="auto">
            <a:xfrm>
              <a:off x="1054" y="3286"/>
              <a:ext cx="510" cy="107"/>
            </a:xfrm>
            <a:custGeom>
              <a:avLst/>
              <a:gdLst>
                <a:gd name="T0" fmla="*/ 432 w 1021"/>
                <a:gd name="T1" fmla="*/ 168 h 214"/>
                <a:gd name="T2" fmla="*/ 363 w 1021"/>
                <a:gd name="T3" fmla="*/ 157 h 214"/>
                <a:gd name="T4" fmla="*/ 300 w 1021"/>
                <a:gd name="T5" fmla="*/ 143 h 214"/>
                <a:gd name="T6" fmla="*/ 242 w 1021"/>
                <a:gd name="T7" fmla="*/ 123 h 214"/>
                <a:gd name="T8" fmla="*/ 191 w 1021"/>
                <a:gd name="T9" fmla="*/ 102 h 214"/>
                <a:gd name="T10" fmla="*/ 146 w 1021"/>
                <a:gd name="T11" fmla="*/ 79 h 214"/>
                <a:gd name="T12" fmla="*/ 108 w 1021"/>
                <a:gd name="T13" fmla="*/ 57 h 214"/>
                <a:gd name="T14" fmla="*/ 76 w 1021"/>
                <a:gd name="T15" fmla="*/ 35 h 214"/>
                <a:gd name="T16" fmla="*/ 49 w 1021"/>
                <a:gd name="T17" fmla="*/ 15 h 214"/>
                <a:gd name="T18" fmla="*/ 32 w 1021"/>
                <a:gd name="T19" fmla="*/ 2 h 214"/>
                <a:gd name="T20" fmla="*/ 0 w 1021"/>
                <a:gd name="T21" fmla="*/ 31 h 214"/>
                <a:gd name="T22" fmla="*/ 4 w 1021"/>
                <a:gd name="T23" fmla="*/ 33 h 214"/>
                <a:gd name="T24" fmla="*/ 11 w 1021"/>
                <a:gd name="T25" fmla="*/ 39 h 214"/>
                <a:gd name="T26" fmla="*/ 22 w 1021"/>
                <a:gd name="T27" fmla="*/ 49 h 214"/>
                <a:gd name="T28" fmla="*/ 37 w 1021"/>
                <a:gd name="T29" fmla="*/ 61 h 214"/>
                <a:gd name="T30" fmla="*/ 67 w 1021"/>
                <a:gd name="T31" fmla="*/ 81 h 214"/>
                <a:gd name="T32" fmla="*/ 104 w 1021"/>
                <a:gd name="T33" fmla="*/ 105 h 214"/>
                <a:gd name="T34" fmla="*/ 149 w 1021"/>
                <a:gd name="T35" fmla="*/ 129 h 214"/>
                <a:gd name="T36" fmla="*/ 199 w 1021"/>
                <a:gd name="T37" fmla="*/ 152 h 214"/>
                <a:gd name="T38" fmla="*/ 257 w 1021"/>
                <a:gd name="T39" fmla="*/ 174 h 214"/>
                <a:gd name="T40" fmla="*/ 320 w 1021"/>
                <a:gd name="T41" fmla="*/ 192 h 214"/>
                <a:gd name="T42" fmla="*/ 391 w 1021"/>
                <a:gd name="T43" fmla="*/ 206 h 214"/>
                <a:gd name="T44" fmla="*/ 467 w 1021"/>
                <a:gd name="T45" fmla="*/ 213 h 214"/>
                <a:gd name="T46" fmla="*/ 535 w 1021"/>
                <a:gd name="T47" fmla="*/ 214 h 214"/>
                <a:gd name="T48" fmla="*/ 604 w 1021"/>
                <a:gd name="T49" fmla="*/ 208 h 214"/>
                <a:gd name="T50" fmla="*/ 672 w 1021"/>
                <a:gd name="T51" fmla="*/ 198 h 214"/>
                <a:gd name="T52" fmla="*/ 742 w 1021"/>
                <a:gd name="T53" fmla="*/ 182 h 214"/>
                <a:gd name="T54" fmla="*/ 811 w 1021"/>
                <a:gd name="T55" fmla="*/ 160 h 214"/>
                <a:gd name="T56" fmla="*/ 881 w 1021"/>
                <a:gd name="T57" fmla="*/ 133 h 214"/>
                <a:gd name="T58" fmla="*/ 950 w 1021"/>
                <a:gd name="T59" fmla="*/ 100 h 214"/>
                <a:gd name="T60" fmla="*/ 1021 w 1021"/>
                <a:gd name="T61" fmla="*/ 62 h 214"/>
                <a:gd name="T62" fmla="*/ 965 w 1021"/>
                <a:gd name="T63" fmla="*/ 43 h 214"/>
                <a:gd name="T64" fmla="*/ 898 w 1021"/>
                <a:gd name="T65" fmla="*/ 78 h 214"/>
                <a:gd name="T66" fmla="*/ 832 w 1021"/>
                <a:gd name="T67" fmla="*/ 107 h 214"/>
                <a:gd name="T68" fmla="*/ 765 w 1021"/>
                <a:gd name="T69" fmla="*/ 130 h 214"/>
                <a:gd name="T70" fmla="*/ 698 w 1021"/>
                <a:gd name="T71" fmla="*/ 148 h 214"/>
                <a:gd name="T72" fmla="*/ 632 w 1021"/>
                <a:gd name="T73" fmla="*/ 161 h 214"/>
                <a:gd name="T74" fmla="*/ 567 w 1021"/>
                <a:gd name="T75" fmla="*/ 169 h 214"/>
                <a:gd name="T76" fmla="*/ 501 w 1021"/>
                <a:gd name="T77" fmla="*/ 171 h 2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1"/>
                <a:gd name="T118" fmla="*/ 0 h 214"/>
                <a:gd name="T119" fmla="*/ 1021 w 1021"/>
                <a:gd name="T120" fmla="*/ 214 h 2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1" h="214">
                  <a:moveTo>
                    <a:pt x="469" y="170"/>
                  </a:moveTo>
                  <a:lnTo>
                    <a:pt x="432" y="168"/>
                  </a:lnTo>
                  <a:lnTo>
                    <a:pt x="398" y="163"/>
                  </a:lnTo>
                  <a:lnTo>
                    <a:pt x="363" y="157"/>
                  </a:lnTo>
                  <a:lnTo>
                    <a:pt x="331" y="151"/>
                  </a:lnTo>
                  <a:lnTo>
                    <a:pt x="300" y="143"/>
                  </a:lnTo>
                  <a:lnTo>
                    <a:pt x="271" y="133"/>
                  </a:lnTo>
                  <a:lnTo>
                    <a:pt x="242" y="123"/>
                  </a:lnTo>
                  <a:lnTo>
                    <a:pt x="217" y="113"/>
                  </a:lnTo>
                  <a:lnTo>
                    <a:pt x="191" y="102"/>
                  </a:lnTo>
                  <a:lnTo>
                    <a:pt x="168" y="91"/>
                  </a:lnTo>
                  <a:lnTo>
                    <a:pt x="146" y="79"/>
                  </a:lnTo>
                  <a:lnTo>
                    <a:pt x="127" y="68"/>
                  </a:lnTo>
                  <a:lnTo>
                    <a:pt x="108" y="57"/>
                  </a:lnTo>
                  <a:lnTo>
                    <a:pt x="91" y="46"/>
                  </a:lnTo>
                  <a:lnTo>
                    <a:pt x="76" y="35"/>
                  </a:lnTo>
                  <a:lnTo>
                    <a:pt x="64" y="26"/>
                  </a:lnTo>
                  <a:lnTo>
                    <a:pt x="49" y="15"/>
                  </a:lnTo>
                  <a:lnTo>
                    <a:pt x="38" y="7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11" y="39"/>
                  </a:lnTo>
                  <a:lnTo>
                    <a:pt x="15" y="43"/>
                  </a:lnTo>
                  <a:lnTo>
                    <a:pt x="22" y="49"/>
                  </a:lnTo>
                  <a:lnTo>
                    <a:pt x="29" y="55"/>
                  </a:lnTo>
                  <a:lnTo>
                    <a:pt x="37" y="61"/>
                  </a:lnTo>
                  <a:lnTo>
                    <a:pt x="51" y="71"/>
                  </a:lnTo>
                  <a:lnTo>
                    <a:pt x="67" y="81"/>
                  </a:lnTo>
                  <a:lnTo>
                    <a:pt x="84" y="93"/>
                  </a:lnTo>
                  <a:lnTo>
                    <a:pt x="104" y="105"/>
                  </a:lnTo>
                  <a:lnTo>
                    <a:pt x="126" y="117"/>
                  </a:lnTo>
                  <a:lnTo>
                    <a:pt x="149" y="129"/>
                  </a:lnTo>
                  <a:lnTo>
                    <a:pt x="173" y="140"/>
                  </a:lnTo>
                  <a:lnTo>
                    <a:pt x="199" y="152"/>
                  </a:lnTo>
                  <a:lnTo>
                    <a:pt x="227" y="163"/>
                  </a:lnTo>
                  <a:lnTo>
                    <a:pt x="257" y="174"/>
                  </a:lnTo>
                  <a:lnTo>
                    <a:pt x="288" y="183"/>
                  </a:lnTo>
                  <a:lnTo>
                    <a:pt x="320" y="192"/>
                  </a:lnTo>
                  <a:lnTo>
                    <a:pt x="355" y="199"/>
                  </a:lnTo>
                  <a:lnTo>
                    <a:pt x="391" y="206"/>
                  </a:lnTo>
                  <a:lnTo>
                    <a:pt x="427" y="210"/>
                  </a:lnTo>
                  <a:lnTo>
                    <a:pt x="467" y="213"/>
                  </a:lnTo>
                  <a:lnTo>
                    <a:pt x="500" y="214"/>
                  </a:lnTo>
                  <a:lnTo>
                    <a:pt x="535" y="214"/>
                  </a:lnTo>
                  <a:lnTo>
                    <a:pt x="569" y="212"/>
                  </a:lnTo>
                  <a:lnTo>
                    <a:pt x="604" y="208"/>
                  </a:lnTo>
                  <a:lnTo>
                    <a:pt x="637" y="204"/>
                  </a:lnTo>
                  <a:lnTo>
                    <a:pt x="672" y="198"/>
                  </a:lnTo>
                  <a:lnTo>
                    <a:pt x="707" y="191"/>
                  </a:lnTo>
                  <a:lnTo>
                    <a:pt x="742" y="182"/>
                  </a:lnTo>
                  <a:lnTo>
                    <a:pt x="776" y="171"/>
                  </a:lnTo>
                  <a:lnTo>
                    <a:pt x="811" y="160"/>
                  </a:lnTo>
                  <a:lnTo>
                    <a:pt x="845" y="147"/>
                  </a:lnTo>
                  <a:lnTo>
                    <a:pt x="881" y="133"/>
                  </a:lnTo>
                  <a:lnTo>
                    <a:pt x="916" y="117"/>
                  </a:lnTo>
                  <a:lnTo>
                    <a:pt x="950" y="100"/>
                  </a:lnTo>
                  <a:lnTo>
                    <a:pt x="986" y="81"/>
                  </a:lnTo>
                  <a:lnTo>
                    <a:pt x="1021" y="62"/>
                  </a:lnTo>
                  <a:lnTo>
                    <a:pt x="999" y="25"/>
                  </a:lnTo>
                  <a:lnTo>
                    <a:pt x="965" y="43"/>
                  </a:lnTo>
                  <a:lnTo>
                    <a:pt x="932" y="62"/>
                  </a:lnTo>
                  <a:lnTo>
                    <a:pt x="898" y="78"/>
                  </a:lnTo>
                  <a:lnTo>
                    <a:pt x="865" y="93"/>
                  </a:lnTo>
                  <a:lnTo>
                    <a:pt x="832" y="107"/>
                  </a:lnTo>
                  <a:lnTo>
                    <a:pt x="798" y="119"/>
                  </a:lnTo>
                  <a:lnTo>
                    <a:pt x="765" y="130"/>
                  </a:lnTo>
                  <a:lnTo>
                    <a:pt x="731" y="140"/>
                  </a:lnTo>
                  <a:lnTo>
                    <a:pt x="698" y="148"/>
                  </a:lnTo>
                  <a:lnTo>
                    <a:pt x="666" y="155"/>
                  </a:lnTo>
                  <a:lnTo>
                    <a:pt x="632" y="161"/>
                  </a:lnTo>
                  <a:lnTo>
                    <a:pt x="599" y="166"/>
                  </a:lnTo>
                  <a:lnTo>
                    <a:pt x="567" y="169"/>
                  </a:lnTo>
                  <a:lnTo>
                    <a:pt x="533" y="170"/>
                  </a:lnTo>
                  <a:lnTo>
                    <a:pt x="501" y="171"/>
                  </a:lnTo>
                  <a:lnTo>
                    <a:pt x="469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205"/>
            <p:cNvSpPr>
              <a:spLocks/>
            </p:cNvSpPr>
            <p:nvPr/>
          </p:nvSpPr>
          <p:spPr bwMode="auto">
            <a:xfrm>
              <a:off x="1671" y="2954"/>
              <a:ext cx="61" cy="23"/>
            </a:xfrm>
            <a:custGeom>
              <a:avLst/>
              <a:gdLst>
                <a:gd name="T0" fmla="*/ 100 w 121"/>
                <a:gd name="T1" fmla="*/ 1 h 45"/>
                <a:gd name="T2" fmla="*/ 22 w 121"/>
                <a:gd name="T3" fmla="*/ 0 h 45"/>
                <a:gd name="T4" fmla="*/ 14 w 121"/>
                <a:gd name="T5" fmla="*/ 3 h 45"/>
                <a:gd name="T6" fmla="*/ 7 w 121"/>
                <a:gd name="T7" fmla="*/ 7 h 45"/>
                <a:gd name="T8" fmla="*/ 2 w 121"/>
                <a:gd name="T9" fmla="*/ 14 h 45"/>
                <a:gd name="T10" fmla="*/ 0 w 121"/>
                <a:gd name="T11" fmla="*/ 22 h 45"/>
                <a:gd name="T12" fmla="*/ 1 w 121"/>
                <a:gd name="T13" fmla="*/ 30 h 45"/>
                <a:gd name="T14" fmla="*/ 5 w 121"/>
                <a:gd name="T15" fmla="*/ 37 h 45"/>
                <a:gd name="T16" fmla="*/ 12 w 121"/>
                <a:gd name="T17" fmla="*/ 42 h 45"/>
                <a:gd name="T18" fmla="*/ 22 w 121"/>
                <a:gd name="T19" fmla="*/ 44 h 45"/>
                <a:gd name="T20" fmla="*/ 99 w 121"/>
                <a:gd name="T21" fmla="*/ 45 h 45"/>
                <a:gd name="T22" fmla="*/ 107 w 121"/>
                <a:gd name="T23" fmla="*/ 43 h 45"/>
                <a:gd name="T24" fmla="*/ 114 w 121"/>
                <a:gd name="T25" fmla="*/ 38 h 45"/>
                <a:gd name="T26" fmla="*/ 118 w 121"/>
                <a:gd name="T27" fmla="*/ 31 h 45"/>
                <a:gd name="T28" fmla="*/ 121 w 121"/>
                <a:gd name="T29" fmla="*/ 23 h 45"/>
                <a:gd name="T30" fmla="*/ 119 w 121"/>
                <a:gd name="T31" fmla="*/ 15 h 45"/>
                <a:gd name="T32" fmla="*/ 115 w 121"/>
                <a:gd name="T33" fmla="*/ 8 h 45"/>
                <a:gd name="T34" fmla="*/ 108 w 121"/>
                <a:gd name="T35" fmla="*/ 4 h 45"/>
                <a:gd name="T36" fmla="*/ 100 w 121"/>
                <a:gd name="T37" fmla="*/ 1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45"/>
                <a:gd name="T59" fmla="*/ 121 w 121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45">
                  <a:moveTo>
                    <a:pt x="100" y="1"/>
                  </a:moveTo>
                  <a:lnTo>
                    <a:pt x="22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5" y="37"/>
                  </a:lnTo>
                  <a:lnTo>
                    <a:pt x="12" y="42"/>
                  </a:lnTo>
                  <a:lnTo>
                    <a:pt x="22" y="44"/>
                  </a:lnTo>
                  <a:lnTo>
                    <a:pt x="99" y="45"/>
                  </a:lnTo>
                  <a:lnTo>
                    <a:pt x="107" y="43"/>
                  </a:lnTo>
                  <a:lnTo>
                    <a:pt x="114" y="38"/>
                  </a:lnTo>
                  <a:lnTo>
                    <a:pt x="118" y="31"/>
                  </a:lnTo>
                  <a:lnTo>
                    <a:pt x="121" y="23"/>
                  </a:lnTo>
                  <a:lnTo>
                    <a:pt x="119" y="15"/>
                  </a:lnTo>
                  <a:lnTo>
                    <a:pt x="115" y="8"/>
                  </a:lnTo>
                  <a:lnTo>
                    <a:pt x="108" y="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206"/>
            <p:cNvSpPr>
              <a:spLocks/>
            </p:cNvSpPr>
            <p:nvPr/>
          </p:nvSpPr>
          <p:spPr bwMode="auto">
            <a:xfrm>
              <a:off x="1620" y="2809"/>
              <a:ext cx="48" cy="53"/>
            </a:xfrm>
            <a:custGeom>
              <a:avLst/>
              <a:gdLst>
                <a:gd name="T0" fmla="*/ 88 w 96"/>
                <a:gd name="T1" fmla="*/ 6 h 106"/>
                <a:gd name="T2" fmla="*/ 80 w 96"/>
                <a:gd name="T3" fmla="*/ 1 h 106"/>
                <a:gd name="T4" fmla="*/ 72 w 96"/>
                <a:gd name="T5" fmla="*/ 0 h 106"/>
                <a:gd name="T6" fmla="*/ 64 w 96"/>
                <a:gd name="T7" fmla="*/ 2 h 106"/>
                <a:gd name="T8" fmla="*/ 57 w 96"/>
                <a:gd name="T9" fmla="*/ 8 h 106"/>
                <a:gd name="T10" fmla="*/ 6 w 96"/>
                <a:gd name="T11" fmla="*/ 70 h 106"/>
                <a:gd name="T12" fmla="*/ 1 w 96"/>
                <a:gd name="T13" fmla="*/ 78 h 106"/>
                <a:gd name="T14" fmla="*/ 0 w 96"/>
                <a:gd name="T15" fmla="*/ 86 h 106"/>
                <a:gd name="T16" fmla="*/ 3 w 96"/>
                <a:gd name="T17" fmla="*/ 95 h 106"/>
                <a:gd name="T18" fmla="*/ 8 w 96"/>
                <a:gd name="T19" fmla="*/ 100 h 106"/>
                <a:gd name="T20" fmla="*/ 16 w 96"/>
                <a:gd name="T21" fmla="*/ 105 h 106"/>
                <a:gd name="T22" fmla="*/ 24 w 96"/>
                <a:gd name="T23" fmla="*/ 106 h 106"/>
                <a:gd name="T24" fmla="*/ 32 w 96"/>
                <a:gd name="T25" fmla="*/ 104 h 106"/>
                <a:gd name="T26" fmla="*/ 39 w 96"/>
                <a:gd name="T27" fmla="*/ 98 h 106"/>
                <a:gd name="T28" fmla="*/ 90 w 96"/>
                <a:gd name="T29" fmla="*/ 36 h 106"/>
                <a:gd name="T30" fmla="*/ 95 w 96"/>
                <a:gd name="T31" fmla="*/ 29 h 106"/>
                <a:gd name="T32" fmla="*/ 96 w 96"/>
                <a:gd name="T33" fmla="*/ 21 h 106"/>
                <a:gd name="T34" fmla="*/ 94 w 96"/>
                <a:gd name="T35" fmla="*/ 13 h 106"/>
                <a:gd name="T36" fmla="*/ 88 w 96"/>
                <a:gd name="T37" fmla="*/ 6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06"/>
                <a:gd name="T59" fmla="*/ 96 w 96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06">
                  <a:moveTo>
                    <a:pt x="88" y="6"/>
                  </a:moveTo>
                  <a:lnTo>
                    <a:pt x="80" y="1"/>
                  </a:lnTo>
                  <a:lnTo>
                    <a:pt x="72" y="0"/>
                  </a:lnTo>
                  <a:lnTo>
                    <a:pt x="64" y="2"/>
                  </a:lnTo>
                  <a:lnTo>
                    <a:pt x="57" y="8"/>
                  </a:lnTo>
                  <a:lnTo>
                    <a:pt x="6" y="70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3" y="95"/>
                  </a:lnTo>
                  <a:lnTo>
                    <a:pt x="8" y="100"/>
                  </a:lnTo>
                  <a:lnTo>
                    <a:pt x="16" y="105"/>
                  </a:lnTo>
                  <a:lnTo>
                    <a:pt x="24" y="106"/>
                  </a:lnTo>
                  <a:lnTo>
                    <a:pt x="32" y="104"/>
                  </a:lnTo>
                  <a:lnTo>
                    <a:pt x="39" y="98"/>
                  </a:lnTo>
                  <a:lnTo>
                    <a:pt x="90" y="36"/>
                  </a:lnTo>
                  <a:lnTo>
                    <a:pt x="95" y="29"/>
                  </a:lnTo>
                  <a:lnTo>
                    <a:pt x="96" y="21"/>
                  </a:lnTo>
                  <a:lnTo>
                    <a:pt x="94" y="13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207"/>
            <p:cNvSpPr>
              <a:spLocks/>
            </p:cNvSpPr>
            <p:nvPr/>
          </p:nvSpPr>
          <p:spPr bwMode="auto">
            <a:xfrm>
              <a:off x="1651" y="2876"/>
              <a:ext cx="60" cy="41"/>
            </a:xfrm>
            <a:custGeom>
              <a:avLst/>
              <a:gdLst>
                <a:gd name="T0" fmla="*/ 118 w 120"/>
                <a:gd name="T1" fmla="*/ 13 h 80"/>
                <a:gd name="T2" fmla="*/ 112 w 120"/>
                <a:gd name="T3" fmla="*/ 6 h 80"/>
                <a:gd name="T4" fmla="*/ 105 w 120"/>
                <a:gd name="T5" fmla="*/ 2 h 80"/>
                <a:gd name="T6" fmla="*/ 97 w 120"/>
                <a:gd name="T7" fmla="*/ 0 h 80"/>
                <a:gd name="T8" fmla="*/ 89 w 120"/>
                <a:gd name="T9" fmla="*/ 2 h 80"/>
                <a:gd name="T10" fmla="*/ 13 w 120"/>
                <a:gd name="T11" fmla="*/ 40 h 80"/>
                <a:gd name="T12" fmla="*/ 6 w 120"/>
                <a:gd name="T13" fmla="*/ 45 h 80"/>
                <a:gd name="T14" fmla="*/ 1 w 120"/>
                <a:gd name="T15" fmla="*/ 52 h 80"/>
                <a:gd name="T16" fmla="*/ 0 w 120"/>
                <a:gd name="T17" fmla="*/ 60 h 80"/>
                <a:gd name="T18" fmla="*/ 3 w 120"/>
                <a:gd name="T19" fmla="*/ 69 h 80"/>
                <a:gd name="T20" fmla="*/ 8 w 120"/>
                <a:gd name="T21" fmla="*/ 76 h 80"/>
                <a:gd name="T22" fmla="*/ 15 w 120"/>
                <a:gd name="T23" fmla="*/ 79 h 80"/>
                <a:gd name="T24" fmla="*/ 23 w 120"/>
                <a:gd name="T25" fmla="*/ 80 h 80"/>
                <a:gd name="T26" fmla="*/ 31 w 120"/>
                <a:gd name="T27" fmla="*/ 78 h 80"/>
                <a:gd name="T28" fmla="*/ 107 w 120"/>
                <a:gd name="T29" fmla="*/ 41 h 80"/>
                <a:gd name="T30" fmla="*/ 114 w 120"/>
                <a:gd name="T31" fmla="*/ 36 h 80"/>
                <a:gd name="T32" fmla="*/ 118 w 120"/>
                <a:gd name="T33" fmla="*/ 29 h 80"/>
                <a:gd name="T34" fmla="*/ 120 w 120"/>
                <a:gd name="T35" fmla="*/ 21 h 80"/>
                <a:gd name="T36" fmla="*/ 118 w 120"/>
                <a:gd name="T37" fmla="*/ 13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80"/>
                <a:gd name="T59" fmla="*/ 120 w 120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80">
                  <a:moveTo>
                    <a:pt x="118" y="13"/>
                  </a:moveTo>
                  <a:lnTo>
                    <a:pt x="112" y="6"/>
                  </a:lnTo>
                  <a:lnTo>
                    <a:pt x="105" y="2"/>
                  </a:lnTo>
                  <a:lnTo>
                    <a:pt x="97" y="0"/>
                  </a:lnTo>
                  <a:lnTo>
                    <a:pt x="89" y="2"/>
                  </a:lnTo>
                  <a:lnTo>
                    <a:pt x="13" y="40"/>
                  </a:lnTo>
                  <a:lnTo>
                    <a:pt x="6" y="45"/>
                  </a:lnTo>
                  <a:lnTo>
                    <a:pt x="1" y="52"/>
                  </a:lnTo>
                  <a:lnTo>
                    <a:pt x="0" y="60"/>
                  </a:lnTo>
                  <a:lnTo>
                    <a:pt x="3" y="69"/>
                  </a:lnTo>
                  <a:lnTo>
                    <a:pt x="8" y="76"/>
                  </a:lnTo>
                  <a:lnTo>
                    <a:pt x="15" y="79"/>
                  </a:lnTo>
                  <a:lnTo>
                    <a:pt x="23" y="80"/>
                  </a:lnTo>
                  <a:lnTo>
                    <a:pt x="31" y="78"/>
                  </a:lnTo>
                  <a:lnTo>
                    <a:pt x="107" y="41"/>
                  </a:lnTo>
                  <a:lnTo>
                    <a:pt x="114" y="36"/>
                  </a:lnTo>
                  <a:lnTo>
                    <a:pt x="118" y="29"/>
                  </a:lnTo>
                  <a:lnTo>
                    <a:pt x="120" y="21"/>
                  </a:lnTo>
                  <a:lnTo>
                    <a:pt x="11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208"/>
            <p:cNvSpPr>
              <a:spLocks/>
            </p:cNvSpPr>
            <p:nvPr/>
          </p:nvSpPr>
          <p:spPr bwMode="auto">
            <a:xfrm>
              <a:off x="1182" y="2970"/>
              <a:ext cx="70" cy="39"/>
            </a:xfrm>
            <a:custGeom>
              <a:avLst/>
              <a:gdLst>
                <a:gd name="T0" fmla="*/ 30 w 139"/>
                <a:gd name="T1" fmla="*/ 78 h 79"/>
                <a:gd name="T2" fmla="*/ 124 w 139"/>
                <a:gd name="T3" fmla="*/ 43 h 79"/>
                <a:gd name="T4" fmla="*/ 132 w 139"/>
                <a:gd name="T5" fmla="*/ 38 h 79"/>
                <a:gd name="T6" fmla="*/ 137 w 139"/>
                <a:gd name="T7" fmla="*/ 31 h 79"/>
                <a:gd name="T8" fmla="*/ 139 w 139"/>
                <a:gd name="T9" fmla="*/ 23 h 79"/>
                <a:gd name="T10" fmla="*/ 138 w 139"/>
                <a:gd name="T11" fmla="*/ 14 h 79"/>
                <a:gd name="T12" fmla="*/ 133 w 139"/>
                <a:gd name="T13" fmla="*/ 6 h 79"/>
                <a:gd name="T14" fmla="*/ 127 w 139"/>
                <a:gd name="T15" fmla="*/ 2 h 79"/>
                <a:gd name="T16" fmla="*/ 118 w 139"/>
                <a:gd name="T17" fmla="*/ 0 h 79"/>
                <a:gd name="T18" fmla="*/ 109 w 139"/>
                <a:gd name="T19" fmla="*/ 2 h 79"/>
                <a:gd name="T20" fmla="*/ 15 w 139"/>
                <a:gd name="T21" fmla="*/ 36 h 79"/>
                <a:gd name="T22" fmla="*/ 15 w 139"/>
                <a:gd name="T23" fmla="*/ 36 h 79"/>
                <a:gd name="T24" fmla="*/ 7 w 139"/>
                <a:gd name="T25" fmla="*/ 41 h 79"/>
                <a:gd name="T26" fmla="*/ 2 w 139"/>
                <a:gd name="T27" fmla="*/ 48 h 79"/>
                <a:gd name="T28" fmla="*/ 0 w 139"/>
                <a:gd name="T29" fmla="*/ 56 h 79"/>
                <a:gd name="T30" fmla="*/ 1 w 139"/>
                <a:gd name="T31" fmla="*/ 64 h 79"/>
                <a:gd name="T32" fmla="*/ 6 w 139"/>
                <a:gd name="T33" fmla="*/ 72 h 79"/>
                <a:gd name="T34" fmla="*/ 13 w 139"/>
                <a:gd name="T35" fmla="*/ 76 h 79"/>
                <a:gd name="T36" fmla="*/ 21 w 139"/>
                <a:gd name="T37" fmla="*/ 79 h 79"/>
                <a:gd name="T38" fmla="*/ 30 w 139"/>
                <a:gd name="T39" fmla="*/ 78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9"/>
                <a:gd name="T61" fmla="*/ 0 h 79"/>
                <a:gd name="T62" fmla="*/ 139 w 13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9" h="79">
                  <a:moveTo>
                    <a:pt x="30" y="78"/>
                  </a:moveTo>
                  <a:lnTo>
                    <a:pt x="124" y="43"/>
                  </a:lnTo>
                  <a:lnTo>
                    <a:pt x="132" y="38"/>
                  </a:lnTo>
                  <a:lnTo>
                    <a:pt x="137" y="31"/>
                  </a:lnTo>
                  <a:lnTo>
                    <a:pt x="139" y="23"/>
                  </a:lnTo>
                  <a:lnTo>
                    <a:pt x="138" y="14"/>
                  </a:lnTo>
                  <a:lnTo>
                    <a:pt x="133" y="6"/>
                  </a:lnTo>
                  <a:lnTo>
                    <a:pt x="127" y="2"/>
                  </a:lnTo>
                  <a:lnTo>
                    <a:pt x="118" y="0"/>
                  </a:lnTo>
                  <a:lnTo>
                    <a:pt x="109" y="2"/>
                  </a:lnTo>
                  <a:lnTo>
                    <a:pt x="15" y="36"/>
                  </a:lnTo>
                  <a:lnTo>
                    <a:pt x="7" y="41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6" y="72"/>
                  </a:lnTo>
                  <a:lnTo>
                    <a:pt x="13" y="76"/>
                  </a:lnTo>
                  <a:lnTo>
                    <a:pt x="21" y="79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209"/>
            <p:cNvSpPr>
              <a:spLocks/>
            </p:cNvSpPr>
            <p:nvPr/>
          </p:nvSpPr>
          <p:spPr bwMode="auto">
            <a:xfrm>
              <a:off x="1335" y="2937"/>
              <a:ext cx="65" cy="42"/>
            </a:xfrm>
            <a:custGeom>
              <a:avLst/>
              <a:gdLst>
                <a:gd name="T0" fmla="*/ 13 w 131"/>
                <a:gd name="T1" fmla="*/ 43 h 84"/>
                <a:gd name="T2" fmla="*/ 99 w 131"/>
                <a:gd name="T3" fmla="*/ 82 h 84"/>
                <a:gd name="T4" fmla="*/ 108 w 131"/>
                <a:gd name="T5" fmla="*/ 84 h 84"/>
                <a:gd name="T6" fmla="*/ 116 w 131"/>
                <a:gd name="T7" fmla="*/ 82 h 84"/>
                <a:gd name="T8" fmla="*/ 123 w 131"/>
                <a:gd name="T9" fmla="*/ 77 h 84"/>
                <a:gd name="T10" fmla="*/ 129 w 131"/>
                <a:gd name="T11" fmla="*/ 70 h 84"/>
                <a:gd name="T12" fmla="*/ 131 w 131"/>
                <a:gd name="T13" fmla="*/ 62 h 84"/>
                <a:gd name="T14" fmla="*/ 129 w 131"/>
                <a:gd name="T15" fmla="*/ 54 h 84"/>
                <a:gd name="T16" fmla="*/ 124 w 131"/>
                <a:gd name="T17" fmla="*/ 46 h 84"/>
                <a:gd name="T18" fmla="*/ 118 w 131"/>
                <a:gd name="T19" fmla="*/ 41 h 84"/>
                <a:gd name="T20" fmla="*/ 31 w 131"/>
                <a:gd name="T21" fmla="*/ 2 h 84"/>
                <a:gd name="T22" fmla="*/ 31 w 131"/>
                <a:gd name="T23" fmla="*/ 2 h 84"/>
                <a:gd name="T24" fmla="*/ 22 w 131"/>
                <a:gd name="T25" fmla="*/ 0 h 84"/>
                <a:gd name="T26" fmla="*/ 14 w 131"/>
                <a:gd name="T27" fmla="*/ 2 h 84"/>
                <a:gd name="T28" fmla="*/ 7 w 131"/>
                <a:gd name="T29" fmla="*/ 7 h 84"/>
                <a:gd name="T30" fmla="*/ 2 w 131"/>
                <a:gd name="T31" fmla="*/ 14 h 84"/>
                <a:gd name="T32" fmla="*/ 0 w 131"/>
                <a:gd name="T33" fmla="*/ 22 h 84"/>
                <a:gd name="T34" fmla="*/ 1 w 131"/>
                <a:gd name="T35" fmla="*/ 30 h 84"/>
                <a:gd name="T36" fmla="*/ 6 w 131"/>
                <a:gd name="T37" fmla="*/ 37 h 84"/>
                <a:gd name="T38" fmla="*/ 13 w 131"/>
                <a:gd name="T39" fmla="*/ 43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1"/>
                <a:gd name="T61" fmla="*/ 0 h 84"/>
                <a:gd name="T62" fmla="*/ 131 w 131"/>
                <a:gd name="T63" fmla="*/ 84 h 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1" h="84">
                  <a:moveTo>
                    <a:pt x="13" y="43"/>
                  </a:moveTo>
                  <a:lnTo>
                    <a:pt x="99" y="82"/>
                  </a:lnTo>
                  <a:lnTo>
                    <a:pt x="108" y="84"/>
                  </a:lnTo>
                  <a:lnTo>
                    <a:pt x="116" y="82"/>
                  </a:lnTo>
                  <a:lnTo>
                    <a:pt x="123" y="77"/>
                  </a:lnTo>
                  <a:lnTo>
                    <a:pt x="129" y="70"/>
                  </a:lnTo>
                  <a:lnTo>
                    <a:pt x="131" y="62"/>
                  </a:lnTo>
                  <a:lnTo>
                    <a:pt x="129" y="54"/>
                  </a:lnTo>
                  <a:lnTo>
                    <a:pt x="124" y="46"/>
                  </a:lnTo>
                  <a:lnTo>
                    <a:pt x="118" y="41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210"/>
            <p:cNvSpPr>
              <a:spLocks/>
            </p:cNvSpPr>
            <p:nvPr/>
          </p:nvSpPr>
          <p:spPr bwMode="auto">
            <a:xfrm>
              <a:off x="1387" y="2885"/>
              <a:ext cx="104" cy="42"/>
            </a:xfrm>
            <a:custGeom>
              <a:avLst/>
              <a:gdLst>
                <a:gd name="T0" fmla="*/ 13 w 206"/>
                <a:gd name="T1" fmla="*/ 70 h 84"/>
                <a:gd name="T2" fmla="*/ 15 w 206"/>
                <a:gd name="T3" fmla="*/ 72 h 84"/>
                <a:gd name="T4" fmla="*/ 18 w 206"/>
                <a:gd name="T5" fmla="*/ 73 h 84"/>
                <a:gd name="T6" fmla="*/ 25 w 206"/>
                <a:gd name="T7" fmla="*/ 75 h 84"/>
                <a:gd name="T8" fmla="*/ 32 w 206"/>
                <a:gd name="T9" fmla="*/ 77 h 84"/>
                <a:gd name="T10" fmla="*/ 43 w 206"/>
                <a:gd name="T11" fmla="*/ 80 h 84"/>
                <a:gd name="T12" fmla="*/ 53 w 206"/>
                <a:gd name="T13" fmla="*/ 81 h 84"/>
                <a:gd name="T14" fmla="*/ 66 w 206"/>
                <a:gd name="T15" fmla="*/ 83 h 84"/>
                <a:gd name="T16" fmla="*/ 78 w 206"/>
                <a:gd name="T17" fmla="*/ 84 h 84"/>
                <a:gd name="T18" fmla="*/ 92 w 206"/>
                <a:gd name="T19" fmla="*/ 84 h 84"/>
                <a:gd name="T20" fmla="*/ 107 w 206"/>
                <a:gd name="T21" fmla="*/ 83 h 84"/>
                <a:gd name="T22" fmla="*/ 122 w 206"/>
                <a:gd name="T23" fmla="*/ 81 h 84"/>
                <a:gd name="T24" fmla="*/ 138 w 206"/>
                <a:gd name="T25" fmla="*/ 76 h 84"/>
                <a:gd name="T26" fmla="*/ 153 w 206"/>
                <a:gd name="T27" fmla="*/ 69 h 84"/>
                <a:gd name="T28" fmla="*/ 169 w 206"/>
                <a:gd name="T29" fmla="*/ 61 h 84"/>
                <a:gd name="T30" fmla="*/ 184 w 206"/>
                <a:gd name="T31" fmla="*/ 51 h 84"/>
                <a:gd name="T32" fmla="*/ 199 w 206"/>
                <a:gd name="T33" fmla="*/ 37 h 84"/>
                <a:gd name="T34" fmla="*/ 205 w 206"/>
                <a:gd name="T35" fmla="*/ 30 h 84"/>
                <a:gd name="T36" fmla="*/ 206 w 206"/>
                <a:gd name="T37" fmla="*/ 22 h 84"/>
                <a:gd name="T38" fmla="*/ 205 w 206"/>
                <a:gd name="T39" fmla="*/ 14 h 84"/>
                <a:gd name="T40" fmla="*/ 199 w 206"/>
                <a:gd name="T41" fmla="*/ 7 h 84"/>
                <a:gd name="T42" fmla="*/ 192 w 206"/>
                <a:gd name="T43" fmla="*/ 1 h 84"/>
                <a:gd name="T44" fmla="*/ 184 w 206"/>
                <a:gd name="T45" fmla="*/ 0 h 84"/>
                <a:gd name="T46" fmla="*/ 176 w 206"/>
                <a:gd name="T47" fmla="*/ 1 h 84"/>
                <a:gd name="T48" fmla="*/ 169 w 206"/>
                <a:gd name="T49" fmla="*/ 7 h 84"/>
                <a:gd name="T50" fmla="*/ 169 w 206"/>
                <a:gd name="T51" fmla="*/ 7 h 84"/>
                <a:gd name="T52" fmla="*/ 147 w 206"/>
                <a:gd name="T53" fmla="*/ 24 h 84"/>
                <a:gd name="T54" fmla="*/ 123 w 206"/>
                <a:gd name="T55" fmla="*/ 35 h 84"/>
                <a:gd name="T56" fmla="*/ 101 w 206"/>
                <a:gd name="T57" fmla="*/ 40 h 84"/>
                <a:gd name="T58" fmla="*/ 79 w 206"/>
                <a:gd name="T59" fmla="*/ 40 h 84"/>
                <a:gd name="T60" fmla="*/ 61 w 206"/>
                <a:gd name="T61" fmla="*/ 39 h 84"/>
                <a:gd name="T62" fmla="*/ 46 w 206"/>
                <a:gd name="T63" fmla="*/ 36 h 84"/>
                <a:gd name="T64" fmla="*/ 36 w 206"/>
                <a:gd name="T65" fmla="*/ 32 h 84"/>
                <a:gd name="T66" fmla="*/ 31 w 206"/>
                <a:gd name="T67" fmla="*/ 30 h 84"/>
                <a:gd name="T68" fmla="*/ 31 w 206"/>
                <a:gd name="T69" fmla="*/ 30 h 84"/>
                <a:gd name="T70" fmla="*/ 22 w 206"/>
                <a:gd name="T71" fmla="*/ 28 h 84"/>
                <a:gd name="T72" fmla="*/ 14 w 206"/>
                <a:gd name="T73" fmla="*/ 30 h 84"/>
                <a:gd name="T74" fmla="*/ 7 w 206"/>
                <a:gd name="T75" fmla="*/ 35 h 84"/>
                <a:gd name="T76" fmla="*/ 2 w 206"/>
                <a:gd name="T77" fmla="*/ 42 h 84"/>
                <a:gd name="T78" fmla="*/ 0 w 206"/>
                <a:gd name="T79" fmla="*/ 50 h 84"/>
                <a:gd name="T80" fmla="*/ 2 w 206"/>
                <a:gd name="T81" fmla="*/ 58 h 84"/>
                <a:gd name="T82" fmla="*/ 6 w 206"/>
                <a:gd name="T83" fmla="*/ 65 h 84"/>
                <a:gd name="T84" fmla="*/ 13 w 206"/>
                <a:gd name="T85" fmla="*/ 70 h 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6"/>
                <a:gd name="T130" fmla="*/ 0 h 84"/>
                <a:gd name="T131" fmla="*/ 206 w 206"/>
                <a:gd name="T132" fmla="*/ 84 h 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6" h="84">
                  <a:moveTo>
                    <a:pt x="13" y="70"/>
                  </a:moveTo>
                  <a:lnTo>
                    <a:pt x="15" y="72"/>
                  </a:lnTo>
                  <a:lnTo>
                    <a:pt x="18" y="73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43" y="80"/>
                  </a:lnTo>
                  <a:lnTo>
                    <a:pt x="53" y="81"/>
                  </a:lnTo>
                  <a:lnTo>
                    <a:pt x="66" y="83"/>
                  </a:lnTo>
                  <a:lnTo>
                    <a:pt x="78" y="84"/>
                  </a:lnTo>
                  <a:lnTo>
                    <a:pt x="92" y="84"/>
                  </a:lnTo>
                  <a:lnTo>
                    <a:pt x="107" y="83"/>
                  </a:lnTo>
                  <a:lnTo>
                    <a:pt x="122" y="81"/>
                  </a:lnTo>
                  <a:lnTo>
                    <a:pt x="138" y="76"/>
                  </a:lnTo>
                  <a:lnTo>
                    <a:pt x="153" y="69"/>
                  </a:lnTo>
                  <a:lnTo>
                    <a:pt x="169" y="61"/>
                  </a:lnTo>
                  <a:lnTo>
                    <a:pt x="184" y="51"/>
                  </a:lnTo>
                  <a:lnTo>
                    <a:pt x="199" y="37"/>
                  </a:lnTo>
                  <a:lnTo>
                    <a:pt x="205" y="30"/>
                  </a:lnTo>
                  <a:lnTo>
                    <a:pt x="206" y="22"/>
                  </a:lnTo>
                  <a:lnTo>
                    <a:pt x="205" y="14"/>
                  </a:lnTo>
                  <a:lnTo>
                    <a:pt x="199" y="7"/>
                  </a:lnTo>
                  <a:lnTo>
                    <a:pt x="192" y="1"/>
                  </a:lnTo>
                  <a:lnTo>
                    <a:pt x="184" y="0"/>
                  </a:lnTo>
                  <a:lnTo>
                    <a:pt x="176" y="1"/>
                  </a:lnTo>
                  <a:lnTo>
                    <a:pt x="169" y="7"/>
                  </a:lnTo>
                  <a:lnTo>
                    <a:pt x="147" y="24"/>
                  </a:lnTo>
                  <a:lnTo>
                    <a:pt x="123" y="35"/>
                  </a:lnTo>
                  <a:lnTo>
                    <a:pt x="101" y="40"/>
                  </a:lnTo>
                  <a:lnTo>
                    <a:pt x="79" y="40"/>
                  </a:lnTo>
                  <a:lnTo>
                    <a:pt x="61" y="39"/>
                  </a:lnTo>
                  <a:lnTo>
                    <a:pt x="46" y="36"/>
                  </a:lnTo>
                  <a:lnTo>
                    <a:pt x="36" y="32"/>
                  </a:lnTo>
                  <a:lnTo>
                    <a:pt x="31" y="30"/>
                  </a:lnTo>
                  <a:lnTo>
                    <a:pt x="22" y="28"/>
                  </a:lnTo>
                  <a:lnTo>
                    <a:pt x="14" y="30"/>
                  </a:lnTo>
                  <a:lnTo>
                    <a:pt x="7" y="35"/>
                  </a:lnTo>
                  <a:lnTo>
                    <a:pt x="2" y="42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6" y="65"/>
                  </a:lnTo>
                  <a:lnTo>
                    <a:pt x="13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211"/>
            <p:cNvSpPr>
              <a:spLocks/>
            </p:cNvSpPr>
            <p:nvPr/>
          </p:nvSpPr>
          <p:spPr bwMode="auto">
            <a:xfrm>
              <a:off x="1342" y="3161"/>
              <a:ext cx="194" cy="113"/>
            </a:xfrm>
            <a:custGeom>
              <a:avLst/>
              <a:gdLst>
                <a:gd name="T0" fmla="*/ 184 w 388"/>
                <a:gd name="T1" fmla="*/ 9 h 226"/>
                <a:gd name="T2" fmla="*/ 137 w 388"/>
                <a:gd name="T3" fmla="*/ 31 h 226"/>
                <a:gd name="T4" fmla="*/ 98 w 388"/>
                <a:gd name="T5" fmla="*/ 60 h 226"/>
                <a:gd name="T6" fmla="*/ 68 w 388"/>
                <a:gd name="T7" fmla="*/ 90 h 226"/>
                <a:gd name="T8" fmla="*/ 43 w 388"/>
                <a:gd name="T9" fmla="*/ 34 h 226"/>
                <a:gd name="T10" fmla="*/ 33 w 388"/>
                <a:gd name="T11" fmla="*/ 21 h 226"/>
                <a:gd name="T12" fmla="*/ 17 w 388"/>
                <a:gd name="T13" fmla="*/ 18 h 226"/>
                <a:gd name="T14" fmla="*/ 3 w 388"/>
                <a:gd name="T15" fmla="*/ 27 h 226"/>
                <a:gd name="T16" fmla="*/ 0 w 388"/>
                <a:gd name="T17" fmla="*/ 44 h 226"/>
                <a:gd name="T18" fmla="*/ 38 w 388"/>
                <a:gd name="T19" fmla="*/ 217 h 226"/>
                <a:gd name="T20" fmla="*/ 52 w 388"/>
                <a:gd name="T21" fmla="*/ 226 h 226"/>
                <a:gd name="T22" fmla="*/ 68 w 388"/>
                <a:gd name="T23" fmla="*/ 222 h 226"/>
                <a:gd name="T24" fmla="*/ 77 w 388"/>
                <a:gd name="T25" fmla="*/ 208 h 226"/>
                <a:gd name="T26" fmla="*/ 68 w 388"/>
                <a:gd name="T27" fmla="*/ 159 h 226"/>
                <a:gd name="T28" fmla="*/ 71 w 388"/>
                <a:gd name="T29" fmla="*/ 156 h 226"/>
                <a:gd name="T30" fmla="*/ 74 w 388"/>
                <a:gd name="T31" fmla="*/ 153 h 226"/>
                <a:gd name="T32" fmla="*/ 74 w 388"/>
                <a:gd name="T33" fmla="*/ 153 h 226"/>
                <a:gd name="T34" fmla="*/ 74 w 388"/>
                <a:gd name="T35" fmla="*/ 153 h 226"/>
                <a:gd name="T36" fmla="*/ 74 w 388"/>
                <a:gd name="T37" fmla="*/ 153 h 226"/>
                <a:gd name="T38" fmla="*/ 77 w 388"/>
                <a:gd name="T39" fmla="*/ 148 h 226"/>
                <a:gd name="T40" fmla="*/ 98 w 388"/>
                <a:gd name="T41" fmla="*/ 122 h 226"/>
                <a:gd name="T42" fmla="*/ 135 w 388"/>
                <a:gd name="T43" fmla="*/ 85 h 226"/>
                <a:gd name="T44" fmla="*/ 188 w 388"/>
                <a:gd name="T45" fmla="*/ 53 h 226"/>
                <a:gd name="T46" fmla="*/ 235 w 388"/>
                <a:gd name="T47" fmla="*/ 42 h 226"/>
                <a:gd name="T48" fmla="*/ 268 w 388"/>
                <a:gd name="T49" fmla="*/ 45 h 226"/>
                <a:gd name="T50" fmla="*/ 303 w 388"/>
                <a:gd name="T51" fmla="*/ 55 h 226"/>
                <a:gd name="T52" fmla="*/ 336 w 388"/>
                <a:gd name="T53" fmla="*/ 74 h 226"/>
                <a:gd name="T54" fmla="*/ 362 w 388"/>
                <a:gd name="T55" fmla="*/ 90 h 226"/>
                <a:gd name="T56" fmla="*/ 378 w 388"/>
                <a:gd name="T57" fmla="*/ 87 h 226"/>
                <a:gd name="T58" fmla="*/ 388 w 388"/>
                <a:gd name="T59" fmla="*/ 74 h 226"/>
                <a:gd name="T60" fmla="*/ 386 w 388"/>
                <a:gd name="T61" fmla="*/ 57 h 226"/>
                <a:gd name="T62" fmla="*/ 359 w 388"/>
                <a:gd name="T63" fmla="*/ 37 h 226"/>
                <a:gd name="T64" fmla="*/ 318 w 388"/>
                <a:gd name="T65" fmla="*/ 14 h 226"/>
                <a:gd name="T66" fmla="*/ 275 w 388"/>
                <a:gd name="T67" fmla="*/ 2 h 226"/>
                <a:gd name="T68" fmla="*/ 233 w 388"/>
                <a:gd name="T69" fmla="*/ 0 h 2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8"/>
                <a:gd name="T106" fmla="*/ 0 h 226"/>
                <a:gd name="T107" fmla="*/ 388 w 388"/>
                <a:gd name="T108" fmla="*/ 226 h 2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8" h="226">
                  <a:moveTo>
                    <a:pt x="211" y="2"/>
                  </a:moveTo>
                  <a:lnTo>
                    <a:pt x="184" y="9"/>
                  </a:lnTo>
                  <a:lnTo>
                    <a:pt x="160" y="18"/>
                  </a:lnTo>
                  <a:lnTo>
                    <a:pt x="137" y="31"/>
                  </a:lnTo>
                  <a:lnTo>
                    <a:pt x="116" y="45"/>
                  </a:lnTo>
                  <a:lnTo>
                    <a:pt x="98" y="60"/>
                  </a:lnTo>
                  <a:lnTo>
                    <a:pt x="82" y="75"/>
                  </a:lnTo>
                  <a:lnTo>
                    <a:pt x="68" y="90"/>
                  </a:lnTo>
                  <a:lnTo>
                    <a:pt x="56" y="103"/>
                  </a:lnTo>
                  <a:lnTo>
                    <a:pt x="43" y="34"/>
                  </a:lnTo>
                  <a:lnTo>
                    <a:pt x="39" y="26"/>
                  </a:lnTo>
                  <a:lnTo>
                    <a:pt x="33" y="21"/>
                  </a:lnTo>
                  <a:lnTo>
                    <a:pt x="25" y="18"/>
                  </a:lnTo>
                  <a:lnTo>
                    <a:pt x="17" y="18"/>
                  </a:lnTo>
                  <a:lnTo>
                    <a:pt x="9" y="22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35" y="209"/>
                  </a:lnTo>
                  <a:lnTo>
                    <a:pt x="38" y="217"/>
                  </a:lnTo>
                  <a:lnTo>
                    <a:pt x="44" y="222"/>
                  </a:lnTo>
                  <a:lnTo>
                    <a:pt x="52" y="226"/>
                  </a:lnTo>
                  <a:lnTo>
                    <a:pt x="60" y="226"/>
                  </a:lnTo>
                  <a:lnTo>
                    <a:pt x="68" y="222"/>
                  </a:lnTo>
                  <a:lnTo>
                    <a:pt x="74" y="216"/>
                  </a:lnTo>
                  <a:lnTo>
                    <a:pt x="77" y="208"/>
                  </a:lnTo>
                  <a:lnTo>
                    <a:pt x="77" y="200"/>
                  </a:lnTo>
                  <a:lnTo>
                    <a:pt x="68" y="159"/>
                  </a:lnTo>
                  <a:lnTo>
                    <a:pt x="69" y="158"/>
                  </a:lnTo>
                  <a:lnTo>
                    <a:pt x="71" y="156"/>
                  </a:lnTo>
                  <a:lnTo>
                    <a:pt x="73" y="154"/>
                  </a:lnTo>
                  <a:lnTo>
                    <a:pt x="74" y="153"/>
                  </a:lnTo>
                  <a:lnTo>
                    <a:pt x="77" y="148"/>
                  </a:lnTo>
                  <a:lnTo>
                    <a:pt x="85" y="138"/>
                  </a:lnTo>
                  <a:lnTo>
                    <a:pt x="98" y="122"/>
                  </a:lnTo>
                  <a:lnTo>
                    <a:pt x="114" y="103"/>
                  </a:lnTo>
                  <a:lnTo>
                    <a:pt x="135" y="85"/>
                  </a:lnTo>
                  <a:lnTo>
                    <a:pt x="160" y="68"/>
                  </a:lnTo>
                  <a:lnTo>
                    <a:pt x="188" y="53"/>
                  </a:lnTo>
                  <a:lnTo>
                    <a:pt x="219" y="44"/>
                  </a:lnTo>
                  <a:lnTo>
                    <a:pt x="235" y="42"/>
                  </a:lnTo>
                  <a:lnTo>
                    <a:pt x="252" y="42"/>
                  </a:lnTo>
                  <a:lnTo>
                    <a:pt x="268" y="45"/>
                  </a:lnTo>
                  <a:lnTo>
                    <a:pt x="286" y="48"/>
                  </a:lnTo>
                  <a:lnTo>
                    <a:pt x="303" y="55"/>
                  </a:lnTo>
                  <a:lnTo>
                    <a:pt x="320" y="63"/>
                  </a:lnTo>
                  <a:lnTo>
                    <a:pt x="336" y="74"/>
                  </a:lnTo>
                  <a:lnTo>
                    <a:pt x="354" y="85"/>
                  </a:lnTo>
                  <a:lnTo>
                    <a:pt x="362" y="90"/>
                  </a:lnTo>
                  <a:lnTo>
                    <a:pt x="370" y="90"/>
                  </a:lnTo>
                  <a:lnTo>
                    <a:pt x="378" y="87"/>
                  </a:lnTo>
                  <a:lnTo>
                    <a:pt x="383" y="82"/>
                  </a:lnTo>
                  <a:lnTo>
                    <a:pt x="388" y="74"/>
                  </a:lnTo>
                  <a:lnTo>
                    <a:pt x="388" y="65"/>
                  </a:lnTo>
                  <a:lnTo>
                    <a:pt x="386" y="57"/>
                  </a:lnTo>
                  <a:lnTo>
                    <a:pt x="380" y="52"/>
                  </a:lnTo>
                  <a:lnTo>
                    <a:pt x="359" y="37"/>
                  </a:lnTo>
                  <a:lnTo>
                    <a:pt x="339" y="24"/>
                  </a:lnTo>
                  <a:lnTo>
                    <a:pt x="318" y="14"/>
                  </a:lnTo>
                  <a:lnTo>
                    <a:pt x="296" y="7"/>
                  </a:lnTo>
                  <a:lnTo>
                    <a:pt x="275" y="2"/>
                  </a:lnTo>
                  <a:lnTo>
                    <a:pt x="253" y="0"/>
                  </a:lnTo>
                  <a:lnTo>
                    <a:pt x="233" y="0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96" name="Group 189"/>
          <p:cNvGrpSpPr>
            <a:grpSpLocks noChangeAspect="1"/>
          </p:cNvGrpSpPr>
          <p:nvPr/>
        </p:nvGrpSpPr>
        <p:grpSpPr bwMode="auto">
          <a:xfrm>
            <a:off x="6096000" y="4267200"/>
            <a:ext cx="1827213" cy="1508125"/>
            <a:chOff x="624" y="2592"/>
            <a:chExt cx="1151" cy="950"/>
          </a:xfrm>
        </p:grpSpPr>
        <p:sp>
          <p:nvSpPr>
            <p:cNvPr id="37899" name="AutoShape 188"/>
            <p:cNvSpPr>
              <a:spLocks noChangeAspect="1" noChangeArrowheads="1" noTextEdit="1"/>
            </p:cNvSpPr>
            <p:nvPr/>
          </p:nvSpPr>
          <p:spPr bwMode="auto">
            <a:xfrm>
              <a:off x="624" y="2592"/>
              <a:ext cx="1151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191"/>
            <p:cNvSpPr>
              <a:spLocks/>
            </p:cNvSpPr>
            <p:nvPr/>
          </p:nvSpPr>
          <p:spPr bwMode="auto">
            <a:xfrm>
              <a:off x="1166" y="2701"/>
              <a:ext cx="521" cy="554"/>
            </a:xfrm>
            <a:custGeom>
              <a:avLst/>
              <a:gdLst>
                <a:gd name="T0" fmla="*/ 87 w 1042"/>
                <a:gd name="T1" fmla="*/ 442 h 1108"/>
                <a:gd name="T2" fmla="*/ 46 w 1042"/>
                <a:gd name="T3" fmla="*/ 353 h 1108"/>
                <a:gd name="T4" fmla="*/ 0 w 1042"/>
                <a:gd name="T5" fmla="*/ 223 h 1108"/>
                <a:gd name="T6" fmla="*/ 77 w 1042"/>
                <a:gd name="T7" fmla="*/ 88 h 1108"/>
                <a:gd name="T8" fmla="*/ 176 w 1042"/>
                <a:gd name="T9" fmla="*/ 37 h 1108"/>
                <a:gd name="T10" fmla="*/ 290 w 1042"/>
                <a:gd name="T11" fmla="*/ 0 h 1108"/>
                <a:gd name="T12" fmla="*/ 461 w 1042"/>
                <a:gd name="T13" fmla="*/ 21 h 1108"/>
                <a:gd name="T14" fmla="*/ 618 w 1042"/>
                <a:gd name="T15" fmla="*/ 103 h 1108"/>
                <a:gd name="T16" fmla="*/ 732 w 1042"/>
                <a:gd name="T17" fmla="*/ 250 h 1108"/>
                <a:gd name="T18" fmla="*/ 779 w 1042"/>
                <a:gd name="T19" fmla="*/ 380 h 1108"/>
                <a:gd name="T20" fmla="*/ 810 w 1042"/>
                <a:gd name="T21" fmla="*/ 577 h 1108"/>
                <a:gd name="T22" fmla="*/ 836 w 1042"/>
                <a:gd name="T23" fmla="*/ 713 h 1108"/>
                <a:gd name="T24" fmla="*/ 846 w 1042"/>
                <a:gd name="T25" fmla="*/ 775 h 1108"/>
                <a:gd name="T26" fmla="*/ 883 w 1042"/>
                <a:gd name="T27" fmla="*/ 806 h 1108"/>
                <a:gd name="T28" fmla="*/ 961 w 1042"/>
                <a:gd name="T29" fmla="*/ 775 h 1108"/>
                <a:gd name="T30" fmla="*/ 1028 w 1042"/>
                <a:gd name="T31" fmla="*/ 733 h 1108"/>
                <a:gd name="T32" fmla="*/ 1029 w 1042"/>
                <a:gd name="T33" fmla="*/ 737 h 1108"/>
                <a:gd name="T34" fmla="*/ 1033 w 1042"/>
                <a:gd name="T35" fmla="*/ 745 h 1108"/>
                <a:gd name="T36" fmla="*/ 1036 w 1042"/>
                <a:gd name="T37" fmla="*/ 760 h 1108"/>
                <a:gd name="T38" fmla="*/ 1040 w 1042"/>
                <a:gd name="T39" fmla="*/ 778 h 1108"/>
                <a:gd name="T40" fmla="*/ 1042 w 1042"/>
                <a:gd name="T41" fmla="*/ 800 h 1108"/>
                <a:gd name="T42" fmla="*/ 1042 w 1042"/>
                <a:gd name="T43" fmla="*/ 825 h 1108"/>
                <a:gd name="T44" fmla="*/ 1040 w 1042"/>
                <a:gd name="T45" fmla="*/ 853 h 1108"/>
                <a:gd name="T46" fmla="*/ 1033 w 1042"/>
                <a:gd name="T47" fmla="*/ 883 h 1108"/>
                <a:gd name="T48" fmla="*/ 1020 w 1042"/>
                <a:gd name="T49" fmla="*/ 914 h 1108"/>
                <a:gd name="T50" fmla="*/ 1000 w 1042"/>
                <a:gd name="T51" fmla="*/ 945 h 1108"/>
                <a:gd name="T52" fmla="*/ 975 w 1042"/>
                <a:gd name="T53" fmla="*/ 977 h 1108"/>
                <a:gd name="T54" fmla="*/ 940 w 1042"/>
                <a:gd name="T55" fmla="*/ 1007 h 1108"/>
                <a:gd name="T56" fmla="*/ 897 w 1042"/>
                <a:gd name="T57" fmla="*/ 1036 h 1108"/>
                <a:gd name="T58" fmla="*/ 844 w 1042"/>
                <a:gd name="T59" fmla="*/ 1063 h 1108"/>
                <a:gd name="T60" fmla="*/ 778 w 1042"/>
                <a:gd name="T61" fmla="*/ 1087 h 1108"/>
                <a:gd name="T62" fmla="*/ 701 w 1042"/>
                <a:gd name="T63" fmla="*/ 1108 h 1108"/>
                <a:gd name="T64" fmla="*/ 87 w 1042"/>
                <a:gd name="T65" fmla="*/ 442 h 1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2"/>
                <a:gd name="T100" fmla="*/ 0 h 1108"/>
                <a:gd name="T101" fmla="*/ 1042 w 1042"/>
                <a:gd name="T102" fmla="*/ 1108 h 1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2" h="1108">
                  <a:moveTo>
                    <a:pt x="87" y="442"/>
                  </a:moveTo>
                  <a:lnTo>
                    <a:pt x="46" y="353"/>
                  </a:lnTo>
                  <a:lnTo>
                    <a:pt x="0" y="223"/>
                  </a:lnTo>
                  <a:lnTo>
                    <a:pt x="77" y="88"/>
                  </a:lnTo>
                  <a:lnTo>
                    <a:pt x="176" y="37"/>
                  </a:lnTo>
                  <a:lnTo>
                    <a:pt x="290" y="0"/>
                  </a:lnTo>
                  <a:lnTo>
                    <a:pt x="461" y="21"/>
                  </a:lnTo>
                  <a:lnTo>
                    <a:pt x="618" y="103"/>
                  </a:lnTo>
                  <a:lnTo>
                    <a:pt x="732" y="250"/>
                  </a:lnTo>
                  <a:lnTo>
                    <a:pt x="779" y="380"/>
                  </a:lnTo>
                  <a:lnTo>
                    <a:pt x="810" y="577"/>
                  </a:lnTo>
                  <a:lnTo>
                    <a:pt x="836" y="713"/>
                  </a:lnTo>
                  <a:lnTo>
                    <a:pt x="846" y="775"/>
                  </a:lnTo>
                  <a:lnTo>
                    <a:pt x="883" y="806"/>
                  </a:lnTo>
                  <a:lnTo>
                    <a:pt x="961" y="775"/>
                  </a:lnTo>
                  <a:lnTo>
                    <a:pt x="1028" y="733"/>
                  </a:lnTo>
                  <a:lnTo>
                    <a:pt x="1029" y="737"/>
                  </a:lnTo>
                  <a:lnTo>
                    <a:pt x="1033" y="745"/>
                  </a:lnTo>
                  <a:lnTo>
                    <a:pt x="1036" y="760"/>
                  </a:lnTo>
                  <a:lnTo>
                    <a:pt x="1040" y="778"/>
                  </a:lnTo>
                  <a:lnTo>
                    <a:pt x="1042" y="800"/>
                  </a:lnTo>
                  <a:lnTo>
                    <a:pt x="1042" y="825"/>
                  </a:lnTo>
                  <a:lnTo>
                    <a:pt x="1040" y="853"/>
                  </a:lnTo>
                  <a:lnTo>
                    <a:pt x="1033" y="883"/>
                  </a:lnTo>
                  <a:lnTo>
                    <a:pt x="1020" y="914"/>
                  </a:lnTo>
                  <a:lnTo>
                    <a:pt x="1000" y="945"/>
                  </a:lnTo>
                  <a:lnTo>
                    <a:pt x="975" y="977"/>
                  </a:lnTo>
                  <a:lnTo>
                    <a:pt x="940" y="1007"/>
                  </a:lnTo>
                  <a:lnTo>
                    <a:pt x="897" y="1036"/>
                  </a:lnTo>
                  <a:lnTo>
                    <a:pt x="844" y="1063"/>
                  </a:lnTo>
                  <a:lnTo>
                    <a:pt x="778" y="1087"/>
                  </a:lnTo>
                  <a:lnTo>
                    <a:pt x="701" y="1108"/>
                  </a:lnTo>
                  <a:lnTo>
                    <a:pt x="87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92"/>
            <p:cNvSpPr>
              <a:spLocks/>
            </p:cNvSpPr>
            <p:nvPr/>
          </p:nvSpPr>
          <p:spPr bwMode="auto">
            <a:xfrm>
              <a:off x="1003" y="2837"/>
              <a:ext cx="581" cy="678"/>
            </a:xfrm>
            <a:custGeom>
              <a:avLst/>
              <a:gdLst>
                <a:gd name="T0" fmla="*/ 699 w 1161"/>
                <a:gd name="T1" fmla="*/ 21 h 1357"/>
                <a:gd name="T2" fmla="*/ 428 w 1161"/>
                <a:gd name="T3" fmla="*/ 69 h 1357"/>
                <a:gd name="T4" fmla="*/ 410 w 1161"/>
                <a:gd name="T5" fmla="*/ 109 h 1357"/>
                <a:gd name="T6" fmla="*/ 364 w 1161"/>
                <a:gd name="T7" fmla="*/ 205 h 1357"/>
                <a:gd name="T8" fmla="*/ 310 w 1161"/>
                <a:gd name="T9" fmla="*/ 325 h 1357"/>
                <a:gd name="T10" fmla="*/ 265 w 1161"/>
                <a:gd name="T11" fmla="*/ 438 h 1357"/>
                <a:gd name="T12" fmla="*/ 257 w 1161"/>
                <a:gd name="T13" fmla="*/ 437 h 1357"/>
                <a:gd name="T14" fmla="*/ 234 w 1161"/>
                <a:gd name="T15" fmla="*/ 432 h 1357"/>
                <a:gd name="T16" fmla="*/ 201 w 1161"/>
                <a:gd name="T17" fmla="*/ 429 h 1357"/>
                <a:gd name="T18" fmla="*/ 163 w 1161"/>
                <a:gd name="T19" fmla="*/ 425 h 1357"/>
                <a:gd name="T20" fmla="*/ 122 w 1161"/>
                <a:gd name="T21" fmla="*/ 425 h 1357"/>
                <a:gd name="T22" fmla="*/ 83 w 1161"/>
                <a:gd name="T23" fmla="*/ 429 h 1357"/>
                <a:gd name="T24" fmla="*/ 49 w 1161"/>
                <a:gd name="T25" fmla="*/ 439 h 1357"/>
                <a:gd name="T26" fmla="*/ 25 w 1161"/>
                <a:gd name="T27" fmla="*/ 456 h 1357"/>
                <a:gd name="T28" fmla="*/ 21 w 1161"/>
                <a:gd name="T29" fmla="*/ 463 h 1357"/>
                <a:gd name="T30" fmla="*/ 11 w 1161"/>
                <a:gd name="T31" fmla="*/ 481 h 1357"/>
                <a:gd name="T32" fmla="*/ 2 w 1161"/>
                <a:gd name="T33" fmla="*/ 506 h 1357"/>
                <a:gd name="T34" fmla="*/ 0 w 1161"/>
                <a:gd name="T35" fmla="*/ 535 h 1357"/>
                <a:gd name="T36" fmla="*/ 10 w 1161"/>
                <a:gd name="T37" fmla="*/ 563 h 1357"/>
                <a:gd name="T38" fmla="*/ 38 w 1161"/>
                <a:gd name="T39" fmla="*/ 589 h 1357"/>
                <a:gd name="T40" fmla="*/ 91 w 1161"/>
                <a:gd name="T41" fmla="*/ 606 h 1357"/>
                <a:gd name="T42" fmla="*/ 174 w 1161"/>
                <a:gd name="T43" fmla="*/ 612 h 1357"/>
                <a:gd name="T44" fmla="*/ 71 w 1161"/>
                <a:gd name="T45" fmla="*/ 1173 h 1357"/>
                <a:gd name="T46" fmla="*/ 99 w 1161"/>
                <a:gd name="T47" fmla="*/ 1193 h 1357"/>
                <a:gd name="T48" fmla="*/ 158 w 1161"/>
                <a:gd name="T49" fmla="*/ 1233 h 1357"/>
                <a:gd name="T50" fmla="*/ 220 w 1161"/>
                <a:gd name="T51" fmla="*/ 1266 h 1357"/>
                <a:gd name="T52" fmla="*/ 285 w 1161"/>
                <a:gd name="T53" fmla="*/ 1296 h 1357"/>
                <a:gd name="T54" fmla="*/ 353 w 1161"/>
                <a:gd name="T55" fmla="*/ 1319 h 1357"/>
                <a:gd name="T56" fmla="*/ 424 w 1161"/>
                <a:gd name="T57" fmla="*/ 1337 h 1357"/>
                <a:gd name="T58" fmla="*/ 496 w 1161"/>
                <a:gd name="T59" fmla="*/ 1350 h 1357"/>
                <a:gd name="T60" fmla="*/ 570 w 1161"/>
                <a:gd name="T61" fmla="*/ 1356 h 1357"/>
                <a:gd name="T62" fmla="*/ 647 w 1161"/>
                <a:gd name="T63" fmla="*/ 1356 h 1357"/>
                <a:gd name="T64" fmla="*/ 724 w 1161"/>
                <a:gd name="T65" fmla="*/ 1349 h 1357"/>
                <a:gd name="T66" fmla="*/ 799 w 1161"/>
                <a:gd name="T67" fmla="*/ 1336 h 1357"/>
                <a:gd name="T68" fmla="*/ 872 w 1161"/>
                <a:gd name="T69" fmla="*/ 1317 h 1357"/>
                <a:gd name="T70" fmla="*/ 941 w 1161"/>
                <a:gd name="T71" fmla="*/ 1291 h 1357"/>
                <a:gd name="T72" fmla="*/ 1008 w 1161"/>
                <a:gd name="T73" fmla="*/ 1260 h 1357"/>
                <a:gd name="T74" fmla="*/ 1072 w 1161"/>
                <a:gd name="T75" fmla="*/ 1224 h 1357"/>
                <a:gd name="T76" fmla="*/ 1132 w 1161"/>
                <a:gd name="T77" fmla="*/ 1183 h 1357"/>
                <a:gd name="T78" fmla="*/ 1153 w 1161"/>
                <a:gd name="T79" fmla="*/ 1119 h 1357"/>
                <a:gd name="T80" fmla="*/ 1130 w 1161"/>
                <a:gd name="T81" fmla="*/ 1011 h 1357"/>
                <a:gd name="T82" fmla="*/ 1100 w 1161"/>
                <a:gd name="T83" fmla="*/ 881 h 1357"/>
                <a:gd name="T84" fmla="*/ 1065 w 1161"/>
                <a:gd name="T85" fmla="*/ 736 h 1357"/>
                <a:gd name="T86" fmla="*/ 1025 w 1161"/>
                <a:gd name="T87" fmla="*/ 588 h 1357"/>
                <a:gd name="T88" fmla="*/ 980 w 1161"/>
                <a:gd name="T89" fmla="*/ 441 h 1357"/>
                <a:gd name="T90" fmla="*/ 933 w 1161"/>
                <a:gd name="T91" fmla="*/ 308 h 1357"/>
                <a:gd name="T92" fmla="*/ 882 w 1161"/>
                <a:gd name="T93" fmla="*/ 196 h 1357"/>
                <a:gd name="T94" fmla="*/ 761 w 1161"/>
                <a:gd name="T95" fmla="*/ 52 h 13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1"/>
                <a:gd name="T145" fmla="*/ 0 h 1357"/>
                <a:gd name="T146" fmla="*/ 1161 w 1161"/>
                <a:gd name="T147" fmla="*/ 1357 h 13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1" h="1357">
                  <a:moveTo>
                    <a:pt x="761" y="52"/>
                  </a:moveTo>
                  <a:lnTo>
                    <a:pt x="699" y="21"/>
                  </a:lnTo>
                  <a:lnTo>
                    <a:pt x="589" y="0"/>
                  </a:lnTo>
                  <a:lnTo>
                    <a:pt x="428" y="69"/>
                  </a:lnTo>
                  <a:lnTo>
                    <a:pt x="424" y="80"/>
                  </a:lnTo>
                  <a:lnTo>
                    <a:pt x="410" y="109"/>
                  </a:lnTo>
                  <a:lnTo>
                    <a:pt x="389" y="151"/>
                  </a:lnTo>
                  <a:lnTo>
                    <a:pt x="364" y="205"/>
                  </a:lnTo>
                  <a:lnTo>
                    <a:pt x="337" y="264"/>
                  </a:lnTo>
                  <a:lnTo>
                    <a:pt x="310" y="325"/>
                  </a:lnTo>
                  <a:lnTo>
                    <a:pt x="285" y="385"/>
                  </a:lnTo>
                  <a:lnTo>
                    <a:pt x="265" y="438"/>
                  </a:lnTo>
                  <a:lnTo>
                    <a:pt x="262" y="438"/>
                  </a:lnTo>
                  <a:lnTo>
                    <a:pt x="257" y="437"/>
                  </a:lnTo>
                  <a:lnTo>
                    <a:pt x="246" y="435"/>
                  </a:lnTo>
                  <a:lnTo>
                    <a:pt x="234" y="432"/>
                  </a:lnTo>
                  <a:lnTo>
                    <a:pt x="219" y="431"/>
                  </a:lnTo>
                  <a:lnTo>
                    <a:pt x="201" y="429"/>
                  </a:lnTo>
                  <a:lnTo>
                    <a:pt x="183" y="426"/>
                  </a:lnTo>
                  <a:lnTo>
                    <a:pt x="163" y="425"/>
                  </a:lnTo>
                  <a:lnTo>
                    <a:pt x="143" y="425"/>
                  </a:lnTo>
                  <a:lnTo>
                    <a:pt x="122" y="425"/>
                  </a:lnTo>
                  <a:lnTo>
                    <a:pt x="102" y="426"/>
                  </a:lnTo>
                  <a:lnTo>
                    <a:pt x="83" y="429"/>
                  </a:lnTo>
                  <a:lnTo>
                    <a:pt x="66" y="433"/>
                  </a:lnTo>
                  <a:lnTo>
                    <a:pt x="49" y="439"/>
                  </a:lnTo>
                  <a:lnTo>
                    <a:pt x="36" y="447"/>
                  </a:lnTo>
                  <a:lnTo>
                    <a:pt x="25" y="456"/>
                  </a:lnTo>
                  <a:lnTo>
                    <a:pt x="24" y="459"/>
                  </a:lnTo>
                  <a:lnTo>
                    <a:pt x="21" y="463"/>
                  </a:lnTo>
                  <a:lnTo>
                    <a:pt x="16" y="471"/>
                  </a:lnTo>
                  <a:lnTo>
                    <a:pt x="11" y="481"/>
                  </a:lnTo>
                  <a:lnTo>
                    <a:pt x="6" y="493"/>
                  </a:lnTo>
                  <a:lnTo>
                    <a:pt x="2" y="506"/>
                  </a:lnTo>
                  <a:lnTo>
                    <a:pt x="0" y="521"/>
                  </a:lnTo>
                  <a:lnTo>
                    <a:pt x="0" y="535"/>
                  </a:lnTo>
                  <a:lnTo>
                    <a:pt x="3" y="550"/>
                  </a:lnTo>
                  <a:lnTo>
                    <a:pt x="10" y="563"/>
                  </a:lnTo>
                  <a:lnTo>
                    <a:pt x="22" y="577"/>
                  </a:lnTo>
                  <a:lnTo>
                    <a:pt x="38" y="589"/>
                  </a:lnTo>
                  <a:lnTo>
                    <a:pt x="61" y="598"/>
                  </a:lnTo>
                  <a:lnTo>
                    <a:pt x="91" y="606"/>
                  </a:lnTo>
                  <a:lnTo>
                    <a:pt x="128" y="611"/>
                  </a:lnTo>
                  <a:lnTo>
                    <a:pt x="174" y="612"/>
                  </a:lnTo>
                  <a:lnTo>
                    <a:pt x="201" y="613"/>
                  </a:lnTo>
                  <a:lnTo>
                    <a:pt x="71" y="1173"/>
                  </a:lnTo>
                  <a:lnTo>
                    <a:pt x="99" y="1193"/>
                  </a:lnTo>
                  <a:lnTo>
                    <a:pt x="129" y="1214"/>
                  </a:lnTo>
                  <a:lnTo>
                    <a:pt x="158" y="1233"/>
                  </a:lnTo>
                  <a:lnTo>
                    <a:pt x="189" y="1250"/>
                  </a:lnTo>
                  <a:lnTo>
                    <a:pt x="220" y="1266"/>
                  </a:lnTo>
                  <a:lnTo>
                    <a:pt x="252" y="1282"/>
                  </a:lnTo>
                  <a:lnTo>
                    <a:pt x="285" y="1296"/>
                  </a:lnTo>
                  <a:lnTo>
                    <a:pt x="319" y="1307"/>
                  </a:lnTo>
                  <a:lnTo>
                    <a:pt x="353" y="1319"/>
                  </a:lnTo>
                  <a:lnTo>
                    <a:pt x="388" y="1329"/>
                  </a:lnTo>
                  <a:lnTo>
                    <a:pt x="424" y="1337"/>
                  </a:lnTo>
                  <a:lnTo>
                    <a:pt x="459" y="1344"/>
                  </a:lnTo>
                  <a:lnTo>
                    <a:pt x="496" y="1350"/>
                  </a:lnTo>
                  <a:lnTo>
                    <a:pt x="533" y="1353"/>
                  </a:lnTo>
                  <a:lnTo>
                    <a:pt x="570" y="1356"/>
                  </a:lnTo>
                  <a:lnTo>
                    <a:pt x="608" y="1357"/>
                  </a:lnTo>
                  <a:lnTo>
                    <a:pt x="647" y="1356"/>
                  </a:lnTo>
                  <a:lnTo>
                    <a:pt x="686" y="1353"/>
                  </a:lnTo>
                  <a:lnTo>
                    <a:pt x="724" y="1349"/>
                  </a:lnTo>
                  <a:lnTo>
                    <a:pt x="761" y="1343"/>
                  </a:lnTo>
                  <a:lnTo>
                    <a:pt x="799" y="1336"/>
                  </a:lnTo>
                  <a:lnTo>
                    <a:pt x="835" y="1327"/>
                  </a:lnTo>
                  <a:lnTo>
                    <a:pt x="872" y="1317"/>
                  </a:lnTo>
                  <a:lnTo>
                    <a:pt x="906" y="1305"/>
                  </a:lnTo>
                  <a:lnTo>
                    <a:pt x="941" y="1291"/>
                  </a:lnTo>
                  <a:lnTo>
                    <a:pt x="975" y="1276"/>
                  </a:lnTo>
                  <a:lnTo>
                    <a:pt x="1008" y="1260"/>
                  </a:lnTo>
                  <a:lnTo>
                    <a:pt x="1040" y="1243"/>
                  </a:lnTo>
                  <a:lnTo>
                    <a:pt x="1072" y="1224"/>
                  </a:lnTo>
                  <a:lnTo>
                    <a:pt x="1102" y="1204"/>
                  </a:lnTo>
                  <a:lnTo>
                    <a:pt x="1132" y="1183"/>
                  </a:lnTo>
                  <a:lnTo>
                    <a:pt x="1161" y="1160"/>
                  </a:lnTo>
                  <a:lnTo>
                    <a:pt x="1153" y="1119"/>
                  </a:lnTo>
                  <a:lnTo>
                    <a:pt x="1142" y="1068"/>
                  </a:lnTo>
                  <a:lnTo>
                    <a:pt x="1130" y="1011"/>
                  </a:lnTo>
                  <a:lnTo>
                    <a:pt x="1116" y="948"/>
                  </a:lnTo>
                  <a:lnTo>
                    <a:pt x="1100" y="881"/>
                  </a:lnTo>
                  <a:lnTo>
                    <a:pt x="1084" y="810"/>
                  </a:lnTo>
                  <a:lnTo>
                    <a:pt x="1065" y="736"/>
                  </a:lnTo>
                  <a:lnTo>
                    <a:pt x="1046" y="663"/>
                  </a:lnTo>
                  <a:lnTo>
                    <a:pt x="1025" y="588"/>
                  </a:lnTo>
                  <a:lnTo>
                    <a:pt x="1003" y="513"/>
                  </a:lnTo>
                  <a:lnTo>
                    <a:pt x="980" y="441"/>
                  </a:lnTo>
                  <a:lnTo>
                    <a:pt x="957" y="372"/>
                  </a:lnTo>
                  <a:lnTo>
                    <a:pt x="933" y="308"/>
                  </a:lnTo>
                  <a:lnTo>
                    <a:pt x="907" y="249"/>
                  </a:lnTo>
                  <a:lnTo>
                    <a:pt x="882" y="196"/>
                  </a:lnTo>
                  <a:lnTo>
                    <a:pt x="857" y="151"/>
                  </a:lnTo>
                  <a:lnTo>
                    <a:pt x="761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94"/>
            <p:cNvSpPr>
              <a:spLocks/>
            </p:cNvSpPr>
            <p:nvPr/>
          </p:nvSpPr>
          <p:spPr bwMode="auto">
            <a:xfrm>
              <a:off x="997" y="2886"/>
              <a:ext cx="601" cy="639"/>
            </a:xfrm>
            <a:custGeom>
              <a:avLst/>
              <a:gdLst>
                <a:gd name="T0" fmla="*/ 1155 w 1202"/>
                <a:gd name="T1" fmla="*/ 844 h 1280"/>
                <a:gd name="T2" fmla="*/ 1060 w 1202"/>
                <a:gd name="T3" fmla="*/ 485 h 1280"/>
                <a:gd name="T4" fmla="*/ 1015 w 1202"/>
                <a:gd name="T5" fmla="*/ 385 h 1280"/>
                <a:gd name="T6" fmla="*/ 992 w 1202"/>
                <a:gd name="T7" fmla="*/ 404 h 1280"/>
                <a:gd name="T8" fmla="*/ 1042 w 1202"/>
                <a:gd name="T9" fmla="*/ 582 h 1280"/>
                <a:gd name="T10" fmla="*/ 1128 w 1202"/>
                <a:gd name="T11" fmla="*/ 920 h 1280"/>
                <a:gd name="T12" fmla="*/ 1097 w 1202"/>
                <a:gd name="T13" fmla="*/ 1091 h 1280"/>
                <a:gd name="T14" fmla="*/ 971 w 1202"/>
                <a:gd name="T15" fmla="*/ 1161 h 1280"/>
                <a:gd name="T16" fmla="*/ 836 w 1202"/>
                <a:gd name="T17" fmla="*/ 1209 h 1280"/>
                <a:gd name="T18" fmla="*/ 693 w 1202"/>
                <a:gd name="T19" fmla="*/ 1234 h 1280"/>
                <a:gd name="T20" fmla="*/ 551 w 1202"/>
                <a:gd name="T21" fmla="*/ 1235 h 1280"/>
                <a:gd name="T22" fmla="*/ 415 w 1202"/>
                <a:gd name="T23" fmla="*/ 1212 h 1280"/>
                <a:gd name="T24" fmla="*/ 286 w 1202"/>
                <a:gd name="T25" fmla="*/ 1169 h 1280"/>
                <a:gd name="T26" fmla="*/ 165 w 1202"/>
                <a:gd name="T27" fmla="*/ 1105 h 1280"/>
                <a:gd name="T28" fmla="*/ 127 w 1202"/>
                <a:gd name="T29" fmla="*/ 928 h 1280"/>
                <a:gd name="T30" fmla="*/ 184 w 1202"/>
                <a:gd name="T31" fmla="*/ 689 h 1280"/>
                <a:gd name="T32" fmla="*/ 240 w 1202"/>
                <a:gd name="T33" fmla="*/ 492 h 1280"/>
                <a:gd name="T34" fmla="*/ 206 w 1202"/>
                <a:gd name="T35" fmla="*/ 493 h 1280"/>
                <a:gd name="T36" fmla="*/ 104 w 1202"/>
                <a:gd name="T37" fmla="*/ 476 h 1280"/>
                <a:gd name="T38" fmla="*/ 43 w 1202"/>
                <a:gd name="T39" fmla="*/ 407 h 1280"/>
                <a:gd name="T40" fmla="*/ 58 w 1202"/>
                <a:gd name="T41" fmla="*/ 381 h 1280"/>
                <a:gd name="T42" fmla="*/ 100 w 1202"/>
                <a:gd name="T43" fmla="*/ 364 h 1280"/>
                <a:gd name="T44" fmla="*/ 159 w 1202"/>
                <a:gd name="T45" fmla="*/ 357 h 1280"/>
                <a:gd name="T46" fmla="*/ 226 w 1202"/>
                <a:gd name="T47" fmla="*/ 358 h 1280"/>
                <a:gd name="T48" fmla="*/ 294 w 1202"/>
                <a:gd name="T49" fmla="*/ 364 h 1280"/>
                <a:gd name="T50" fmla="*/ 340 w 1202"/>
                <a:gd name="T51" fmla="*/ 211 h 1280"/>
                <a:gd name="T52" fmla="*/ 402 w 1202"/>
                <a:gd name="T53" fmla="*/ 56 h 1280"/>
                <a:gd name="T54" fmla="*/ 419 w 1202"/>
                <a:gd name="T55" fmla="*/ 13 h 1280"/>
                <a:gd name="T56" fmla="*/ 391 w 1202"/>
                <a:gd name="T57" fmla="*/ 1 h 1280"/>
                <a:gd name="T58" fmla="*/ 331 w 1202"/>
                <a:gd name="T59" fmla="*/ 110 h 1280"/>
                <a:gd name="T60" fmla="*/ 271 w 1202"/>
                <a:gd name="T61" fmla="*/ 287 h 1280"/>
                <a:gd name="T62" fmla="*/ 218 w 1202"/>
                <a:gd name="T63" fmla="*/ 315 h 1280"/>
                <a:gd name="T64" fmla="*/ 151 w 1202"/>
                <a:gd name="T65" fmla="*/ 315 h 1280"/>
                <a:gd name="T66" fmla="*/ 83 w 1202"/>
                <a:gd name="T67" fmla="*/ 324 h 1280"/>
                <a:gd name="T68" fmla="*/ 30 w 1202"/>
                <a:gd name="T69" fmla="*/ 348 h 1280"/>
                <a:gd name="T70" fmla="*/ 0 w 1202"/>
                <a:gd name="T71" fmla="*/ 404 h 1280"/>
                <a:gd name="T72" fmla="*/ 19 w 1202"/>
                <a:gd name="T73" fmla="*/ 467 h 1280"/>
                <a:gd name="T74" fmla="*/ 65 w 1202"/>
                <a:gd name="T75" fmla="*/ 506 h 1280"/>
                <a:gd name="T76" fmla="*/ 121 w 1202"/>
                <a:gd name="T77" fmla="*/ 527 h 1280"/>
                <a:gd name="T78" fmla="*/ 174 w 1202"/>
                <a:gd name="T79" fmla="*/ 535 h 1280"/>
                <a:gd name="T80" fmla="*/ 142 w 1202"/>
                <a:gd name="T81" fmla="*/ 681 h 1280"/>
                <a:gd name="T82" fmla="*/ 83 w 1202"/>
                <a:gd name="T83" fmla="*/ 930 h 1280"/>
                <a:gd name="T84" fmla="*/ 72 w 1202"/>
                <a:gd name="T85" fmla="*/ 1092 h 1280"/>
                <a:gd name="T86" fmla="*/ 196 w 1202"/>
                <a:gd name="T87" fmla="*/ 1174 h 1280"/>
                <a:gd name="T88" fmla="*/ 330 w 1202"/>
                <a:gd name="T89" fmla="*/ 1232 h 1280"/>
                <a:gd name="T90" fmla="*/ 472 w 1202"/>
                <a:gd name="T91" fmla="*/ 1268 h 1280"/>
                <a:gd name="T92" fmla="*/ 621 w 1202"/>
                <a:gd name="T93" fmla="*/ 1280 h 1280"/>
                <a:gd name="T94" fmla="*/ 775 w 1202"/>
                <a:gd name="T95" fmla="*/ 1266 h 1280"/>
                <a:gd name="T96" fmla="*/ 925 w 1202"/>
                <a:gd name="T97" fmla="*/ 1227 h 1280"/>
                <a:gd name="T98" fmla="*/ 1065 w 1202"/>
                <a:gd name="T99" fmla="*/ 1162 h 1280"/>
                <a:gd name="T100" fmla="*/ 1193 w 1202"/>
                <a:gd name="T101" fmla="*/ 1073 h 12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2"/>
                <a:gd name="T154" fmla="*/ 0 h 1280"/>
                <a:gd name="T155" fmla="*/ 1202 w 1202"/>
                <a:gd name="T156" fmla="*/ 1280 h 12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2" h="1280">
                  <a:moveTo>
                    <a:pt x="1200" y="1053"/>
                  </a:moveTo>
                  <a:lnTo>
                    <a:pt x="1189" y="995"/>
                  </a:lnTo>
                  <a:lnTo>
                    <a:pt x="1174" y="925"/>
                  </a:lnTo>
                  <a:lnTo>
                    <a:pt x="1155" y="844"/>
                  </a:lnTo>
                  <a:lnTo>
                    <a:pt x="1135" y="758"/>
                  </a:lnTo>
                  <a:lnTo>
                    <a:pt x="1110" y="667"/>
                  </a:lnTo>
                  <a:lnTo>
                    <a:pt x="1085" y="575"/>
                  </a:lnTo>
                  <a:lnTo>
                    <a:pt x="1060" y="485"/>
                  </a:lnTo>
                  <a:lnTo>
                    <a:pt x="1033" y="400"/>
                  </a:lnTo>
                  <a:lnTo>
                    <a:pt x="1030" y="392"/>
                  </a:lnTo>
                  <a:lnTo>
                    <a:pt x="1023" y="387"/>
                  </a:lnTo>
                  <a:lnTo>
                    <a:pt x="1015" y="385"/>
                  </a:lnTo>
                  <a:lnTo>
                    <a:pt x="1007" y="386"/>
                  </a:lnTo>
                  <a:lnTo>
                    <a:pt x="999" y="391"/>
                  </a:lnTo>
                  <a:lnTo>
                    <a:pt x="994" y="396"/>
                  </a:lnTo>
                  <a:lnTo>
                    <a:pt x="992" y="404"/>
                  </a:lnTo>
                  <a:lnTo>
                    <a:pt x="993" y="414"/>
                  </a:lnTo>
                  <a:lnTo>
                    <a:pt x="1018" y="495"/>
                  </a:lnTo>
                  <a:lnTo>
                    <a:pt x="1042" y="582"/>
                  </a:lnTo>
                  <a:lnTo>
                    <a:pt x="1067" y="669"/>
                  </a:lnTo>
                  <a:lnTo>
                    <a:pt x="1090" y="757"/>
                  </a:lnTo>
                  <a:lnTo>
                    <a:pt x="1110" y="842"/>
                  </a:lnTo>
                  <a:lnTo>
                    <a:pt x="1128" y="920"/>
                  </a:lnTo>
                  <a:lnTo>
                    <a:pt x="1144" y="989"/>
                  </a:lnTo>
                  <a:lnTo>
                    <a:pt x="1155" y="1048"/>
                  </a:lnTo>
                  <a:lnTo>
                    <a:pt x="1126" y="1070"/>
                  </a:lnTo>
                  <a:lnTo>
                    <a:pt x="1097" y="1091"/>
                  </a:lnTo>
                  <a:lnTo>
                    <a:pt x="1067" y="1110"/>
                  </a:lnTo>
                  <a:lnTo>
                    <a:pt x="1035" y="1129"/>
                  </a:lnTo>
                  <a:lnTo>
                    <a:pt x="1003" y="1146"/>
                  </a:lnTo>
                  <a:lnTo>
                    <a:pt x="971" y="1161"/>
                  </a:lnTo>
                  <a:lnTo>
                    <a:pt x="938" y="1176"/>
                  </a:lnTo>
                  <a:lnTo>
                    <a:pt x="904" y="1189"/>
                  </a:lnTo>
                  <a:lnTo>
                    <a:pt x="871" y="1200"/>
                  </a:lnTo>
                  <a:lnTo>
                    <a:pt x="836" y="1209"/>
                  </a:lnTo>
                  <a:lnTo>
                    <a:pt x="801" y="1217"/>
                  </a:lnTo>
                  <a:lnTo>
                    <a:pt x="765" y="1224"/>
                  </a:lnTo>
                  <a:lnTo>
                    <a:pt x="729" y="1230"/>
                  </a:lnTo>
                  <a:lnTo>
                    <a:pt x="693" y="1234"/>
                  </a:lnTo>
                  <a:lnTo>
                    <a:pt x="658" y="1236"/>
                  </a:lnTo>
                  <a:lnTo>
                    <a:pt x="621" y="1237"/>
                  </a:lnTo>
                  <a:lnTo>
                    <a:pt x="586" y="1236"/>
                  </a:lnTo>
                  <a:lnTo>
                    <a:pt x="551" y="1235"/>
                  </a:lnTo>
                  <a:lnTo>
                    <a:pt x="516" y="1231"/>
                  </a:lnTo>
                  <a:lnTo>
                    <a:pt x="483" y="1225"/>
                  </a:lnTo>
                  <a:lnTo>
                    <a:pt x="448" y="1220"/>
                  </a:lnTo>
                  <a:lnTo>
                    <a:pt x="415" y="1212"/>
                  </a:lnTo>
                  <a:lnTo>
                    <a:pt x="383" y="1204"/>
                  </a:lnTo>
                  <a:lnTo>
                    <a:pt x="349" y="1193"/>
                  </a:lnTo>
                  <a:lnTo>
                    <a:pt x="317" y="1182"/>
                  </a:lnTo>
                  <a:lnTo>
                    <a:pt x="286" y="1169"/>
                  </a:lnTo>
                  <a:lnTo>
                    <a:pt x="255" y="1154"/>
                  </a:lnTo>
                  <a:lnTo>
                    <a:pt x="224" y="1139"/>
                  </a:lnTo>
                  <a:lnTo>
                    <a:pt x="194" y="1122"/>
                  </a:lnTo>
                  <a:lnTo>
                    <a:pt x="165" y="1105"/>
                  </a:lnTo>
                  <a:lnTo>
                    <a:pt x="135" y="1085"/>
                  </a:lnTo>
                  <a:lnTo>
                    <a:pt x="107" y="1064"/>
                  </a:lnTo>
                  <a:lnTo>
                    <a:pt x="117" y="994"/>
                  </a:lnTo>
                  <a:lnTo>
                    <a:pt x="127" y="928"/>
                  </a:lnTo>
                  <a:lnTo>
                    <a:pt x="140" y="865"/>
                  </a:lnTo>
                  <a:lnTo>
                    <a:pt x="153" y="805"/>
                  </a:lnTo>
                  <a:lnTo>
                    <a:pt x="168" y="746"/>
                  </a:lnTo>
                  <a:lnTo>
                    <a:pt x="184" y="689"/>
                  </a:lnTo>
                  <a:lnTo>
                    <a:pt x="202" y="632"/>
                  </a:lnTo>
                  <a:lnTo>
                    <a:pt x="219" y="576"/>
                  </a:lnTo>
                  <a:lnTo>
                    <a:pt x="244" y="492"/>
                  </a:lnTo>
                  <a:lnTo>
                    <a:pt x="240" y="492"/>
                  </a:lnTo>
                  <a:lnTo>
                    <a:pt x="229" y="492"/>
                  </a:lnTo>
                  <a:lnTo>
                    <a:pt x="218" y="493"/>
                  </a:lnTo>
                  <a:lnTo>
                    <a:pt x="213" y="493"/>
                  </a:lnTo>
                  <a:lnTo>
                    <a:pt x="206" y="493"/>
                  </a:lnTo>
                  <a:lnTo>
                    <a:pt x="188" y="492"/>
                  </a:lnTo>
                  <a:lnTo>
                    <a:pt x="163" y="490"/>
                  </a:lnTo>
                  <a:lnTo>
                    <a:pt x="134" y="484"/>
                  </a:lnTo>
                  <a:lnTo>
                    <a:pt x="104" y="476"/>
                  </a:lnTo>
                  <a:lnTo>
                    <a:pt x="76" y="462"/>
                  </a:lnTo>
                  <a:lnTo>
                    <a:pt x="55" y="442"/>
                  </a:lnTo>
                  <a:lnTo>
                    <a:pt x="44" y="416"/>
                  </a:lnTo>
                  <a:lnTo>
                    <a:pt x="43" y="407"/>
                  </a:lnTo>
                  <a:lnTo>
                    <a:pt x="44" y="400"/>
                  </a:lnTo>
                  <a:lnTo>
                    <a:pt x="46" y="393"/>
                  </a:lnTo>
                  <a:lnTo>
                    <a:pt x="51" y="387"/>
                  </a:lnTo>
                  <a:lnTo>
                    <a:pt x="58" y="381"/>
                  </a:lnTo>
                  <a:lnTo>
                    <a:pt x="66" y="376"/>
                  </a:lnTo>
                  <a:lnTo>
                    <a:pt x="76" y="372"/>
                  </a:lnTo>
                  <a:lnTo>
                    <a:pt x="88" y="368"/>
                  </a:lnTo>
                  <a:lnTo>
                    <a:pt x="100" y="364"/>
                  </a:lnTo>
                  <a:lnTo>
                    <a:pt x="114" y="362"/>
                  </a:lnTo>
                  <a:lnTo>
                    <a:pt x="128" y="360"/>
                  </a:lnTo>
                  <a:lnTo>
                    <a:pt x="144" y="358"/>
                  </a:lnTo>
                  <a:lnTo>
                    <a:pt x="159" y="357"/>
                  </a:lnTo>
                  <a:lnTo>
                    <a:pt x="176" y="357"/>
                  </a:lnTo>
                  <a:lnTo>
                    <a:pt x="193" y="357"/>
                  </a:lnTo>
                  <a:lnTo>
                    <a:pt x="210" y="357"/>
                  </a:lnTo>
                  <a:lnTo>
                    <a:pt x="226" y="358"/>
                  </a:lnTo>
                  <a:lnTo>
                    <a:pt x="243" y="358"/>
                  </a:lnTo>
                  <a:lnTo>
                    <a:pt x="259" y="361"/>
                  </a:lnTo>
                  <a:lnTo>
                    <a:pt x="275" y="362"/>
                  </a:lnTo>
                  <a:lnTo>
                    <a:pt x="294" y="364"/>
                  </a:lnTo>
                  <a:lnTo>
                    <a:pt x="298" y="346"/>
                  </a:lnTo>
                  <a:lnTo>
                    <a:pt x="310" y="304"/>
                  </a:lnTo>
                  <a:lnTo>
                    <a:pt x="324" y="258"/>
                  </a:lnTo>
                  <a:lnTo>
                    <a:pt x="340" y="211"/>
                  </a:lnTo>
                  <a:lnTo>
                    <a:pt x="355" y="165"/>
                  </a:lnTo>
                  <a:lnTo>
                    <a:pt x="371" y="122"/>
                  </a:lnTo>
                  <a:lnTo>
                    <a:pt x="387" y="85"/>
                  </a:lnTo>
                  <a:lnTo>
                    <a:pt x="402" y="56"/>
                  </a:lnTo>
                  <a:lnTo>
                    <a:pt x="415" y="37"/>
                  </a:lnTo>
                  <a:lnTo>
                    <a:pt x="419" y="29"/>
                  </a:lnTo>
                  <a:lnTo>
                    <a:pt x="422" y="21"/>
                  </a:lnTo>
                  <a:lnTo>
                    <a:pt x="419" y="13"/>
                  </a:lnTo>
                  <a:lnTo>
                    <a:pt x="415" y="6"/>
                  </a:lnTo>
                  <a:lnTo>
                    <a:pt x="407" y="1"/>
                  </a:lnTo>
                  <a:lnTo>
                    <a:pt x="399" y="0"/>
                  </a:lnTo>
                  <a:lnTo>
                    <a:pt x="391" y="1"/>
                  </a:lnTo>
                  <a:lnTo>
                    <a:pt x="384" y="7"/>
                  </a:lnTo>
                  <a:lnTo>
                    <a:pt x="366" y="31"/>
                  </a:lnTo>
                  <a:lnTo>
                    <a:pt x="348" y="67"/>
                  </a:lnTo>
                  <a:lnTo>
                    <a:pt x="331" y="110"/>
                  </a:lnTo>
                  <a:lnTo>
                    <a:pt x="312" y="156"/>
                  </a:lnTo>
                  <a:lnTo>
                    <a:pt x="296" y="203"/>
                  </a:lnTo>
                  <a:lnTo>
                    <a:pt x="282" y="248"/>
                  </a:lnTo>
                  <a:lnTo>
                    <a:pt x="271" y="287"/>
                  </a:lnTo>
                  <a:lnTo>
                    <a:pt x="262" y="317"/>
                  </a:lnTo>
                  <a:lnTo>
                    <a:pt x="248" y="316"/>
                  </a:lnTo>
                  <a:lnTo>
                    <a:pt x="234" y="315"/>
                  </a:lnTo>
                  <a:lnTo>
                    <a:pt x="218" y="315"/>
                  </a:lnTo>
                  <a:lnTo>
                    <a:pt x="202" y="313"/>
                  </a:lnTo>
                  <a:lnTo>
                    <a:pt x="186" y="313"/>
                  </a:lnTo>
                  <a:lnTo>
                    <a:pt x="168" y="313"/>
                  </a:lnTo>
                  <a:lnTo>
                    <a:pt x="151" y="315"/>
                  </a:lnTo>
                  <a:lnTo>
                    <a:pt x="134" y="316"/>
                  </a:lnTo>
                  <a:lnTo>
                    <a:pt x="117" y="318"/>
                  </a:lnTo>
                  <a:lnTo>
                    <a:pt x="99" y="320"/>
                  </a:lnTo>
                  <a:lnTo>
                    <a:pt x="83" y="324"/>
                  </a:lnTo>
                  <a:lnTo>
                    <a:pt x="68" y="328"/>
                  </a:lnTo>
                  <a:lnTo>
                    <a:pt x="54" y="334"/>
                  </a:lnTo>
                  <a:lnTo>
                    <a:pt x="42" y="341"/>
                  </a:lnTo>
                  <a:lnTo>
                    <a:pt x="30" y="348"/>
                  </a:lnTo>
                  <a:lnTo>
                    <a:pt x="20" y="357"/>
                  </a:lnTo>
                  <a:lnTo>
                    <a:pt x="9" y="371"/>
                  </a:lnTo>
                  <a:lnTo>
                    <a:pt x="3" y="387"/>
                  </a:lnTo>
                  <a:lnTo>
                    <a:pt x="0" y="404"/>
                  </a:lnTo>
                  <a:lnTo>
                    <a:pt x="1" y="423"/>
                  </a:lnTo>
                  <a:lnTo>
                    <a:pt x="5" y="439"/>
                  </a:lnTo>
                  <a:lnTo>
                    <a:pt x="12" y="454"/>
                  </a:lnTo>
                  <a:lnTo>
                    <a:pt x="19" y="467"/>
                  </a:lnTo>
                  <a:lnTo>
                    <a:pt x="29" y="478"/>
                  </a:lnTo>
                  <a:lnTo>
                    <a:pt x="39" y="489"/>
                  </a:lnTo>
                  <a:lnTo>
                    <a:pt x="52" y="498"/>
                  </a:lnTo>
                  <a:lnTo>
                    <a:pt x="65" y="506"/>
                  </a:lnTo>
                  <a:lnTo>
                    <a:pt x="79" y="512"/>
                  </a:lnTo>
                  <a:lnTo>
                    <a:pt x="92" y="517"/>
                  </a:lnTo>
                  <a:lnTo>
                    <a:pt x="107" y="523"/>
                  </a:lnTo>
                  <a:lnTo>
                    <a:pt x="121" y="527"/>
                  </a:lnTo>
                  <a:lnTo>
                    <a:pt x="136" y="530"/>
                  </a:lnTo>
                  <a:lnTo>
                    <a:pt x="150" y="532"/>
                  </a:lnTo>
                  <a:lnTo>
                    <a:pt x="163" y="533"/>
                  </a:lnTo>
                  <a:lnTo>
                    <a:pt x="174" y="535"/>
                  </a:lnTo>
                  <a:lnTo>
                    <a:pt x="186" y="536"/>
                  </a:lnTo>
                  <a:lnTo>
                    <a:pt x="178" y="563"/>
                  </a:lnTo>
                  <a:lnTo>
                    <a:pt x="159" y="622"/>
                  </a:lnTo>
                  <a:lnTo>
                    <a:pt x="142" y="681"/>
                  </a:lnTo>
                  <a:lnTo>
                    <a:pt x="126" y="740"/>
                  </a:lnTo>
                  <a:lnTo>
                    <a:pt x="110" y="801"/>
                  </a:lnTo>
                  <a:lnTo>
                    <a:pt x="96" y="864"/>
                  </a:lnTo>
                  <a:lnTo>
                    <a:pt x="83" y="930"/>
                  </a:lnTo>
                  <a:lnTo>
                    <a:pt x="72" y="999"/>
                  </a:lnTo>
                  <a:lnTo>
                    <a:pt x="62" y="1072"/>
                  </a:lnTo>
                  <a:lnTo>
                    <a:pt x="61" y="1084"/>
                  </a:lnTo>
                  <a:lnTo>
                    <a:pt x="72" y="1092"/>
                  </a:lnTo>
                  <a:lnTo>
                    <a:pt x="102" y="1114"/>
                  </a:lnTo>
                  <a:lnTo>
                    <a:pt x="133" y="1136"/>
                  </a:lnTo>
                  <a:lnTo>
                    <a:pt x="164" y="1155"/>
                  </a:lnTo>
                  <a:lnTo>
                    <a:pt x="196" y="1174"/>
                  </a:lnTo>
                  <a:lnTo>
                    <a:pt x="228" y="1190"/>
                  </a:lnTo>
                  <a:lnTo>
                    <a:pt x="262" y="1206"/>
                  </a:lnTo>
                  <a:lnTo>
                    <a:pt x="295" y="1220"/>
                  </a:lnTo>
                  <a:lnTo>
                    <a:pt x="330" y="1232"/>
                  </a:lnTo>
                  <a:lnTo>
                    <a:pt x="365" y="1243"/>
                  </a:lnTo>
                  <a:lnTo>
                    <a:pt x="400" y="1253"/>
                  </a:lnTo>
                  <a:lnTo>
                    <a:pt x="436" y="1261"/>
                  </a:lnTo>
                  <a:lnTo>
                    <a:pt x="472" y="1268"/>
                  </a:lnTo>
                  <a:lnTo>
                    <a:pt x="509" y="1273"/>
                  </a:lnTo>
                  <a:lnTo>
                    <a:pt x="546" y="1276"/>
                  </a:lnTo>
                  <a:lnTo>
                    <a:pt x="583" y="1278"/>
                  </a:lnTo>
                  <a:lnTo>
                    <a:pt x="621" y="1280"/>
                  </a:lnTo>
                  <a:lnTo>
                    <a:pt x="660" y="1278"/>
                  </a:lnTo>
                  <a:lnTo>
                    <a:pt x="699" y="1276"/>
                  </a:lnTo>
                  <a:lnTo>
                    <a:pt x="737" y="1272"/>
                  </a:lnTo>
                  <a:lnTo>
                    <a:pt x="775" y="1266"/>
                  </a:lnTo>
                  <a:lnTo>
                    <a:pt x="813" y="1259"/>
                  </a:lnTo>
                  <a:lnTo>
                    <a:pt x="851" y="1250"/>
                  </a:lnTo>
                  <a:lnTo>
                    <a:pt x="888" y="1239"/>
                  </a:lnTo>
                  <a:lnTo>
                    <a:pt x="925" y="1227"/>
                  </a:lnTo>
                  <a:lnTo>
                    <a:pt x="962" y="1213"/>
                  </a:lnTo>
                  <a:lnTo>
                    <a:pt x="996" y="1198"/>
                  </a:lnTo>
                  <a:lnTo>
                    <a:pt x="1032" y="1181"/>
                  </a:lnTo>
                  <a:lnTo>
                    <a:pt x="1065" y="1162"/>
                  </a:lnTo>
                  <a:lnTo>
                    <a:pt x="1099" y="1143"/>
                  </a:lnTo>
                  <a:lnTo>
                    <a:pt x="1131" y="1121"/>
                  </a:lnTo>
                  <a:lnTo>
                    <a:pt x="1163" y="1098"/>
                  </a:lnTo>
                  <a:lnTo>
                    <a:pt x="1193" y="1073"/>
                  </a:lnTo>
                  <a:lnTo>
                    <a:pt x="1202" y="1065"/>
                  </a:lnTo>
                  <a:lnTo>
                    <a:pt x="1200" y="10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95"/>
            <p:cNvSpPr>
              <a:spLocks/>
            </p:cNvSpPr>
            <p:nvPr/>
          </p:nvSpPr>
          <p:spPr bwMode="auto">
            <a:xfrm>
              <a:off x="1301" y="3442"/>
              <a:ext cx="33" cy="33"/>
            </a:xfrm>
            <a:custGeom>
              <a:avLst/>
              <a:gdLst>
                <a:gd name="T0" fmla="*/ 33 w 67"/>
                <a:gd name="T1" fmla="*/ 65 h 65"/>
                <a:gd name="T2" fmla="*/ 46 w 67"/>
                <a:gd name="T3" fmla="*/ 63 h 65"/>
                <a:gd name="T4" fmla="*/ 58 w 67"/>
                <a:gd name="T5" fmla="*/ 56 h 65"/>
                <a:gd name="T6" fmla="*/ 65 w 67"/>
                <a:gd name="T7" fmla="*/ 46 h 65"/>
                <a:gd name="T8" fmla="*/ 67 w 67"/>
                <a:gd name="T9" fmla="*/ 33 h 65"/>
                <a:gd name="T10" fmla="*/ 65 w 67"/>
                <a:gd name="T11" fmla="*/ 21 h 65"/>
                <a:gd name="T12" fmla="*/ 58 w 67"/>
                <a:gd name="T13" fmla="*/ 9 h 65"/>
                <a:gd name="T14" fmla="*/ 46 w 67"/>
                <a:gd name="T15" fmla="*/ 2 h 65"/>
                <a:gd name="T16" fmla="*/ 33 w 67"/>
                <a:gd name="T17" fmla="*/ 0 h 65"/>
                <a:gd name="T18" fmla="*/ 21 w 67"/>
                <a:gd name="T19" fmla="*/ 2 h 65"/>
                <a:gd name="T20" fmla="*/ 10 w 67"/>
                <a:gd name="T21" fmla="*/ 9 h 65"/>
                <a:gd name="T22" fmla="*/ 2 w 67"/>
                <a:gd name="T23" fmla="*/ 21 h 65"/>
                <a:gd name="T24" fmla="*/ 0 w 67"/>
                <a:gd name="T25" fmla="*/ 33 h 65"/>
                <a:gd name="T26" fmla="*/ 2 w 67"/>
                <a:gd name="T27" fmla="*/ 46 h 65"/>
                <a:gd name="T28" fmla="*/ 10 w 67"/>
                <a:gd name="T29" fmla="*/ 56 h 65"/>
                <a:gd name="T30" fmla="*/ 21 w 67"/>
                <a:gd name="T31" fmla="*/ 63 h 65"/>
                <a:gd name="T32" fmla="*/ 33 w 67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5"/>
                <a:gd name="T53" fmla="*/ 67 w 67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5">
                  <a:moveTo>
                    <a:pt x="33" y="65"/>
                  </a:moveTo>
                  <a:lnTo>
                    <a:pt x="46" y="63"/>
                  </a:lnTo>
                  <a:lnTo>
                    <a:pt x="58" y="56"/>
                  </a:lnTo>
                  <a:lnTo>
                    <a:pt x="65" y="46"/>
                  </a:lnTo>
                  <a:lnTo>
                    <a:pt x="67" y="33"/>
                  </a:lnTo>
                  <a:lnTo>
                    <a:pt x="65" y="21"/>
                  </a:lnTo>
                  <a:lnTo>
                    <a:pt x="58" y="9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9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6"/>
                  </a:lnTo>
                  <a:lnTo>
                    <a:pt x="21" y="63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96"/>
            <p:cNvSpPr>
              <a:spLocks/>
            </p:cNvSpPr>
            <p:nvPr/>
          </p:nvSpPr>
          <p:spPr bwMode="auto">
            <a:xfrm>
              <a:off x="1207" y="3022"/>
              <a:ext cx="33" cy="33"/>
            </a:xfrm>
            <a:custGeom>
              <a:avLst/>
              <a:gdLst>
                <a:gd name="T0" fmla="*/ 32 w 65"/>
                <a:gd name="T1" fmla="*/ 67 h 67"/>
                <a:gd name="T2" fmla="*/ 44 w 65"/>
                <a:gd name="T3" fmla="*/ 65 h 67"/>
                <a:gd name="T4" fmla="*/ 56 w 65"/>
                <a:gd name="T5" fmla="*/ 56 h 67"/>
                <a:gd name="T6" fmla="*/ 63 w 65"/>
                <a:gd name="T7" fmla="*/ 46 h 67"/>
                <a:gd name="T8" fmla="*/ 65 w 65"/>
                <a:gd name="T9" fmla="*/ 33 h 67"/>
                <a:gd name="T10" fmla="*/ 63 w 65"/>
                <a:gd name="T11" fmla="*/ 21 h 67"/>
                <a:gd name="T12" fmla="*/ 56 w 65"/>
                <a:gd name="T13" fmla="*/ 9 h 67"/>
                <a:gd name="T14" fmla="*/ 44 w 65"/>
                <a:gd name="T15" fmla="*/ 2 h 67"/>
                <a:gd name="T16" fmla="*/ 32 w 65"/>
                <a:gd name="T17" fmla="*/ 0 h 67"/>
                <a:gd name="T18" fmla="*/ 19 w 65"/>
                <a:gd name="T19" fmla="*/ 2 h 67"/>
                <a:gd name="T20" fmla="*/ 9 w 65"/>
                <a:gd name="T21" fmla="*/ 9 h 67"/>
                <a:gd name="T22" fmla="*/ 2 w 65"/>
                <a:gd name="T23" fmla="*/ 21 h 67"/>
                <a:gd name="T24" fmla="*/ 0 w 65"/>
                <a:gd name="T25" fmla="*/ 33 h 67"/>
                <a:gd name="T26" fmla="*/ 2 w 65"/>
                <a:gd name="T27" fmla="*/ 46 h 67"/>
                <a:gd name="T28" fmla="*/ 9 w 65"/>
                <a:gd name="T29" fmla="*/ 56 h 67"/>
                <a:gd name="T30" fmla="*/ 19 w 65"/>
                <a:gd name="T31" fmla="*/ 65 h 67"/>
                <a:gd name="T32" fmla="*/ 32 w 65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67"/>
                <a:gd name="T53" fmla="*/ 65 w 6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67">
                  <a:moveTo>
                    <a:pt x="32" y="67"/>
                  </a:moveTo>
                  <a:lnTo>
                    <a:pt x="44" y="65"/>
                  </a:lnTo>
                  <a:lnTo>
                    <a:pt x="56" y="56"/>
                  </a:lnTo>
                  <a:lnTo>
                    <a:pt x="63" y="46"/>
                  </a:lnTo>
                  <a:lnTo>
                    <a:pt x="65" y="33"/>
                  </a:lnTo>
                  <a:lnTo>
                    <a:pt x="63" y="21"/>
                  </a:lnTo>
                  <a:lnTo>
                    <a:pt x="56" y="9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9" y="56"/>
                  </a:lnTo>
                  <a:lnTo>
                    <a:pt x="19" y="65"/>
                  </a:lnTo>
                  <a:lnTo>
                    <a:pt x="32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97"/>
            <p:cNvSpPr>
              <a:spLocks/>
            </p:cNvSpPr>
            <p:nvPr/>
          </p:nvSpPr>
          <p:spPr bwMode="auto">
            <a:xfrm>
              <a:off x="1336" y="3017"/>
              <a:ext cx="33" cy="33"/>
            </a:xfrm>
            <a:custGeom>
              <a:avLst/>
              <a:gdLst>
                <a:gd name="T0" fmla="*/ 34 w 67"/>
                <a:gd name="T1" fmla="*/ 67 h 67"/>
                <a:gd name="T2" fmla="*/ 46 w 67"/>
                <a:gd name="T3" fmla="*/ 64 h 67"/>
                <a:gd name="T4" fmla="*/ 58 w 67"/>
                <a:gd name="T5" fmla="*/ 56 h 67"/>
                <a:gd name="T6" fmla="*/ 65 w 67"/>
                <a:gd name="T7" fmla="*/ 46 h 67"/>
                <a:gd name="T8" fmla="*/ 67 w 67"/>
                <a:gd name="T9" fmla="*/ 33 h 67"/>
                <a:gd name="T10" fmla="*/ 65 w 67"/>
                <a:gd name="T11" fmla="*/ 21 h 67"/>
                <a:gd name="T12" fmla="*/ 58 w 67"/>
                <a:gd name="T13" fmla="*/ 9 h 67"/>
                <a:gd name="T14" fmla="*/ 46 w 67"/>
                <a:gd name="T15" fmla="*/ 2 h 67"/>
                <a:gd name="T16" fmla="*/ 34 w 67"/>
                <a:gd name="T17" fmla="*/ 0 h 67"/>
                <a:gd name="T18" fmla="*/ 21 w 67"/>
                <a:gd name="T19" fmla="*/ 2 h 67"/>
                <a:gd name="T20" fmla="*/ 11 w 67"/>
                <a:gd name="T21" fmla="*/ 9 h 67"/>
                <a:gd name="T22" fmla="*/ 3 w 67"/>
                <a:gd name="T23" fmla="*/ 21 h 67"/>
                <a:gd name="T24" fmla="*/ 0 w 67"/>
                <a:gd name="T25" fmla="*/ 33 h 67"/>
                <a:gd name="T26" fmla="*/ 3 w 67"/>
                <a:gd name="T27" fmla="*/ 46 h 67"/>
                <a:gd name="T28" fmla="*/ 11 w 67"/>
                <a:gd name="T29" fmla="*/ 56 h 67"/>
                <a:gd name="T30" fmla="*/ 21 w 67"/>
                <a:gd name="T31" fmla="*/ 64 h 67"/>
                <a:gd name="T32" fmla="*/ 34 w 67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7"/>
                <a:gd name="T53" fmla="*/ 67 w 6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7">
                  <a:moveTo>
                    <a:pt x="34" y="67"/>
                  </a:moveTo>
                  <a:lnTo>
                    <a:pt x="46" y="64"/>
                  </a:lnTo>
                  <a:lnTo>
                    <a:pt x="58" y="56"/>
                  </a:lnTo>
                  <a:lnTo>
                    <a:pt x="65" y="46"/>
                  </a:lnTo>
                  <a:lnTo>
                    <a:pt x="67" y="33"/>
                  </a:lnTo>
                  <a:lnTo>
                    <a:pt x="65" y="21"/>
                  </a:lnTo>
                  <a:lnTo>
                    <a:pt x="58" y="9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21" y="2"/>
                  </a:lnTo>
                  <a:lnTo>
                    <a:pt x="11" y="9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1" y="56"/>
                  </a:lnTo>
                  <a:lnTo>
                    <a:pt x="21" y="64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98"/>
            <p:cNvSpPr>
              <a:spLocks/>
            </p:cNvSpPr>
            <p:nvPr/>
          </p:nvSpPr>
          <p:spPr bwMode="auto">
            <a:xfrm>
              <a:off x="1071" y="3301"/>
              <a:ext cx="487" cy="166"/>
            </a:xfrm>
            <a:custGeom>
              <a:avLst/>
              <a:gdLst>
                <a:gd name="T0" fmla="*/ 943 w 974"/>
                <a:gd name="T1" fmla="*/ 7 h 330"/>
                <a:gd name="T2" fmla="*/ 685 w 974"/>
                <a:gd name="T3" fmla="*/ 275 h 330"/>
                <a:gd name="T4" fmla="*/ 492 w 974"/>
                <a:gd name="T5" fmla="*/ 147 h 330"/>
                <a:gd name="T6" fmla="*/ 247 w 974"/>
                <a:gd name="T7" fmla="*/ 270 h 330"/>
                <a:gd name="T8" fmla="*/ 33 w 974"/>
                <a:gd name="T9" fmla="*/ 0 h 330"/>
                <a:gd name="T10" fmla="*/ 0 w 974"/>
                <a:gd name="T11" fmla="*/ 26 h 330"/>
                <a:gd name="T12" fmla="*/ 236 w 974"/>
                <a:gd name="T13" fmla="*/ 324 h 330"/>
                <a:gd name="T14" fmla="*/ 489 w 974"/>
                <a:gd name="T15" fmla="*/ 198 h 330"/>
                <a:gd name="T16" fmla="*/ 692 w 974"/>
                <a:gd name="T17" fmla="*/ 330 h 330"/>
                <a:gd name="T18" fmla="*/ 974 w 974"/>
                <a:gd name="T19" fmla="*/ 37 h 330"/>
                <a:gd name="T20" fmla="*/ 943 w 974"/>
                <a:gd name="T21" fmla="*/ 7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4"/>
                <a:gd name="T34" fmla="*/ 0 h 330"/>
                <a:gd name="T35" fmla="*/ 974 w 974"/>
                <a:gd name="T36" fmla="*/ 330 h 3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4" h="330">
                  <a:moveTo>
                    <a:pt x="943" y="7"/>
                  </a:moveTo>
                  <a:lnTo>
                    <a:pt x="685" y="275"/>
                  </a:lnTo>
                  <a:lnTo>
                    <a:pt x="492" y="147"/>
                  </a:lnTo>
                  <a:lnTo>
                    <a:pt x="247" y="270"/>
                  </a:lnTo>
                  <a:lnTo>
                    <a:pt x="33" y="0"/>
                  </a:lnTo>
                  <a:lnTo>
                    <a:pt x="0" y="26"/>
                  </a:lnTo>
                  <a:lnTo>
                    <a:pt x="236" y="324"/>
                  </a:lnTo>
                  <a:lnTo>
                    <a:pt x="489" y="198"/>
                  </a:lnTo>
                  <a:lnTo>
                    <a:pt x="692" y="330"/>
                  </a:lnTo>
                  <a:lnTo>
                    <a:pt x="974" y="37"/>
                  </a:lnTo>
                  <a:lnTo>
                    <a:pt x="94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9"/>
            <p:cNvSpPr>
              <a:spLocks/>
            </p:cNvSpPr>
            <p:nvPr/>
          </p:nvSpPr>
          <p:spPr bwMode="auto">
            <a:xfrm>
              <a:off x="1155" y="2690"/>
              <a:ext cx="539" cy="562"/>
            </a:xfrm>
            <a:custGeom>
              <a:avLst/>
              <a:gdLst>
                <a:gd name="T0" fmla="*/ 1004 w 1079"/>
                <a:gd name="T1" fmla="*/ 758 h 1124"/>
                <a:gd name="T2" fmla="*/ 914 w 1079"/>
                <a:gd name="T3" fmla="*/ 799 h 1124"/>
                <a:gd name="T4" fmla="*/ 873 w 1079"/>
                <a:gd name="T5" fmla="*/ 672 h 1124"/>
                <a:gd name="T6" fmla="*/ 848 w 1079"/>
                <a:gd name="T7" fmla="*/ 517 h 1124"/>
                <a:gd name="T8" fmla="*/ 774 w 1079"/>
                <a:gd name="T9" fmla="*/ 260 h 1124"/>
                <a:gd name="T10" fmla="*/ 594 w 1079"/>
                <a:gd name="T11" fmla="*/ 63 h 1124"/>
                <a:gd name="T12" fmla="*/ 422 w 1079"/>
                <a:gd name="T13" fmla="*/ 3 h 1124"/>
                <a:gd name="T14" fmla="*/ 301 w 1079"/>
                <a:gd name="T15" fmla="*/ 3 h 1124"/>
                <a:gd name="T16" fmla="*/ 95 w 1079"/>
                <a:gd name="T17" fmla="*/ 85 h 1124"/>
                <a:gd name="T18" fmla="*/ 14 w 1079"/>
                <a:gd name="T19" fmla="*/ 208 h 1124"/>
                <a:gd name="T20" fmla="*/ 0 w 1079"/>
                <a:gd name="T21" fmla="*/ 273 h 1124"/>
                <a:gd name="T22" fmla="*/ 60 w 1079"/>
                <a:gd name="T23" fmla="*/ 425 h 1124"/>
                <a:gd name="T24" fmla="*/ 144 w 1079"/>
                <a:gd name="T25" fmla="*/ 466 h 1124"/>
                <a:gd name="T26" fmla="*/ 221 w 1079"/>
                <a:gd name="T27" fmla="*/ 467 h 1124"/>
                <a:gd name="T28" fmla="*/ 288 w 1079"/>
                <a:gd name="T29" fmla="*/ 446 h 1124"/>
                <a:gd name="T30" fmla="*/ 342 w 1079"/>
                <a:gd name="T31" fmla="*/ 401 h 1124"/>
                <a:gd name="T32" fmla="*/ 375 w 1079"/>
                <a:gd name="T33" fmla="*/ 312 h 1124"/>
                <a:gd name="T34" fmla="*/ 348 w 1079"/>
                <a:gd name="T35" fmla="*/ 229 h 1124"/>
                <a:gd name="T36" fmla="*/ 277 w 1079"/>
                <a:gd name="T37" fmla="*/ 178 h 1124"/>
                <a:gd name="T38" fmla="*/ 187 w 1079"/>
                <a:gd name="T39" fmla="*/ 174 h 1124"/>
                <a:gd name="T40" fmla="*/ 125 w 1079"/>
                <a:gd name="T41" fmla="*/ 223 h 1124"/>
                <a:gd name="T42" fmla="*/ 124 w 1079"/>
                <a:gd name="T43" fmla="*/ 290 h 1124"/>
                <a:gd name="T44" fmla="*/ 169 w 1079"/>
                <a:gd name="T45" fmla="*/ 349 h 1124"/>
                <a:gd name="T46" fmla="*/ 216 w 1079"/>
                <a:gd name="T47" fmla="*/ 363 h 1124"/>
                <a:gd name="T48" fmla="*/ 268 w 1079"/>
                <a:gd name="T49" fmla="*/ 342 h 1124"/>
                <a:gd name="T50" fmla="*/ 255 w 1079"/>
                <a:gd name="T51" fmla="*/ 307 h 1124"/>
                <a:gd name="T52" fmla="*/ 223 w 1079"/>
                <a:gd name="T53" fmla="*/ 317 h 1124"/>
                <a:gd name="T54" fmla="*/ 200 w 1079"/>
                <a:gd name="T55" fmla="*/ 317 h 1124"/>
                <a:gd name="T56" fmla="*/ 170 w 1079"/>
                <a:gd name="T57" fmla="*/ 287 h 1124"/>
                <a:gd name="T58" fmla="*/ 163 w 1079"/>
                <a:gd name="T59" fmla="*/ 243 h 1124"/>
                <a:gd name="T60" fmla="*/ 201 w 1079"/>
                <a:gd name="T61" fmla="*/ 215 h 1124"/>
                <a:gd name="T62" fmla="*/ 265 w 1079"/>
                <a:gd name="T63" fmla="*/ 220 h 1124"/>
                <a:gd name="T64" fmla="*/ 313 w 1079"/>
                <a:gd name="T65" fmla="*/ 254 h 1124"/>
                <a:gd name="T66" fmla="*/ 333 w 1079"/>
                <a:gd name="T67" fmla="*/ 312 h 1124"/>
                <a:gd name="T68" fmla="*/ 307 w 1079"/>
                <a:gd name="T69" fmla="*/ 374 h 1124"/>
                <a:gd name="T70" fmla="*/ 223 w 1079"/>
                <a:gd name="T71" fmla="*/ 423 h 1124"/>
                <a:gd name="T72" fmla="*/ 108 w 1079"/>
                <a:gd name="T73" fmla="*/ 408 h 1124"/>
                <a:gd name="T74" fmla="*/ 49 w 1079"/>
                <a:gd name="T75" fmla="*/ 323 h 1124"/>
                <a:gd name="T76" fmla="*/ 46 w 1079"/>
                <a:gd name="T77" fmla="*/ 249 h 1124"/>
                <a:gd name="T78" fmla="*/ 88 w 1079"/>
                <a:gd name="T79" fmla="*/ 155 h 1124"/>
                <a:gd name="T80" fmla="*/ 221 w 1079"/>
                <a:gd name="T81" fmla="*/ 64 h 1124"/>
                <a:gd name="T82" fmla="*/ 383 w 1079"/>
                <a:gd name="T83" fmla="*/ 44 h 1124"/>
                <a:gd name="T84" fmla="*/ 510 w 1079"/>
                <a:gd name="T85" fmla="*/ 69 h 1124"/>
                <a:gd name="T86" fmla="*/ 678 w 1079"/>
                <a:gd name="T87" fmla="*/ 191 h 1124"/>
                <a:gd name="T88" fmla="*/ 790 w 1079"/>
                <a:gd name="T89" fmla="*/ 449 h 1124"/>
                <a:gd name="T90" fmla="*/ 822 w 1079"/>
                <a:gd name="T91" fmla="*/ 624 h 1124"/>
                <a:gd name="T92" fmla="*/ 844 w 1079"/>
                <a:gd name="T93" fmla="*/ 763 h 1124"/>
                <a:gd name="T94" fmla="*/ 885 w 1079"/>
                <a:gd name="T95" fmla="*/ 837 h 1124"/>
                <a:gd name="T96" fmla="*/ 962 w 1079"/>
                <a:gd name="T97" fmla="*/ 829 h 1124"/>
                <a:gd name="T98" fmla="*/ 1035 w 1079"/>
                <a:gd name="T99" fmla="*/ 824 h 1124"/>
                <a:gd name="T100" fmla="*/ 1010 w 1079"/>
                <a:gd name="T101" fmla="*/ 937 h 1124"/>
                <a:gd name="T102" fmla="*/ 964 w 1079"/>
                <a:gd name="T103" fmla="*/ 1003 h 1124"/>
                <a:gd name="T104" fmla="*/ 907 w 1079"/>
                <a:gd name="T105" fmla="*/ 1044 h 1124"/>
                <a:gd name="T106" fmla="*/ 835 w 1079"/>
                <a:gd name="T107" fmla="*/ 1074 h 1124"/>
                <a:gd name="T108" fmla="*/ 789 w 1079"/>
                <a:gd name="T109" fmla="*/ 1092 h 1124"/>
                <a:gd name="T110" fmla="*/ 802 w 1079"/>
                <a:gd name="T111" fmla="*/ 1124 h 1124"/>
                <a:gd name="T112" fmla="*/ 883 w 1079"/>
                <a:gd name="T113" fmla="*/ 1103 h 1124"/>
                <a:gd name="T114" fmla="*/ 958 w 1079"/>
                <a:gd name="T115" fmla="*/ 1063 h 1124"/>
                <a:gd name="T116" fmla="*/ 1015 w 1079"/>
                <a:gd name="T117" fmla="*/ 1009 h 1124"/>
                <a:gd name="T118" fmla="*/ 1075 w 1079"/>
                <a:gd name="T119" fmla="*/ 864 h 1124"/>
                <a:gd name="T120" fmla="*/ 1072 w 1079"/>
                <a:gd name="T121" fmla="*/ 750 h 1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79"/>
                <a:gd name="T184" fmla="*/ 0 h 1124"/>
                <a:gd name="T185" fmla="*/ 1079 w 1079"/>
                <a:gd name="T186" fmla="*/ 1124 h 1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79" h="1124">
                  <a:moveTo>
                    <a:pt x="1072" y="750"/>
                  </a:moveTo>
                  <a:lnTo>
                    <a:pt x="1065" y="721"/>
                  </a:lnTo>
                  <a:lnTo>
                    <a:pt x="1040" y="737"/>
                  </a:lnTo>
                  <a:lnTo>
                    <a:pt x="1024" y="747"/>
                  </a:lnTo>
                  <a:lnTo>
                    <a:pt x="1004" y="758"/>
                  </a:lnTo>
                  <a:lnTo>
                    <a:pt x="984" y="769"/>
                  </a:lnTo>
                  <a:lnTo>
                    <a:pt x="965" y="779"/>
                  </a:lnTo>
                  <a:lnTo>
                    <a:pt x="945" y="789"/>
                  </a:lnTo>
                  <a:lnTo>
                    <a:pt x="928" y="796"/>
                  </a:lnTo>
                  <a:lnTo>
                    <a:pt x="914" y="799"/>
                  </a:lnTo>
                  <a:lnTo>
                    <a:pt x="904" y="798"/>
                  </a:lnTo>
                  <a:lnTo>
                    <a:pt x="893" y="784"/>
                  </a:lnTo>
                  <a:lnTo>
                    <a:pt x="886" y="758"/>
                  </a:lnTo>
                  <a:lnTo>
                    <a:pt x="880" y="718"/>
                  </a:lnTo>
                  <a:lnTo>
                    <a:pt x="873" y="672"/>
                  </a:lnTo>
                  <a:lnTo>
                    <a:pt x="869" y="646"/>
                  </a:lnTo>
                  <a:lnTo>
                    <a:pt x="865" y="617"/>
                  </a:lnTo>
                  <a:lnTo>
                    <a:pt x="860" y="586"/>
                  </a:lnTo>
                  <a:lnTo>
                    <a:pt x="854" y="553"/>
                  </a:lnTo>
                  <a:lnTo>
                    <a:pt x="848" y="517"/>
                  </a:lnTo>
                  <a:lnTo>
                    <a:pt x="840" y="479"/>
                  </a:lnTo>
                  <a:lnTo>
                    <a:pt x="832" y="439"/>
                  </a:lnTo>
                  <a:lnTo>
                    <a:pt x="822" y="396"/>
                  </a:lnTo>
                  <a:lnTo>
                    <a:pt x="800" y="323"/>
                  </a:lnTo>
                  <a:lnTo>
                    <a:pt x="774" y="260"/>
                  </a:lnTo>
                  <a:lnTo>
                    <a:pt x="743" y="206"/>
                  </a:lnTo>
                  <a:lnTo>
                    <a:pt x="708" y="160"/>
                  </a:lnTo>
                  <a:lnTo>
                    <a:pt x="671" y="122"/>
                  </a:lnTo>
                  <a:lnTo>
                    <a:pt x="633" y="90"/>
                  </a:lnTo>
                  <a:lnTo>
                    <a:pt x="594" y="63"/>
                  </a:lnTo>
                  <a:lnTo>
                    <a:pt x="556" y="44"/>
                  </a:lnTo>
                  <a:lnTo>
                    <a:pt x="519" y="28"/>
                  </a:lnTo>
                  <a:lnTo>
                    <a:pt x="483" y="16"/>
                  </a:lnTo>
                  <a:lnTo>
                    <a:pt x="451" y="9"/>
                  </a:lnTo>
                  <a:lnTo>
                    <a:pt x="422" y="3"/>
                  </a:lnTo>
                  <a:lnTo>
                    <a:pt x="398" y="1"/>
                  </a:lnTo>
                  <a:lnTo>
                    <a:pt x="380" y="0"/>
                  </a:lnTo>
                  <a:lnTo>
                    <a:pt x="367" y="0"/>
                  </a:lnTo>
                  <a:lnTo>
                    <a:pt x="362" y="0"/>
                  </a:lnTo>
                  <a:lnTo>
                    <a:pt x="301" y="3"/>
                  </a:lnTo>
                  <a:lnTo>
                    <a:pt x="247" y="11"/>
                  </a:lnTo>
                  <a:lnTo>
                    <a:pt x="200" y="25"/>
                  </a:lnTo>
                  <a:lnTo>
                    <a:pt x="159" y="43"/>
                  </a:lnTo>
                  <a:lnTo>
                    <a:pt x="124" y="63"/>
                  </a:lnTo>
                  <a:lnTo>
                    <a:pt x="95" y="85"/>
                  </a:lnTo>
                  <a:lnTo>
                    <a:pt x="70" y="110"/>
                  </a:lnTo>
                  <a:lnTo>
                    <a:pt x="50" y="136"/>
                  </a:lnTo>
                  <a:lnTo>
                    <a:pt x="35" y="161"/>
                  </a:lnTo>
                  <a:lnTo>
                    <a:pt x="23" y="185"/>
                  </a:lnTo>
                  <a:lnTo>
                    <a:pt x="14" y="208"/>
                  </a:lnTo>
                  <a:lnTo>
                    <a:pt x="8" y="229"/>
                  </a:lnTo>
                  <a:lnTo>
                    <a:pt x="3" y="246"/>
                  </a:lnTo>
                  <a:lnTo>
                    <a:pt x="1" y="260"/>
                  </a:lnTo>
                  <a:lnTo>
                    <a:pt x="0" y="269"/>
                  </a:lnTo>
                  <a:lnTo>
                    <a:pt x="0" y="273"/>
                  </a:lnTo>
                  <a:lnTo>
                    <a:pt x="3" y="315"/>
                  </a:lnTo>
                  <a:lnTo>
                    <a:pt x="12" y="352"/>
                  </a:lnTo>
                  <a:lnTo>
                    <a:pt x="25" y="381"/>
                  </a:lnTo>
                  <a:lnTo>
                    <a:pt x="41" y="405"/>
                  </a:lnTo>
                  <a:lnTo>
                    <a:pt x="60" y="425"/>
                  </a:lnTo>
                  <a:lnTo>
                    <a:pt x="78" y="439"/>
                  </a:lnTo>
                  <a:lnTo>
                    <a:pt x="96" y="450"/>
                  </a:lnTo>
                  <a:lnTo>
                    <a:pt x="113" y="457"/>
                  </a:lnTo>
                  <a:lnTo>
                    <a:pt x="128" y="462"/>
                  </a:lnTo>
                  <a:lnTo>
                    <a:pt x="144" y="466"/>
                  </a:lnTo>
                  <a:lnTo>
                    <a:pt x="159" y="469"/>
                  </a:lnTo>
                  <a:lnTo>
                    <a:pt x="175" y="470"/>
                  </a:lnTo>
                  <a:lnTo>
                    <a:pt x="190" y="470"/>
                  </a:lnTo>
                  <a:lnTo>
                    <a:pt x="205" y="470"/>
                  </a:lnTo>
                  <a:lnTo>
                    <a:pt x="221" y="467"/>
                  </a:lnTo>
                  <a:lnTo>
                    <a:pt x="235" y="464"/>
                  </a:lnTo>
                  <a:lnTo>
                    <a:pt x="250" y="461"/>
                  </a:lnTo>
                  <a:lnTo>
                    <a:pt x="262" y="456"/>
                  </a:lnTo>
                  <a:lnTo>
                    <a:pt x="276" y="451"/>
                  </a:lnTo>
                  <a:lnTo>
                    <a:pt x="288" y="446"/>
                  </a:lnTo>
                  <a:lnTo>
                    <a:pt x="299" y="439"/>
                  </a:lnTo>
                  <a:lnTo>
                    <a:pt x="311" y="432"/>
                  </a:lnTo>
                  <a:lnTo>
                    <a:pt x="320" y="425"/>
                  </a:lnTo>
                  <a:lnTo>
                    <a:pt x="328" y="417"/>
                  </a:lnTo>
                  <a:lnTo>
                    <a:pt x="342" y="401"/>
                  </a:lnTo>
                  <a:lnTo>
                    <a:pt x="353" y="383"/>
                  </a:lnTo>
                  <a:lnTo>
                    <a:pt x="362" y="366"/>
                  </a:lnTo>
                  <a:lnTo>
                    <a:pt x="369" y="348"/>
                  </a:lnTo>
                  <a:lnTo>
                    <a:pt x="373" y="330"/>
                  </a:lnTo>
                  <a:lnTo>
                    <a:pt x="375" y="312"/>
                  </a:lnTo>
                  <a:lnTo>
                    <a:pt x="374" y="294"/>
                  </a:lnTo>
                  <a:lnTo>
                    <a:pt x="371" y="276"/>
                  </a:lnTo>
                  <a:lnTo>
                    <a:pt x="365" y="259"/>
                  </a:lnTo>
                  <a:lnTo>
                    <a:pt x="358" y="244"/>
                  </a:lnTo>
                  <a:lnTo>
                    <a:pt x="348" y="229"/>
                  </a:lnTo>
                  <a:lnTo>
                    <a:pt x="336" y="215"/>
                  </a:lnTo>
                  <a:lnTo>
                    <a:pt x="323" y="204"/>
                  </a:lnTo>
                  <a:lnTo>
                    <a:pt x="310" y="193"/>
                  </a:lnTo>
                  <a:lnTo>
                    <a:pt x="293" y="184"/>
                  </a:lnTo>
                  <a:lnTo>
                    <a:pt x="277" y="178"/>
                  </a:lnTo>
                  <a:lnTo>
                    <a:pt x="259" y="174"/>
                  </a:lnTo>
                  <a:lnTo>
                    <a:pt x="239" y="170"/>
                  </a:lnTo>
                  <a:lnTo>
                    <a:pt x="221" y="169"/>
                  </a:lnTo>
                  <a:lnTo>
                    <a:pt x="204" y="170"/>
                  </a:lnTo>
                  <a:lnTo>
                    <a:pt x="187" y="174"/>
                  </a:lnTo>
                  <a:lnTo>
                    <a:pt x="172" y="178"/>
                  </a:lnTo>
                  <a:lnTo>
                    <a:pt x="159" y="185"/>
                  </a:lnTo>
                  <a:lnTo>
                    <a:pt x="146" y="193"/>
                  </a:lnTo>
                  <a:lnTo>
                    <a:pt x="134" y="206"/>
                  </a:lnTo>
                  <a:lnTo>
                    <a:pt x="125" y="223"/>
                  </a:lnTo>
                  <a:lnTo>
                    <a:pt x="120" y="246"/>
                  </a:lnTo>
                  <a:lnTo>
                    <a:pt x="120" y="274"/>
                  </a:lnTo>
                  <a:lnTo>
                    <a:pt x="120" y="277"/>
                  </a:lnTo>
                  <a:lnTo>
                    <a:pt x="121" y="282"/>
                  </a:lnTo>
                  <a:lnTo>
                    <a:pt x="124" y="290"/>
                  </a:lnTo>
                  <a:lnTo>
                    <a:pt x="130" y="302"/>
                  </a:lnTo>
                  <a:lnTo>
                    <a:pt x="137" y="313"/>
                  </a:lnTo>
                  <a:lnTo>
                    <a:pt x="145" y="326"/>
                  </a:lnTo>
                  <a:lnTo>
                    <a:pt x="156" y="338"/>
                  </a:lnTo>
                  <a:lnTo>
                    <a:pt x="169" y="349"/>
                  </a:lnTo>
                  <a:lnTo>
                    <a:pt x="185" y="357"/>
                  </a:lnTo>
                  <a:lnTo>
                    <a:pt x="192" y="359"/>
                  </a:lnTo>
                  <a:lnTo>
                    <a:pt x="199" y="361"/>
                  </a:lnTo>
                  <a:lnTo>
                    <a:pt x="207" y="363"/>
                  </a:lnTo>
                  <a:lnTo>
                    <a:pt x="216" y="363"/>
                  </a:lnTo>
                  <a:lnTo>
                    <a:pt x="227" y="361"/>
                  </a:lnTo>
                  <a:lnTo>
                    <a:pt x="237" y="358"/>
                  </a:lnTo>
                  <a:lnTo>
                    <a:pt x="248" y="353"/>
                  </a:lnTo>
                  <a:lnTo>
                    <a:pt x="261" y="348"/>
                  </a:lnTo>
                  <a:lnTo>
                    <a:pt x="268" y="342"/>
                  </a:lnTo>
                  <a:lnTo>
                    <a:pt x="272" y="334"/>
                  </a:lnTo>
                  <a:lnTo>
                    <a:pt x="272" y="326"/>
                  </a:lnTo>
                  <a:lnTo>
                    <a:pt x="268" y="318"/>
                  </a:lnTo>
                  <a:lnTo>
                    <a:pt x="262" y="311"/>
                  </a:lnTo>
                  <a:lnTo>
                    <a:pt x="255" y="307"/>
                  </a:lnTo>
                  <a:lnTo>
                    <a:pt x="247" y="307"/>
                  </a:lnTo>
                  <a:lnTo>
                    <a:pt x="239" y="310"/>
                  </a:lnTo>
                  <a:lnTo>
                    <a:pt x="234" y="313"/>
                  </a:lnTo>
                  <a:lnTo>
                    <a:pt x="229" y="315"/>
                  </a:lnTo>
                  <a:lnTo>
                    <a:pt x="223" y="317"/>
                  </a:lnTo>
                  <a:lnTo>
                    <a:pt x="219" y="318"/>
                  </a:lnTo>
                  <a:lnTo>
                    <a:pt x="214" y="319"/>
                  </a:lnTo>
                  <a:lnTo>
                    <a:pt x="209" y="319"/>
                  </a:lnTo>
                  <a:lnTo>
                    <a:pt x="205" y="318"/>
                  </a:lnTo>
                  <a:lnTo>
                    <a:pt x="200" y="317"/>
                  </a:lnTo>
                  <a:lnTo>
                    <a:pt x="193" y="313"/>
                  </a:lnTo>
                  <a:lnTo>
                    <a:pt x="186" y="307"/>
                  </a:lnTo>
                  <a:lnTo>
                    <a:pt x="181" y="302"/>
                  </a:lnTo>
                  <a:lnTo>
                    <a:pt x="175" y="294"/>
                  </a:lnTo>
                  <a:lnTo>
                    <a:pt x="170" y="287"/>
                  </a:lnTo>
                  <a:lnTo>
                    <a:pt x="167" y="280"/>
                  </a:lnTo>
                  <a:lnTo>
                    <a:pt x="164" y="273"/>
                  </a:lnTo>
                  <a:lnTo>
                    <a:pt x="162" y="267"/>
                  </a:lnTo>
                  <a:lnTo>
                    <a:pt x="161" y="254"/>
                  </a:lnTo>
                  <a:lnTo>
                    <a:pt x="163" y="243"/>
                  </a:lnTo>
                  <a:lnTo>
                    <a:pt x="168" y="235"/>
                  </a:lnTo>
                  <a:lnTo>
                    <a:pt x="175" y="227"/>
                  </a:lnTo>
                  <a:lnTo>
                    <a:pt x="182" y="222"/>
                  </a:lnTo>
                  <a:lnTo>
                    <a:pt x="191" y="218"/>
                  </a:lnTo>
                  <a:lnTo>
                    <a:pt x="201" y="215"/>
                  </a:lnTo>
                  <a:lnTo>
                    <a:pt x="213" y="213"/>
                  </a:lnTo>
                  <a:lnTo>
                    <a:pt x="225" y="213"/>
                  </a:lnTo>
                  <a:lnTo>
                    <a:pt x="238" y="214"/>
                  </a:lnTo>
                  <a:lnTo>
                    <a:pt x="251" y="216"/>
                  </a:lnTo>
                  <a:lnTo>
                    <a:pt x="265" y="220"/>
                  </a:lnTo>
                  <a:lnTo>
                    <a:pt x="276" y="224"/>
                  </a:lnTo>
                  <a:lnTo>
                    <a:pt x="286" y="230"/>
                  </a:lnTo>
                  <a:lnTo>
                    <a:pt x="296" y="237"/>
                  </a:lnTo>
                  <a:lnTo>
                    <a:pt x="305" y="245"/>
                  </a:lnTo>
                  <a:lnTo>
                    <a:pt x="313" y="254"/>
                  </a:lnTo>
                  <a:lnTo>
                    <a:pt x="320" y="265"/>
                  </a:lnTo>
                  <a:lnTo>
                    <a:pt x="326" y="275"/>
                  </a:lnTo>
                  <a:lnTo>
                    <a:pt x="329" y="287"/>
                  </a:lnTo>
                  <a:lnTo>
                    <a:pt x="331" y="299"/>
                  </a:lnTo>
                  <a:lnTo>
                    <a:pt x="333" y="312"/>
                  </a:lnTo>
                  <a:lnTo>
                    <a:pt x="331" y="325"/>
                  </a:lnTo>
                  <a:lnTo>
                    <a:pt x="328" y="337"/>
                  </a:lnTo>
                  <a:lnTo>
                    <a:pt x="322" y="350"/>
                  </a:lnTo>
                  <a:lnTo>
                    <a:pt x="315" y="363"/>
                  </a:lnTo>
                  <a:lnTo>
                    <a:pt x="307" y="374"/>
                  </a:lnTo>
                  <a:lnTo>
                    <a:pt x="297" y="387"/>
                  </a:lnTo>
                  <a:lnTo>
                    <a:pt x="283" y="398"/>
                  </a:lnTo>
                  <a:lnTo>
                    <a:pt x="266" y="409"/>
                  </a:lnTo>
                  <a:lnTo>
                    <a:pt x="246" y="417"/>
                  </a:lnTo>
                  <a:lnTo>
                    <a:pt x="223" y="423"/>
                  </a:lnTo>
                  <a:lnTo>
                    <a:pt x="200" y="426"/>
                  </a:lnTo>
                  <a:lnTo>
                    <a:pt x="176" y="426"/>
                  </a:lnTo>
                  <a:lnTo>
                    <a:pt x="151" y="424"/>
                  </a:lnTo>
                  <a:lnTo>
                    <a:pt x="128" y="417"/>
                  </a:lnTo>
                  <a:lnTo>
                    <a:pt x="108" y="408"/>
                  </a:lnTo>
                  <a:lnTo>
                    <a:pt x="92" y="396"/>
                  </a:lnTo>
                  <a:lnTo>
                    <a:pt x="77" y="381"/>
                  </a:lnTo>
                  <a:lnTo>
                    <a:pt x="65" y="365"/>
                  </a:lnTo>
                  <a:lnTo>
                    <a:pt x="56" y="345"/>
                  </a:lnTo>
                  <a:lnTo>
                    <a:pt x="49" y="323"/>
                  </a:lnTo>
                  <a:lnTo>
                    <a:pt x="45" y="299"/>
                  </a:lnTo>
                  <a:lnTo>
                    <a:pt x="42" y="273"/>
                  </a:lnTo>
                  <a:lnTo>
                    <a:pt x="42" y="269"/>
                  </a:lnTo>
                  <a:lnTo>
                    <a:pt x="44" y="261"/>
                  </a:lnTo>
                  <a:lnTo>
                    <a:pt x="46" y="249"/>
                  </a:lnTo>
                  <a:lnTo>
                    <a:pt x="50" y="234"/>
                  </a:lnTo>
                  <a:lnTo>
                    <a:pt x="56" y="216"/>
                  </a:lnTo>
                  <a:lnTo>
                    <a:pt x="64" y="197"/>
                  </a:lnTo>
                  <a:lnTo>
                    <a:pt x="75" y="177"/>
                  </a:lnTo>
                  <a:lnTo>
                    <a:pt x="88" y="155"/>
                  </a:lnTo>
                  <a:lnTo>
                    <a:pt x="107" y="135"/>
                  </a:lnTo>
                  <a:lnTo>
                    <a:pt x="128" y="114"/>
                  </a:lnTo>
                  <a:lnTo>
                    <a:pt x="154" y="95"/>
                  </a:lnTo>
                  <a:lnTo>
                    <a:pt x="185" y="78"/>
                  </a:lnTo>
                  <a:lnTo>
                    <a:pt x="221" y="64"/>
                  </a:lnTo>
                  <a:lnTo>
                    <a:pt x="262" y="53"/>
                  </a:lnTo>
                  <a:lnTo>
                    <a:pt x="311" y="46"/>
                  </a:lnTo>
                  <a:lnTo>
                    <a:pt x="365" y="44"/>
                  </a:lnTo>
                  <a:lnTo>
                    <a:pt x="371" y="44"/>
                  </a:lnTo>
                  <a:lnTo>
                    <a:pt x="383" y="44"/>
                  </a:lnTo>
                  <a:lnTo>
                    <a:pt x="401" y="45"/>
                  </a:lnTo>
                  <a:lnTo>
                    <a:pt x="422" y="47"/>
                  </a:lnTo>
                  <a:lnTo>
                    <a:pt x="449" y="52"/>
                  </a:lnTo>
                  <a:lnTo>
                    <a:pt x="478" y="59"/>
                  </a:lnTo>
                  <a:lnTo>
                    <a:pt x="510" y="69"/>
                  </a:lnTo>
                  <a:lnTo>
                    <a:pt x="543" y="83"/>
                  </a:lnTo>
                  <a:lnTo>
                    <a:pt x="577" y="102"/>
                  </a:lnTo>
                  <a:lnTo>
                    <a:pt x="611" y="125"/>
                  </a:lnTo>
                  <a:lnTo>
                    <a:pt x="646" y="155"/>
                  </a:lnTo>
                  <a:lnTo>
                    <a:pt x="678" y="191"/>
                  </a:lnTo>
                  <a:lnTo>
                    <a:pt x="709" y="233"/>
                  </a:lnTo>
                  <a:lnTo>
                    <a:pt x="737" y="283"/>
                  </a:lnTo>
                  <a:lnTo>
                    <a:pt x="761" y="341"/>
                  </a:lnTo>
                  <a:lnTo>
                    <a:pt x="781" y="406"/>
                  </a:lnTo>
                  <a:lnTo>
                    <a:pt x="790" y="449"/>
                  </a:lnTo>
                  <a:lnTo>
                    <a:pt x="799" y="488"/>
                  </a:lnTo>
                  <a:lnTo>
                    <a:pt x="806" y="526"/>
                  </a:lnTo>
                  <a:lnTo>
                    <a:pt x="813" y="561"/>
                  </a:lnTo>
                  <a:lnTo>
                    <a:pt x="817" y="594"/>
                  </a:lnTo>
                  <a:lnTo>
                    <a:pt x="822" y="624"/>
                  </a:lnTo>
                  <a:lnTo>
                    <a:pt x="827" y="653"/>
                  </a:lnTo>
                  <a:lnTo>
                    <a:pt x="830" y="678"/>
                  </a:lnTo>
                  <a:lnTo>
                    <a:pt x="835" y="710"/>
                  </a:lnTo>
                  <a:lnTo>
                    <a:pt x="839" y="739"/>
                  </a:lnTo>
                  <a:lnTo>
                    <a:pt x="844" y="763"/>
                  </a:lnTo>
                  <a:lnTo>
                    <a:pt x="850" y="785"/>
                  </a:lnTo>
                  <a:lnTo>
                    <a:pt x="855" y="804"/>
                  </a:lnTo>
                  <a:lnTo>
                    <a:pt x="863" y="817"/>
                  </a:lnTo>
                  <a:lnTo>
                    <a:pt x="873" y="829"/>
                  </a:lnTo>
                  <a:lnTo>
                    <a:pt x="885" y="837"/>
                  </a:lnTo>
                  <a:lnTo>
                    <a:pt x="898" y="842"/>
                  </a:lnTo>
                  <a:lnTo>
                    <a:pt x="912" y="843"/>
                  </a:lnTo>
                  <a:lnTo>
                    <a:pt x="927" y="841"/>
                  </a:lnTo>
                  <a:lnTo>
                    <a:pt x="944" y="836"/>
                  </a:lnTo>
                  <a:lnTo>
                    <a:pt x="962" y="829"/>
                  </a:lnTo>
                  <a:lnTo>
                    <a:pt x="983" y="819"/>
                  </a:lnTo>
                  <a:lnTo>
                    <a:pt x="1007" y="805"/>
                  </a:lnTo>
                  <a:lnTo>
                    <a:pt x="1034" y="790"/>
                  </a:lnTo>
                  <a:lnTo>
                    <a:pt x="1035" y="806"/>
                  </a:lnTo>
                  <a:lnTo>
                    <a:pt x="1035" y="824"/>
                  </a:lnTo>
                  <a:lnTo>
                    <a:pt x="1034" y="845"/>
                  </a:lnTo>
                  <a:lnTo>
                    <a:pt x="1032" y="867"/>
                  </a:lnTo>
                  <a:lnTo>
                    <a:pt x="1027" y="890"/>
                  </a:lnTo>
                  <a:lnTo>
                    <a:pt x="1020" y="914"/>
                  </a:lnTo>
                  <a:lnTo>
                    <a:pt x="1010" y="937"/>
                  </a:lnTo>
                  <a:lnTo>
                    <a:pt x="997" y="961"/>
                  </a:lnTo>
                  <a:lnTo>
                    <a:pt x="990" y="973"/>
                  </a:lnTo>
                  <a:lnTo>
                    <a:pt x="982" y="983"/>
                  </a:lnTo>
                  <a:lnTo>
                    <a:pt x="973" y="994"/>
                  </a:lnTo>
                  <a:lnTo>
                    <a:pt x="964" y="1003"/>
                  </a:lnTo>
                  <a:lnTo>
                    <a:pt x="953" y="1012"/>
                  </a:lnTo>
                  <a:lnTo>
                    <a:pt x="943" y="1021"/>
                  </a:lnTo>
                  <a:lnTo>
                    <a:pt x="931" y="1029"/>
                  </a:lnTo>
                  <a:lnTo>
                    <a:pt x="920" y="1037"/>
                  </a:lnTo>
                  <a:lnTo>
                    <a:pt x="907" y="1044"/>
                  </a:lnTo>
                  <a:lnTo>
                    <a:pt x="893" y="1051"/>
                  </a:lnTo>
                  <a:lnTo>
                    <a:pt x="880" y="1058"/>
                  </a:lnTo>
                  <a:lnTo>
                    <a:pt x="866" y="1064"/>
                  </a:lnTo>
                  <a:lnTo>
                    <a:pt x="851" y="1069"/>
                  </a:lnTo>
                  <a:lnTo>
                    <a:pt x="835" y="1074"/>
                  </a:lnTo>
                  <a:lnTo>
                    <a:pt x="819" y="1079"/>
                  </a:lnTo>
                  <a:lnTo>
                    <a:pt x="801" y="1082"/>
                  </a:lnTo>
                  <a:lnTo>
                    <a:pt x="793" y="1086"/>
                  </a:lnTo>
                  <a:lnTo>
                    <a:pt x="789" y="1092"/>
                  </a:lnTo>
                  <a:lnTo>
                    <a:pt x="785" y="1100"/>
                  </a:lnTo>
                  <a:lnTo>
                    <a:pt x="785" y="1108"/>
                  </a:lnTo>
                  <a:lnTo>
                    <a:pt x="789" y="1116"/>
                  </a:lnTo>
                  <a:lnTo>
                    <a:pt x="794" y="1121"/>
                  </a:lnTo>
                  <a:lnTo>
                    <a:pt x="802" y="1124"/>
                  </a:lnTo>
                  <a:lnTo>
                    <a:pt x="810" y="1124"/>
                  </a:lnTo>
                  <a:lnTo>
                    <a:pt x="830" y="1119"/>
                  </a:lnTo>
                  <a:lnTo>
                    <a:pt x="848" y="1115"/>
                  </a:lnTo>
                  <a:lnTo>
                    <a:pt x="866" y="1109"/>
                  </a:lnTo>
                  <a:lnTo>
                    <a:pt x="883" y="1103"/>
                  </a:lnTo>
                  <a:lnTo>
                    <a:pt x="899" y="1096"/>
                  </a:lnTo>
                  <a:lnTo>
                    <a:pt x="915" y="1088"/>
                  </a:lnTo>
                  <a:lnTo>
                    <a:pt x="930" y="1081"/>
                  </a:lnTo>
                  <a:lnTo>
                    <a:pt x="944" y="1072"/>
                  </a:lnTo>
                  <a:lnTo>
                    <a:pt x="958" y="1063"/>
                  </a:lnTo>
                  <a:lnTo>
                    <a:pt x="971" y="1054"/>
                  </a:lnTo>
                  <a:lnTo>
                    <a:pt x="983" y="1043"/>
                  </a:lnTo>
                  <a:lnTo>
                    <a:pt x="995" y="1033"/>
                  </a:lnTo>
                  <a:lnTo>
                    <a:pt x="1005" y="1021"/>
                  </a:lnTo>
                  <a:lnTo>
                    <a:pt x="1015" y="1009"/>
                  </a:lnTo>
                  <a:lnTo>
                    <a:pt x="1025" y="996"/>
                  </a:lnTo>
                  <a:lnTo>
                    <a:pt x="1034" y="983"/>
                  </a:lnTo>
                  <a:lnTo>
                    <a:pt x="1055" y="943"/>
                  </a:lnTo>
                  <a:lnTo>
                    <a:pt x="1068" y="903"/>
                  </a:lnTo>
                  <a:lnTo>
                    <a:pt x="1075" y="864"/>
                  </a:lnTo>
                  <a:lnTo>
                    <a:pt x="1079" y="828"/>
                  </a:lnTo>
                  <a:lnTo>
                    <a:pt x="1078" y="798"/>
                  </a:lnTo>
                  <a:lnTo>
                    <a:pt x="1075" y="774"/>
                  </a:lnTo>
                  <a:lnTo>
                    <a:pt x="1073" y="756"/>
                  </a:lnTo>
                  <a:lnTo>
                    <a:pt x="1072" y="7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0"/>
            <p:cNvSpPr>
              <a:spLocks/>
            </p:cNvSpPr>
            <p:nvPr/>
          </p:nvSpPr>
          <p:spPr bwMode="auto">
            <a:xfrm>
              <a:off x="1454" y="2972"/>
              <a:ext cx="86" cy="121"/>
            </a:xfrm>
            <a:custGeom>
              <a:avLst/>
              <a:gdLst>
                <a:gd name="T0" fmla="*/ 121 w 172"/>
                <a:gd name="T1" fmla="*/ 231 h 242"/>
                <a:gd name="T2" fmla="*/ 146 w 172"/>
                <a:gd name="T3" fmla="*/ 207 h 242"/>
                <a:gd name="T4" fmla="*/ 162 w 172"/>
                <a:gd name="T5" fmla="*/ 177 h 242"/>
                <a:gd name="T6" fmla="*/ 171 w 172"/>
                <a:gd name="T7" fmla="*/ 143 h 242"/>
                <a:gd name="T8" fmla="*/ 171 w 172"/>
                <a:gd name="T9" fmla="*/ 111 h 242"/>
                <a:gd name="T10" fmla="*/ 166 w 172"/>
                <a:gd name="T11" fmla="*/ 84 h 242"/>
                <a:gd name="T12" fmla="*/ 157 w 172"/>
                <a:gd name="T13" fmla="*/ 60 h 242"/>
                <a:gd name="T14" fmla="*/ 143 w 172"/>
                <a:gd name="T15" fmla="*/ 39 h 242"/>
                <a:gd name="T16" fmla="*/ 127 w 172"/>
                <a:gd name="T17" fmla="*/ 23 h 242"/>
                <a:gd name="T18" fmla="*/ 111 w 172"/>
                <a:gd name="T19" fmla="*/ 12 h 242"/>
                <a:gd name="T20" fmla="*/ 94 w 172"/>
                <a:gd name="T21" fmla="*/ 5 h 242"/>
                <a:gd name="T22" fmla="*/ 75 w 172"/>
                <a:gd name="T23" fmla="*/ 0 h 242"/>
                <a:gd name="T24" fmla="*/ 58 w 172"/>
                <a:gd name="T25" fmla="*/ 0 h 242"/>
                <a:gd name="T26" fmla="*/ 43 w 172"/>
                <a:gd name="T27" fmla="*/ 2 h 242"/>
                <a:gd name="T28" fmla="*/ 29 w 172"/>
                <a:gd name="T29" fmla="*/ 8 h 242"/>
                <a:gd name="T30" fmla="*/ 15 w 172"/>
                <a:gd name="T31" fmla="*/ 15 h 242"/>
                <a:gd name="T32" fmla="*/ 8 w 172"/>
                <a:gd name="T33" fmla="*/ 20 h 242"/>
                <a:gd name="T34" fmla="*/ 0 w 172"/>
                <a:gd name="T35" fmla="*/ 33 h 242"/>
                <a:gd name="T36" fmla="*/ 4 w 172"/>
                <a:gd name="T37" fmla="*/ 50 h 242"/>
                <a:gd name="T38" fmla="*/ 19 w 172"/>
                <a:gd name="T39" fmla="*/ 59 h 242"/>
                <a:gd name="T40" fmla="*/ 35 w 172"/>
                <a:gd name="T41" fmla="*/ 54 h 242"/>
                <a:gd name="T42" fmla="*/ 42 w 172"/>
                <a:gd name="T43" fmla="*/ 50 h 242"/>
                <a:gd name="T44" fmla="*/ 58 w 172"/>
                <a:gd name="T45" fmla="*/ 44 h 242"/>
                <a:gd name="T46" fmla="*/ 72 w 172"/>
                <a:gd name="T47" fmla="*/ 43 h 242"/>
                <a:gd name="T48" fmla="*/ 83 w 172"/>
                <a:gd name="T49" fmla="*/ 46 h 242"/>
                <a:gd name="T50" fmla="*/ 94 w 172"/>
                <a:gd name="T51" fmla="*/ 51 h 242"/>
                <a:gd name="T52" fmla="*/ 101 w 172"/>
                <a:gd name="T53" fmla="*/ 56 h 242"/>
                <a:gd name="T54" fmla="*/ 114 w 172"/>
                <a:gd name="T55" fmla="*/ 74 h 242"/>
                <a:gd name="T56" fmla="*/ 128 w 172"/>
                <a:gd name="T57" fmla="*/ 106 h 242"/>
                <a:gd name="T58" fmla="*/ 128 w 172"/>
                <a:gd name="T59" fmla="*/ 137 h 242"/>
                <a:gd name="T60" fmla="*/ 122 w 172"/>
                <a:gd name="T61" fmla="*/ 160 h 242"/>
                <a:gd name="T62" fmla="*/ 112 w 172"/>
                <a:gd name="T63" fmla="*/ 180 h 242"/>
                <a:gd name="T64" fmla="*/ 98 w 172"/>
                <a:gd name="T65" fmla="*/ 195 h 242"/>
                <a:gd name="T66" fmla="*/ 89 w 172"/>
                <a:gd name="T67" fmla="*/ 200 h 242"/>
                <a:gd name="T68" fmla="*/ 78 w 172"/>
                <a:gd name="T69" fmla="*/ 213 h 242"/>
                <a:gd name="T70" fmla="*/ 79 w 172"/>
                <a:gd name="T71" fmla="*/ 229 h 242"/>
                <a:gd name="T72" fmla="*/ 91 w 172"/>
                <a:gd name="T73" fmla="*/ 240 h 242"/>
                <a:gd name="T74" fmla="*/ 108 w 172"/>
                <a:gd name="T75" fmla="*/ 240 h 2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2"/>
                <a:gd name="T115" fmla="*/ 0 h 242"/>
                <a:gd name="T116" fmla="*/ 172 w 172"/>
                <a:gd name="T117" fmla="*/ 242 h 2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2" h="242">
                  <a:moveTo>
                    <a:pt x="108" y="240"/>
                  </a:moveTo>
                  <a:lnTo>
                    <a:pt x="121" y="231"/>
                  </a:lnTo>
                  <a:lnTo>
                    <a:pt x="134" y="220"/>
                  </a:lnTo>
                  <a:lnTo>
                    <a:pt x="146" y="207"/>
                  </a:lnTo>
                  <a:lnTo>
                    <a:pt x="155" y="193"/>
                  </a:lnTo>
                  <a:lnTo>
                    <a:pt x="162" y="177"/>
                  </a:lnTo>
                  <a:lnTo>
                    <a:pt x="167" y="160"/>
                  </a:lnTo>
                  <a:lnTo>
                    <a:pt x="171" y="143"/>
                  </a:lnTo>
                  <a:lnTo>
                    <a:pt x="172" y="124"/>
                  </a:lnTo>
                  <a:lnTo>
                    <a:pt x="171" y="111"/>
                  </a:lnTo>
                  <a:lnTo>
                    <a:pt x="170" y="97"/>
                  </a:lnTo>
                  <a:lnTo>
                    <a:pt x="166" y="84"/>
                  </a:lnTo>
                  <a:lnTo>
                    <a:pt x="163" y="71"/>
                  </a:lnTo>
                  <a:lnTo>
                    <a:pt x="157" y="60"/>
                  </a:lnTo>
                  <a:lnTo>
                    <a:pt x="151" y="50"/>
                  </a:lnTo>
                  <a:lnTo>
                    <a:pt x="143" y="39"/>
                  </a:lnTo>
                  <a:lnTo>
                    <a:pt x="135" y="30"/>
                  </a:lnTo>
                  <a:lnTo>
                    <a:pt x="127" y="23"/>
                  </a:lnTo>
                  <a:lnTo>
                    <a:pt x="120" y="17"/>
                  </a:lnTo>
                  <a:lnTo>
                    <a:pt x="111" y="12"/>
                  </a:lnTo>
                  <a:lnTo>
                    <a:pt x="103" y="8"/>
                  </a:lnTo>
                  <a:lnTo>
                    <a:pt x="94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3" y="2"/>
                  </a:lnTo>
                  <a:lnTo>
                    <a:pt x="36" y="5"/>
                  </a:lnTo>
                  <a:lnTo>
                    <a:pt x="29" y="8"/>
                  </a:lnTo>
                  <a:lnTo>
                    <a:pt x="22" y="12"/>
                  </a:lnTo>
                  <a:lnTo>
                    <a:pt x="15" y="15"/>
                  </a:lnTo>
                  <a:lnTo>
                    <a:pt x="8" y="20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4" y="50"/>
                  </a:lnTo>
                  <a:lnTo>
                    <a:pt x="11" y="55"/>
                  </a:lnTo>
                  <a:lnTo>
                    <a:pt x="19" y="59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42" y="50"/>
                  </a:lnTo>
                  <a:lnTo>
                    <a:pt x="50" y="46"/>
                  </a:lnTo>
                  <a:lnTo>
                    <a:pt x="58" y="44"/>
                  </a:lnTo>
                  <a:lnTo>
                    <a:pt x="66" y="43"/>
                  </a:lnTo>
                  <a:lnTo>
                    <a:pt x="72" y="43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9" y="48"/>
                  </a:lnTo>
                  <a:lnTo>
                    <a:pt x="94" y="51"/>
                  </a:lnTo>
                  <a:lnTo>
                    <a:pt x="97" y="54"/>
                  </a:lnTo>
                  <a:lnTo>
                    <a:pt x="101" y="56"/>
                  </a:lnTo>
                  <a:lnTo>
                    <a:pt x="104" y="60"/>
                  </a:lnTo>
                  <a:lnTo>
                    <a:pt x="114" y="74"/>
                  </a:lnTo>
                  <a:lnTo>
                    <a:pt x="122" y="89"/>
                  </a:lnTo>
                  <a:lnTo>
                    <a:pt x="128" y="106"/>
                  </a:lnTo>
                  <a:lnTo>
                    <a:pt x="129" y="124"/>
                  </a:lnTo>
                  <a:lnTo>
                    <a:pt x="128" y="137"/>
                  </a:lnTo>
                  <a:lnTo>
                    <a:pt x="126" y="149"/>
                  </a:lnTo>
                  <a:lnTo>
                    <a:pt x="122" y="160"/>
                  </a:lnTo>
                  <a:lnTo>
                    <a:pt x="118" y="170"/>
                  </a:lnTo>
                  <a:lnTo>
                    <a:pt x="112" y="180"/>
                  </a:lnTo>
                  <a:lnTo>
                    <a:pt x="105" y="188"/>
                  </a:lnTo>
                  <a:lnTo>
                    <a:pt x="98" y="195"/>
                  </a:lnTo>
                  <a:lnTo>
                    <a:pt x="89" y="200"/>
                  </a:lnTo>
                  <a:lnTo>
                    <a:pt x="82" y="206"/>
                  </a:lnTo>
                  <a:lnTo>
                    <a:pt x="78" y="213"/>
                  </a:lnTo>
                  <a:lnTo>
                    <a:pt x="76" y="221"/>
                  </a:lnTo>
                  <a:lnTo>
                    <a:pt x="79" y="229"/>
                  </a:lnTo>
                  <a:lnTo>
                    <a:pt x="84" y="236"/>
                  </a:lnTo>
                  <a:lnTo>
                    <a:pt x="91" y="240"/>
                  </a:lnTo>
                  <a:lnTo>
                    <a:pt x="99" y="242"/>
                  </a:lnTo>
                  <a:lnTo>
                    <a:pt x="108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01"/>
            <p:cNvSpPr>
              <a:spLocks/>
            </p:cNvSpPr>
            <p:nvPr/>
          </p:nvSpPr>
          <p:spPr bwMode="auto">
            <a:xfrm>
              <a:off x="1468" y="3069"/>
              <a:ext cx="82" cy="77"/>
            </a:xfrm>
            <a:custGeom>
              <a:avLst/>
              <a:gdLst>
                <a:gd name="T0" fmla="*/ 144 w 166"/>
                <a:gd name="T1" fmla="*/ 25 h 155"/>
                <a:gd name="T2" fmla="*/ 138 w 166"/>
                <a:gd name="T3" fmla="*/ 19 h 155"/>
                <a:gd name="T4" fmla="*/ 131 w 166"/>
                <a:gd name="T5" fmla="*/ 14 h 155"/>
                <a:gd name="T6" fmla="*/ 124 w 166"/>
                <a:gd name="T7" fmla="*/ 11 h 155"/>
                <a:gd name="T8" fmla="*/ 116 w 166"/>
                <a:gd name="T9" fmla="*/ 7 h 155"/>
                <a:gd name="T10" fmla="*/ 108 w 166"/>
                <a:gd name="T11" fmla="*/ 4 h 155"/>
                <a:gd name="T12" fmla="*/ 100 w 166"/>
                <a:gd name="T13" fmla="*/ 2 h 155"/>
                <a:gd name="T14" fmla="*/ 91 w 166"/>
                <a:gd name="T15" fmla="*/ 0 h 155"/>
                <a:gd name="T16" fmla="*/ 83 w 166"/>
                <a:gd name="T17" fmla="*/ 0 h 155"/>
                <a:gd name="T18" fmla="*/ 67 w 166"/>
                <a:gd name="T19" fmla="*/ 2 h 155"/>
                <a:gd name="T20" fmla="*/ 51 w 166"/>
                <a:gd name="T21" fmla="*/ 6 h 155"/>
                <a:gd name="T22" fmla="*/ 37 w 166"/>
                <a:gd name="T23" fmla="*/ 13 h 155"/>
                <a:gd name="T24" fmla="*/ 24 w 166"/>
                <a:gd name="T25" fmla="*/ 23 h 155"/>
                <a:gd name="T26" fmla="*/ 14 w 166"/>
                <a:gd name="T27" fmla="*/ 35 h 155"/>
                <a:gd name="T28" fmla="*/ 7 w 166"/>
                <a:gd name="T29" fmla="*/ 48 h 155"/>
                <a:gd name="T30" fmla="*/ 1 w 166"/>
                <a:gd name="T31" fmla="*/ 61 h 155"/>
                <a:gd name="T32" fmla="*/ 0 w 166"/>
                <a:gd name="T33" fmla="*/ 78 h 155"/>
                <a:gd name="T34" fmla="*/ 1 w 166"/>
                <a:gd name="T35" fmla="*/ 93 h 155"/>
                <a:gd name="T36" fmla="*/ 6 w 166"/>
                <a:gd name="T37" fmla="*/ 105 h 155"/>
                <a:gd name="T38" fmla="*/ 13 w 166"/>
                <a:gd name="T39" fmla="*/ 118 h 155"/>
                <a:gd name="T40" fmla="*/ 22 w 166"/>
                <a:gd name="T41" fmla="*/ 129 h 155"/>
                <a:gd name="T42" fmla="*/ 28 w 166"/>
                <a:gd name="T43" fmla="*/ 135 h 155"/>
                <a:gd name="T44" fmla="*/ 35 w 166"/>
                <a:gd name="T45" fmla="*/ 140 h 155"/>
                <a:gd name="T46" fmla="*/ 43 w 166"/>
                <a:gd name="T47" fmla="*/ 144 h 155"/>
                <a:gd name="T48" fmla="*/ 50 w 166"/>
                <a:gd name="T49" fmla="*/ 148 h 155"/>
                <a:gd name="T50" fmla="*/ 58 w 166"/>
                <a:gd name="T51" fmla="*/ 151 h 155"/>
                <a:gd name="T52" fmla="*/ 66 w 166"/>
                <a:gd name="T53" fmla="*/ 154 h 155"/>
                <a:gd name="T54" fmla="*/ 75 w 166"/>
                <a:gd name="T55" fmla="*/ 155 h 155"/>
                <a:gd name="T56" fmla="*/ 83 w 166"/>
                <a:gd name="T57" fmla="*/ 155 h 155"/>
                <a:gd name="T58" fmla="*/ 91 w 166"/>
                <a:gd name="T59" fmla="*/ 155 h 155"/>
                <a:gd name="T60" fmla="*/ 100 w 166"/>
                <a:gd name="T61" fmla="*/ 154 h 155"/>
                <a:gd name="T62" fmla="*/ 108 w 166"/>
                <a:gd name="T63" fmla="*/ 151 h 155"/>
                <a:gd name="T64" fmla="*/ 116 w 166"/>
                <a:gd name="T65" fmla="*/ 148 h 155"/>
                <a:gd name="T66" fmla="*/ 124 w 166"/>
                <a:gd name="T67" fmla="*/ 144 h 155"/>
                <a:gd name="T68" fmla="*/ 131 w 166"/>
                <a:gd name="T69" fmla="*/ 140 h 155"/>
                <a:gd name="T70" fmla="*/ 138 w 166"/>
                <a:gd name="T71" fmla="*/ 135 h 155"/>
                <a:gd name="T72" fmla="*/ 144 w 166"/>
                <a:gd name="T73" fmla="*/ 129 h 155"/>
                <a:gd name="T74" fmla="*/ 153 w 166"/>
                <a:gd name="T75" fmla="*/ 118 h 155"/>
                <a:gd name="T76" fmla="*/ 160 w 166"/>
                <a:gd name="T77" fmla="*/ 105 h 155"/>
                <a:gd name="T78" fmla="*/ 165 w 166"/>
                <a:gd name="T79" fmla="*/ 93 h 155"/>
                <a:gd name="T80" fmla="*/ 166 w 166"/>
                <a:gd name="T81" fmla="*/ 78 h 155"/>
                <a:gd name="T82" fmla="*/ 165 w 166"/>
                <a:gd name="T83" fmla="*/ 63 h 155"/>
                <a:gd name="T84" fmla="*/ 160 w 166"/>
                <a:gd name="T85" fmla="*/ 49 h 155"/>
                <a:gd name="T86" fmla="*/ 153 w 166"/>
                <a:gd name="T87" fmla="*/ 36 h 155"/>
                <a:gd name="T88" fmla="*/ 144 w 166"/>
                <a:gd name="T89" fmla="*/ 25 h 1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6"/>
                <a:gd name="T136" fmla="*/ 0 h 155"/>
                <a:gd name="T137" fmla="*/ 166 w 166"/>
                <a:gd name="T138" fmla="*/ 155 h 1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6" h="155">
                  <a:moveTo>
                    <a:pt x="144" y="25"/>
                  </a:moveTo>
                  <a:lnTo>
                    <a:pt x="138" y="19"/>
                  </a:lnTo>
                  <a:lnTo>
                    <a:pt x="131" y="14"/>
                  </a:lnTo>
                  <a:lnTo>
                    <a:pt x="124" y="11"/>
                  </a:lnTo>
                  <a:lnTo>
                    <a:pt x="116" y="7"/>
                  </a:lnTo>
                  <a:lnTo>
                    <a:pt x="108" y="4"/>
                  </a:lnTo>
                  <a:lnTo>
                    <a:pt x="100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67" y="2"/>
                  </a:lnTo>
                  <a:lnTo>
                    <a:pt x="51" y="6"/>
                  </a:lnTo>
                  <a:lnTo>
                    <a:pt x="37" y="13"/>
                  </a:lnTo>
                  <a:lnTo>
                    <a:pt x="24" y="23"/>
                  </a:lnTo>
                  <a:lnTo>
                    <a:pt x="14" y="35"/>
                  </a:lnTo>
                  <a:lnTo>
                    <a:pt x="7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3"/>
                  </a:lnTo>
                  <a:lnTo>
                    <a:pt x="6" y="105"/>
                  </a:lnTo>
                  <a:lnTo>
                    <a:pt x="13" y="118"/>
                  </a:lnTo>
                  <a:lnTo>
                    <a:pt x="22" y="129"/>
                  </a:lnTo>
                  <a:lnTo>
                    <a:pt x="28" y="135"/>
                  </a:lnTo>
                  <a:lnTo>
                    <a:pt x="35" y="140"/>
                  </a:lnTo>
                  <a:lnTo>
                    <a:pt x="43" y="144"/>
                  </a:lnTo>
                  <a:lnTo>
                    <a:pt x="50" y="148"/>
                  </a:lnTo>
                  <a:lnTo>
                    <a:pt x="58" y="151"/>
                  </a:lnTo>
                  <a:lnTo>
                    <a:pt x="66" y="154"/>
                  </a:lnTo>
                  <a:lnTo>
                    <a:pt x="75" y="155"/>
                  </a:lnTo>
                  <a:lnTo>
                    <a:pt x="83" y="155"/>
                  </a:lnTo>
                  <a:lnTo>
                    <a:pt x="91" y="155"/>
                  </a:lnTo>
                  <a:lnTo>
                    <a:pt x="100" y="154"/>
                  </a:lnTo>
                  <a:lnTo>
                    <a:pt x="108" y="151"/>
                  </a:lnTo>
                  <a:lnTo>
                    <a:pt x="116" y="148"/>
                  </a:lnTo>
                  <a:lnTo>
                    <a:pt x="124" y="144"/>
                  </a:lnTo>
                  <a:lnTo>
                    <a:pt x="131" y="140"/>
                  </a:lnTo>
                  <a:lnTo>
                    <a:pt x="138" y="135"/>
                  </a:lnTo>
                  <a:lnTo>
                    <a:pt x="144" y="129"/>
                  </a:lnTo>
                  <a:lnTo>
                    <a:pt x="153" y="118"/>
                  </a:lnTo>
                  <a:lnTo>
                    <a:pt x="160" y="105"/>
                  </a:lnTo>
                  <a:lnTo>
                    <a:pt x="165" y="93"/>
                  </a:lnTo>
                  <a:lnTo>
                    <a:pt x="166" y="78"/>
                  </a:lnTo>
                  <a:lnTo>
                    <a:pt x="165" y="63"/>
                  </a:lnTo>
                  <a:lnTo>
                    <a:pt x="160" y="49"/>
                  </a:lnTo>
                  <a:lnTo>
                    <a:pt x="153" y="36"/>
                  </a:lnTo>
                  <a:lnTo>
                    <a:pt x="14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02"/>
            <p:cNvSpPr>
              <a:spLocks/>
            </p:cNvSpPr>
            <p:nvPr/>
          </p:nvSpPr>
          <p:spPr bwMode="auto">
            <a:xfrm>
              <a:off x="1486" y="3087"/>
              <a:ext cx="47" cy="40"/>
            </a:xfrm>
            <a:custGeom>
              <a:avLst/>
              <a:gdLst>
                <a:gd name="T0" fmla="*/ 46 w 93"/>
                <a:gd name="T1" fmla="*/ 82 h 82"/>
                <a:gd name="T2" fmla="*/ 41 w 93"/>
                <a:gd name="T3" fmla="*/ 82 h 82"/>
                <a:gd name="T4" fmla="*/ 37 w 93"/>
                <a:gd name="T5" fmla="*/ 81 h 82"/>
                <a:gd name="T6" fmla="*/ 32 w 93"/>
                <a:gd name="T7" fmla="*/ 80 h 82"/>
                <a:gd name="T8" fmla="*/ 28 w 93"/>
                <a:gd name="T9" fmla="*/ 78 h 82"/>
                <a:gd name="T10" fmla="*/ 23 w 93"/>
                <a:gd name="T11" fmla="*/ 76 h 82"/>
                <a:gd name="T12" fmla="*/ 19 w 93"/>
                <a:gd name="T13" fmla="*/ 74 h 82"/>
                <a:gd name="T14" fmla="*/ 15 w 93"/>
                <a:gd name="T15" fmla="*/ 72 h 82"/>
                <a:gd name="T16" fmla="*/ 11 w 93"/>
                <a:gd name="T17" fmla="*/ 68 h 82"/>
                <a:gd name="T18" fmla="*/ 6 w 93"/>
                <a:gd name="T19" fmla="*/ 62 h 82"/>
                <a:gd name="T20" fmla="*/ 2 w 93"/>
                <a:gd name="T21" fmla="*/ 55 h 82"/>
                <a:gd name="T22" fmla="*/ 1 w 93"/>
                <a:gd name="T23" fmla="*/ 49 h 82"/>
                <a:gd name="T24" fmla="*/ 0 w 93"/>
                <a:gd name="T25" fmla="*/ 42 h 82"/>
                <a:gd name="T26" fmla="*/ 1 w 93"/>
                <a:gd name="T27" fmla="*/ 34 h 82"/>
                <a:gd name="T28" fmla="*/ 2 w 93"/>
                <a:gd name="T29" fmla="*/ 27 h 82"/>
                <a:gd name="T30" fmla="*/ 6 w 93"/>
                <a:gd name="T31" fmla="*/ 20 h 82"/>
                <a:gd name="T32" fmla="*/ 11 w 93"/>
                <a:gd name="T33" fmla="*/ 14 h 82"/>
                <a:gd name="T34" fmla="*/ 15 w 93"/>
                <a:gd name="T35" fmla="*/ 11 h 82"/>
                <a:gd name="T36" fmla="*/ 19 w 93"/>
                <a:gd name="T37" fmla="*/ 8 h 82"/>
                <a:gd name="T38" fmla="*/ 23 w 93"/>
                <a:gd name="T39" fmla="*/ 6 h 82"/>
                <a:gd name="T40" fmla="*/ 28 w 93"/>
                <a:gd name="T41" fmla="*/ 4 h 82"/>
                <a:gd name="T42" fmla="*/ 32 w 93"/>
                <a:gd name="T43" fmla="*/ 2 h 82"/>
                <a:gd name="T44" fmla="*/ 37 w 93"/>
                <a:gd name="T45" fmla="*/ 1 h 82"/>
                <a:gd name="T46" fmla="*/ 41 w 93"/>
                <a:gd name="T47" fmla="*/ 0 h 82"/>
                <a:gd name="T48" fmla="*/ 46 w 93"/>
                <a:gd name="T49" fmla="*/ 0 h 82"/>
                <a:gd name="T50" fmla="*/ 51 w 93"/>
                <a:gd name="T51" fmla="*/ 0 h 82"/>
                <a:gd name="T52" fmla="*/ 56 w 93"/>
                <a:gd name="T53" fmla="*/ 1 h 82"/>
                <a:gd name="T54" fmla="*/ 61 w 93"/>
                <a:gd name="T55" fmla="*/ 2 h 82"/>
                <a:gd name="T56" fmla="*/ 66 w 93"/>
                <a:gd name="T57" fmla="*/ 4 h 82"/>
                <a:gd name="T58" fmla="*/ 70 w 93"/>
                <a:gd name="T59" fmla="*/ 6 h 82"/>
                <a:gd name="T60" fmla="*/ 74 w 93"/>
                <a:gd name="T61" fmla="*/ 8 h 82"/>
                <a:gd name="T62" fmla="*/ 78 w 93"/>
                <a:gd name="T63" fmla="*/ 11 h 82"/>
                <a:gd name="T64" fmla="*/ 82 w 93"/>
                <a:gd name="T65" fmla="*/ 14 h 82"/>
                <a:gd name="T66" fmla="*/ 86 w 93"/>
                <a:gd name="T67" fmla="*/ 20 h 82"/>
                <a:gd name="T68" fmla="*/ 90 w 93"/>
                <a:gd name="T69" fmla="*/ 27 h 82"/>
                <a:gd name="T70" fmla="*/ 92 w 93"/>
                <a:gd name="T71" fmla="*/ 34 h 82"/>
                <a:gd name="T72" fmla="*/ 93 w 93"/>
                <a:gd name="T73" fmla="*/ 42 h 82"/>
                <a:gd name="T74" fmla="*/ 92 w 93"/>
                <a:gd name="T75" fmla="*/ 50 h 82"/>
                <a:gd name="T76" fmla="*/ 90 w 93"/>
                <a:gd name="T77" fmla="*/ 57 h 82"/>
                <a:gd name="T78" fmla="*/ 85 w 93"/>
                <a:gd name="T79" fmla="*/ 63 h 82"/>
                <a:gd name="T80" fmla="*/ 79 w 93"/>
                <a:gd name="T81" fmla="*/ 70 h 82"/>
                <a:gd name="T82" fmla="*/ 72 w 93"/>
                <a:gd name="T83" fmla="*/ 75 h 82"/>
                <a:gd name="T84" fmla="*/ 64 w 93"/>
                <a:gd name="T85" fmla="*/ 78 h 82"/>
                <a:gd name="T86" fmla="*/ 55 w 93"/>
                <a:gd name="T87" fmla="*/ 81 h 82"/>
                <a:gd name="T88" fmla="*/ 46 w 93"/>
                <a:gd name="T89" fmla="*/ 82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3"/>
                <a:gd name="T136" fmla="*/ 0 h 82"/>
                <a:gd name="T137" fmla="*/ 93 w 93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3" h="82">
                  <a:moveTo>
                    <a:pt x="46" y="82"/>
                  </a:moveTo>
                  <a:lnTo>
                    <a:pt x="41" y="82"/>
                  </a:lnTo>
                  <a:lnTo>
                    <a:pt x="37" y="81"/>
                  </a:lnTo>
                  <a:lnTo>
                    <a:pt x="32" y="80"/>
                  </a:lnTo>
                  <a:lnTo>
                    <a:pt x="28" y="78"/>
                  </a:lnTo>
                  <a:lnTo>
                    <a:pt x="23" y="76"/>
                  </a:lnTo>
                  <a:lnTo>
                    <a:pt x="19" y="74"/>
                  </a:lnTo>
                  <a:lnTo>
                    <a:pt x="15" y="72"/>
                  </a:lnTo>
                  <a:lnTo>
                    <a:pt x="11" y="68"/>
                  </a:lnTo>
                  <a:lnTo>
                    <a:pt x="6" y="62"/>
                  </a:lnTo>
                  <a:lnTo>
                    <a:pt x="2" y="55"/>
                  </a:lnTo>
                  <a:lnTo>
                    <a:pt x="1" y="49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7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1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82" y="14"/>
                  </a:lnTo>
                  <a:lnTo>
                    <a:pt x="86" y="20"/>
                  </a:lnTo>
                  <a:lnTo>
                    <a:pt x="90" y="27"/>
                  </a:lnTo>
                  <a:lnTo>
                    <a:pt x="92" y="34"/>
                  </a:lnTo>
                  <a:lnTo>
                    <a:pt x="93" y="42"/>
                  </a:lnTo>
                  <a:lnTo>
                    <a:pt x="92" y="50"/>
                  </a:lnTo>
                  <a:lnTo>
                    <a:pt x="90" y="57"/>
                  </a:lnTo>
                  <a:lnTo>
                    <a:pt x="85" y="63"/>
                  </a:lnTo>
                  <a:lnTo>
                    <a:pt x="79" y="70"/>
                  </a:lnTo>
                  <a:lnTo>
                    <a:pt x="72" y="75"/>
                  </a:lnTo>
                  <a:lnTo>
                    <a:pt x="64" y="78"/>
                  </a:lnTo>
                  <a:lnTo>
                    <a:pt x="55" y="81"/>
                  </a:lnTo>
                  <a:lnTo>
                    <a:pt x="46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04"/>
            <p:cNvSpPr>
              <a:spLocks/>
            </p:cNvSpPr>
            <p:nvPr/>
          </p:nvSpPr>
          <p:spPr bwMode="auto">
            <a:xfrm>
              <a:off x="1054" y="3286"/>
              <a:ext cx="510" cy="107"/>
            </a:xfrm>
            <a:custGeom>
              <a:avLst/>
              <a:gdLst>
                <a:gd name="T0" fmla="*/ 432 w 1021"/>
                <a:gd name="T1" fmla="*/ 168 h 214"/>
                <a:gd name="T2" fmla="*/ 363 w 1021"/>
                <a:gd name="T3" fmla="*/ 157 h 214"/>
                <a:gd name="T4" fmla="*/ 300 w 1021"/>
                <a:gd name="T5" fmla="*/ 143 h 214"/>
                <a:gd name="T6" fmla="*/ 242 w 1021"/>
                <a:gd name="T7" fmla="*/ 123 h 214"/>
                <a:gd name="T8" fmla="*/ 191 w 1021"/>
                <a:gd name="T9" fmla="*/ 102 h 214"/>
                <a:gd name="T10" fmla="*/ 146 w 1021"/>
                <a:gd name="T11" fmla="*/ 79 h 214"/>
                <a:gd name="T12" fmla="*/ 108 w 1021"/>
                <a:gd name="T13" fmla="*/ 57 h 214"/>
                <a:gd name="T14" fmla="*/ 76 w 1021"/>
                <a:gd name="T15" fmla="*/ 35 h 214"/>
                <a:gd name="T16" fmla="*/ 49 w 1021"/>
                <a:gd name="T17" fmla="*/ 15 h 214"/>
                <a:gd name="T18" fmla="*/ 32 w 1021"/>
                <a:gd name="T19" fmla="*/ 2 h 214"/>
                <a:gd name="T20" fmla="*/ 0 w 1021"/>
                <a:gd name="T21" fmla="*/ 31 h 214"/>
                <a:gd name="T22" fmla="*/ 4 w 1021"/>
                <a:gd name="T23" fmla="*/ 33 h 214"/>
                <a:gd name="T24" fmla="*/ 11 w 1021"/>
                <a:gd name="T25" fmla="*/ 39 h 214"/>
                <a:gd name="T26" fmla="*/ 22 w 1021"/>
                <a:gd name="T27" fmla="*/ 49 h 214"/>
                <a:gd name="T28" fmla="*/ 37 w 1021"/>
                <a:gd name="T29" fmla="*/ 61 h 214"/>
                <a:gd name="T30" fmla="*/ 67 w 1021"/>
                <a:gd name="T31" fmla="*/ 81 h 214"/>
                <a:gd name="T32" fmla="*/ 104 w 1021"/>
                <a:gd name="T33" fmla="*/ 105 h 214"/>
                <a:gd name="T34" fmla="*/ 149 w 1021"/>
                <a:gd name="T35" fmla="*/ 129 h 214"/>
                <a:gd name="T36" fmla="*/ 199 w 1021"/>
                <a:gd name="T37" fmla="*/ 152 h 214"/>
                <a:gd name="T38" fmla="*/ 257 w 1021"/>
                <a:gd name="T39" fmla="*/ 174 h 214"/>
                <a:gd name="T40" fmla="*/ 320 w 1021"/>
                <a:gd name="T41" fmla="*/ 192 h 214"/>
                <a:gd name="T42" fmla="*/ 391 w 1021"/>
                <a:gd name="T43" fmla="*/ 206 h 214"/>
                <a:gd name="T44" fmla="*/ 467 w 1021"/>
                <a:gd name="T45" fmla="*/ 213 h 214"/>
                <a:gd name="T46" fmla="*/ 535 w 1021"/>
                <a:gd name="T47" fmla="*/ 214 h 214"/>
                <a:gd name="T48" fmla="*/ 604 w 1021"/>
                <a:gd name="T49" fmla="*/ 208 h 214"/>
                <a:gd name="T50" fmla="*/ 672 w 1021"/>
                <a:gd name="T51" fmla="*/ 198 h 214"/>
                <a:gd name="T52" fmla="*/ 742 w 1021"/>
                <a:gd name="T53" fmla="*/ 182 h 214"/>
                <a:gd name="T54" fmla="*/ 811 w 1021"/>
                <a:gd name="T55" fmla="*/ 160 h 214"/>
                <a:gd name="T56" fmla="*/ 881 w 1021"/>
                <a:gd name="T57" fmla="*/ 133 h 214"/>
                <a:gd name="T58" fmla="*/ 950 w 1021"/>
                <a:gd name="T59" fmla="*/ 100 h 214"/>
                <a:gd name="T60" fmla="*/ 1021 w 1021"/>
                <a:gd name="T61" fmla="*/ 62 h 214"/>
                <a:gd name="T62" fmla="*/ 965 w 1021"/>
                <a:gd name="T63" fmla="*/ 43 h 214"/>
                <a:gd name="T64" fmla="*/ 898 w 1021"/>
                <a:gd name="T65" fmla="*/ 78 h 214"/>
                <a:gd name="T66" fmla="*/ 832 w 1021"/>
                <a:gd name="T67" fmla="*/ 107 h 214"/>
                <a:gd name="T68" fmla="*/ 765 w 1021"/>
                <a:gd name="T69" fmla="*/ 130 h 214"/>
                <a:gd name="T70" fmla="*/ 698 w 1021"/>
                <a:gd name="T71" fmla="*/ 148 h 214"/>
                <a:gd name="T72" fmla="*/ 632 w 1021"/>
                <a:gd name="T73" fmla="*/ 161 h 214"/>
                <a:gd name="T74" fmla="*/ 567 w 1021"/>
                <a:gd name="T75" fmla="*/ 169 h 214"/>
                <a:gd name="T76" fmla="*/ 501 w 1021"/>
                <a:gd name="T77" fmla="*/ 171 h 2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1"/>
                <a:gd name="T118" fmla="*/ 0 h 214"/>
                <a:gd name="T119" fmla="*/ 1021 w 1021"/>
                <a:gd name="T120" fmla="*/ 214 h 2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1" h="214">
                  <a:moveTo>
                    <a:pt x="469" y="170"/>
                  </a:moveTo>
                  <a:lnTo>
                    <a:pt x="432" y="168"/>
                  </a:lnTo>
                  <a:lnTo>
                    <a:pt x="398" y="163"/>
                  </a:lnTo>
                  <a:lnTo>
                    <a:pt x="363" y="157"/>
                  </a:lnTo>
                  <a:lnTo>
                    <a:pt x="331" y="151"/>
                  </a:lnTo>
                  <a:lnTo>
                    <a:pt x="300" y="143"/>
                  </a:lnTo>
                  <a:lnTo>
                    <a:pt x="271" y="133"/>
                  </a:lnTo>
                  <a:lnTo>
                    <a:pt x="242" y="123"/>
                  </a:lnTo>
                  <a:lnTo>
                    <a:pt x="217" y="113"/>
                  </a:lnTo>
                  <a:lnTo>
                    <a:pt x="191" y="102"/>
                  </a:lnTo>
                  <a:lnTo>
                    <a:pt x="168" y="91"/>
                  </a:lnTo>
                  <a:lnTo>
                    <a:pt x="146" y="79"/>
                  </a:lnTo>
                  <a:lnTo>
                    <a:pt x="127" y="68"/>
                  </a:lnTo>
                  <a:lnTo>
                    <a:pt x="108" y="57"/>
                  </a:lnTo>
                  <a:lnTo>
                    <a:pt x="91" y="46"/>
                  </a:lnTo>
                  <a:lnTo>
                    <a:pt x="76" y="35"/>
                  </a:lnTo>
                  <a:lnTo>
                    <a:pt x="64" y="26"/>
                  </a:lnTo>
                  <a:lnTo>
                    <a:pt x="49" y="15"/>
                  </a:lnTo>
                  <a:lnTo>
                    <a:pt x="38" y="7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11" y="39"/>
                  </a:lnTo>
                  <a:lnTo>
                    <a:pt x="15" y="43"/>
                  </a:lnTo>
                  <a:lnTo>
                    <a:pt x="22" y="49"/>
                  </a:lnTo>
                  <a:lnTo>
                    <a:pt x="29" y="55"/>
                  </a:lnTo>
                  <a:lnTo>
                    <a:pt x="37" y="61"/>
                  </a:lnTo>
                  <a:lnTo>
                    <a:pt x="51" y="71"/>
                  </a:lnTo>
                  <a:lnTo>
                    <a:pt x="67" y="81"/>
                  </a:lnTo>
                  <a:lnTo>
                    <a:pt x="84" y="93"/>
                  </a:lnTo>
                  <a:lnTo>
                    <a:pt x="104" y="105"/>
                  </a:lnTo>
                  <a:lnTo>
                    <a:pt x="126" y="117"/>
                  </a:lnTo>
                  <a:lnTo>
                    <a:pt x="149" y="129"/>
                  </a:lnTo>
                  <a:lnTo>
                    <a:pt x="173" y="140"/>
                  </a:lnTo>
                  <a:lnTo>
                    <a:pt x="199" y="152"/>
                  </a:lnTo>
                  <a:lnTo>
                    <a:pt x="227" y="163"/>
                  </a:lnTo>
                  <a:lnTo>
                    <a:pt x="257" y="174"/>
                  </a:lnTo>
                  <a:lnTo>
                    <a:pt x="288" y="183"/>
                  </a:lnTo>
                  <a:lnTo>
                    <a:pt x="320" y="192"/>
                  </a:lnTo>
                  <a:lnTo>
                    <a:pt x="355" y="199"/>
                  </a:lnTo>
                  <a:lnTo>
                    <a:pt x="391" y="206"/>
                  </a:lnTo>
                  <a:lnTo>
                    <a:pt x="427" y="210"/>
                  </a:lnTo>
                  <a:lnTo>
                    <a:pt x="467" y="213"/>
                  </a:lnTo>
                  <a:lnTo>
                    <a:pt x="500" y="214"/>
                  </a:lnTo>
                  <a:lnTo>
                    <a:pt x="535" y="214"/>
                  </a:lnTo>
                  <a:lnTo>
                    <a:pt x="569" y="212"/>
                  </a:lnTo>
                  <a:lnTo>
                    <a:pt x="604" y="208"/>
                  </a:lnTo>
                  <a:lnTo>
                    <a:pt x="637" y="204"/>
                  </a:lnTo>
                  <a:lnTo>
                    <a:pt x="672" y="198"/>
                  </a:lnTo>
                  <a:lnTo>
                    <a:pt x="707" y="191"/>
                  </a:lnTo>
                  <a:lnTo>
                    <a:pt x="742" y="182"/>
                  </a:lnTo>
                  <a:lnTo>
                    <a:pt x="776" y="171"/>
                  </a:lnTo>
                  <a:lnTo>
                    <a:pt x="811" y="160"/>
                  </a:lnTo>
                  <a:lnTo>
                    <a:pt x="845" y="147"/>
                  </a:lnTo>
                  <a:lnTo>
                    <a:pt x="881" y="133"/>
                  </a:lnTo>
                  <a:lnTo>
                    <a:pt x="916" y="117"/>
                  </a:lnTo>
                  <a:lnTo>
                    <a:pt x="950" y="100"/>
                  </a:lnTo>
                  <a:lnTo>
                    <a:pt x="986" y="81"/>
                  </a:lnTo>
                  <a:lnTo>
                    <a:pt x="1021" y="62"/>
                  </a:lnTo>
                  <a:lnTo>
                    <a:pt x="999" y="25"/>
                  </a:lnTo>
                  <a:lnTo>
                    <a:pt x="965" y="43"/>
                  </a:lnTo>
                  <a:lnTo>
                    <a:pt x="932" y="62"/>
                  </a:lnTo>
                  <a:lnTo>
                    <a:pt x="898" y="78"/>
                  </a:lnTo>
                  <a:lnTo>
                    <a:pt x="865" y="93"/>
                  </a:lnTo>
                  <a:lnTo>
                    <a:pt x="832" y="107"/>
                  </a:lnTo>
                  <a:lnTo>
                    <a:pt x="798" y="119"/>
                  </a:lnTo>
                  <a:lnTo>
                    <a:pt x="765" y="130"/>
                  </a:lnTo>
                  <a:lnTo>
                    <a:pt x="731" y="140"/>
                  </a:lnTo>
                  <a:lnTo>
                    <a:pt x="698" y="148"/>
                  </a:lnTo>
                  <a:lnTo>
                    <a:pt x="666" y="155"/>
                  </a:lnTo>
                  <a:lnTo>
                    <a:pt x="632" y="161"/>
                  </a:lnTo>
                  <a:lnTo>
                    <a:pt x="599" y="166"/>
                  </a:lnTo>
                  <a:lnTo>
                    <a:pt x="567" y="169"/>
                  </a:lnTo>
                  <a:lnTo>
                    <a:pt x="533" y="170"/>
                  </a:lnTo>
                  <a:lnTo>
                    <a:pt x="501" y="171"/>
                  </a:lnTo>
                  <a:lnTo>
                    <a:pt x="469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08"/>
            <p:cNvSpPr>
              <a:spLocks/>
            </p:cNvSpPr>
            <p:nvPr/>
          </p:nvSpPr>
          <p:spPr bwMode="auto">
            <a:xfrm>
              <a:off x="1182" y="2970"/>
              <a:ext cx="70" cy="39"/>
            </a:xfrm>
            <a:custGeom>
              <a:avLst/>
              <a:gdLst>
                <a:gd name="T0" fmla="*/ 30 w 139"/>
                <a:gd name="T1" fmla="*/ 78 h 79"/>
                <a:gd name="T2" fmla="*/ 124 w 139"/>
                <a:gd name="T3" fmla="*/ 43 h 79"/>
                <a:gd name="T4" fmla="*/ 132 w 139"/>
                <a:gd name="T5" fmla="*/ 38 h 79"/>
                <a:gd name="T6" fmla="*/ 137 w 139"/>
                <a:gd name="T7" fmla="*/ 31 h 79"/>
                <a:gd name="T8" fmla="*/ 139 w 139"/>
                <a:gd name="T9" fmla="*/ 23 h 79"/>
                <a:gd name="T10" fmla="*/ 138 w 139"/>
                <a:gd name="T11" fmla="*/ 14 h 79"/>
                <a:gd name="T12" fmla="*/ 133 w 139"/>
                <a:gd name="T13" fmla="*/ 6 h 79"/>
                <a:gd name="T14" fmla="*/ 127 w 139"/>
                <a:gd name="T15" fmla="*/ 2 h 79"/>
                <a:gd name="T16" fmla="*/ 118 w 139"/>
                <a:gd name="T17" fmla="*/ 0 h 79"/>
                <a:gd name="T18" fmla="*/ 109 w 139"/>
                <a:gd name="T19" fmla="*/ 2 h 79"/>
                <a:gd name="T20" fmla="*/ 15 w 139"/>
                <a:gd name="T21" fmla="*/ 36 h 79"/>
                <a:gd name="T22" fmla="*/ 15 w 139"/>
                <a:gd name="T23" fmla="*/ 36 h 79"/>
                <a:gd name="T24" fmla="*/ 7 w 139"/>
                <a:gd name="T25" fmla="*/ 41 h 79"/>
                <a:gd name="T26" fmla="*/ 2 w 139"/>
                <a:gd name="T27" fmla="*/ 48 h 79"/>
                <a:gd name="T28" fmla="*/ 0 w 139"/>
                <a:gd name="T29" fmla="*/ 56 h 79"/>
                <a:gd name="T30" fmla="*/ 1 w 139"/>
                <a:gd name="T31" fmla="*/ 64 h 79"/>
                <a:gd name="T32" fmla="*/ 6 w 139"/>
                <a:gd name="T33" fmla="*/ 72 h 79"/>
                <a:gd name="T34" fmla="*/ 13 w 139"/>
                <a:gd name="T35" fmla="*/ 76 h 79"/>
                <a:gd name="T36" fmla="*/ 21 w 139"/>
                <a:gd name="T37" fmla="*/ 79 h 79"/>
                <a:gd name="T38" fmla="*/ 30 w 139"/>
                <a:gd name="T39" fmla="*/ 78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9"/>
                <a:gd name="T61" fmla="*/ 0 h 79"/>
                <a:gd name="T62" fmla="*/ 139 w 13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9" h="79">
                  <a:moveTo>
                    <a:pt x="30" y="78"/>
                  </a:moveTo>
                  <a:lnTo>
                    <a:pt x="124" y="43"/>
                  </a:lnTo>
                  <a:lnTo>
                    <a:pt x="132" y="38"/>
                  </a:lnTo>
                  <a:lnTo>
                    <a:pt x="137" y="31"/>
                  </a:lnTo>
                  <a:lnTo>
                    <a:pt x="139" y="23"/>
                  </a:lnTo>
                  <a:lnTo>
                    <a:pt x="138" y="14"/>
                  </a:lnTo>
                  <a:lnTo>
                    <a:pt x="133" y="6"/>
                  </a:lnTo>
                  <a:lnTo>
                    <a:pt x="127" y="2"/>
                  </a:lnTo>
                  <a:lnTo>
                    <a:pt x="118" y="0"/>
                  </a:lnTo>
                  <a:lnTo>
                    <a:pt x="109" y="2"/>
                  </a:lnTo>
                  <a:lnTo>
                    <a:pt x="15" y="36"/>
                  </a:lnTo>
                  <a:lnTo>
                    <a:pt x="7" y="41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6" y="72"/>
                  </a:lnTo>
                  <a:lnTo>
                    <a:pt x="13" y="76"/>
                  </a:lnTo>
                  <a:lnTo>
                    <a:pt x="21" y="79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09"/>
            <p:cNvSpPr>
              <a:spLocks/>
            </p:cNvSpPr>
            <p:nvPr/>
          </p:nvSpPr>
          <p:spPr bwMode="auto">
            <a:xfrm>
              <a:off x="1335" y="2961"/>
              <a:ext cx="65" cy="42"/>
            </a:xfrm>
            <a:custGeom>
              <a:avLst/>
              <a:gdLst>
                <a:gd name="T0" fmla="*/ 13 w 131"/>
                <a:gd name="T1" fmla="*/ 43 h 84"/>
                <a:gd name="T2" fmla="*/ 99 w 131"/>
                <a:gd name="T3" fmla="*/ 82 h 84"/>
                <a:gd name="T4" fmla="*/ 108 w 131"/>
                <a:gd name="T5" fmla="*/ 84 h 84"/>
                <a:gd name="T6" fmla="*/ 116 w 131"/>
                <a:gd name="T7" fmla="*/ 82 h 84"/>
                <a:gd name="T8" fmla="*/ 123 w 131"/>
                <a:gd name="T9" fmla="*/ 77 h 84"/>
                <a:gd name="T10" fmla="*/ 129 w 131"/>
                <a:gd name="T11" fmla="*/ 70 h 84"/>
                <a:gd name="T12" fmla="*/ 131 w 131"/>
                <a:gd name="T13" fmla="*/ 62 h 84"/>
                <a:gd name="T14" fmla="*/ 129 w 131"/>
                <a:gd name="T15" fmla="*/ 54 h 84"/>
                <a:gd name="T16" fmla="*/ 124 w 131"/>
                <a:gd name="T17" fmla="*/ 46 h 84"/>
                <a:gd name="T18" fmla="*/ 118 w 131"/>
                <a:gd name="T19" fmla="*/ 41 h 84"/>
                <a:gd name="T20" fmla="*/ 31 w 131"/>
                <a:gd name="T21" fmla="*/ 2 h 84"/>
                <a:gd name="T22" fmla="*/ 31 w 131"/>
                <a:gd name="T23" fmla="*/ 2 h 84"/>
                <a:gd name="T24" fmla="*/ 22 w 131"/>
                <a:gd name="T25" fmla="*/ 0 h 84"/>
                <a:gd name="T26" fmla="*/ 14 w 131"/>
                <a:gd name="T27" fmla="*/ 2 h 84"/>
                <a:gd name="T28" fmla="*/ 7 w 131"/>
                <a:gd name="T29" fmla="*/ 7 h 84"/>
                <a:gd name="T30" fmla="*/ 2 w 131"/>
                <a:gd name="T31" fmla="*/ 14 h 84"/>
                <a:gd name="T32" fmla="*/ 0 w 131"/>
                <a:gd name="T33" fmla="*/ 22 h 84"/>
                <a:gd name="T34" fmla="*/ 1 w 131"/>
                <a:gd name="T35" fmla="*/ 30 h 84"/>
                <a:gd name="T36" fmla="*/ 6 w 131"/>
                <a:gd name="T37" fmla="*/ 37 h 84"/>
                <a:gd name="T38" fmla="*/ 13 w 131"/>
                <a:gd name="T39" fmla="*/ 43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1"/>
                <a:gd name="T61" fmla="*/ 0 h 84"/>
                <a:gd name="T62" fmla="*/ 131 w 131"/>
                <a:gd name="T63" fmla="*/ 84 h 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1" h="84">
                  <a:moveTo>
                    <a:pt x="13" y="43"/>
                  </a:moveTo>
                  <a:lnTo>
                    <a:pt x="99" y="82"/>
                  </a:lnTo>
                  <a:lnTo>
                    <a:pt x="108" y="84"/>
                  </a:lnTo>
                  <a:lnTo>
                    <a:pt x="116" y="82"/>
                  </a:lnTo>
                  <a:lnTo>
                    <a:pt x="123" y="77"/>
                  </a:lnTo>
                  <a:lnTo>
                    <a:pt x="129" y="70"/>
                  </a:lnTo>
                  <a:lnTo>
                    <a:pt x="131" y="62"/>
                  </a:lnTo>
                  <a:lnTo>
                    <a:pt x="129" y="54"/>
                  </a:lnTo>
                  <a:lnTo>
                    <a:pt x="124" y="46"/>
                  </a:lnTo>
                  <a:lnTo>
                    <a:pt x="118" y="41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10"/>
            <p:cNvSpPr>
              <a:spLocks/>
            </p:cNvSpPr>
            <p:nvPr/>
          </p:nvSpPr>
          <p:spPr bwMode="auto">
            <a:xfrm>
              <a:off x="1387" y="2885"/>
              <a:ext cx="104" cy="42"/>
            </a:xfrm>
            <a:custGeom>
              <a:avLst/>
              <a:gdLst>
                <a:gd name="T0" fmla="*/ 13 w 206"/>
                <a:gd name="T1" fmla="*/ 70 h 84"/>
                <a:gd name="T2" fmla="*/ 15 w 206"/>
                <a:gd name="T3" fmla="*/ 72 h 84"/>
                <a:gd name="T4" fmla="*/ 18 w 206"/>
                <a:gd name="T5" fmla="*/ 73 h 84"/>
                <a:gd name="T6" fmla="*/ 25 w 206"/>
                <a:gd name="T7" fmla="*/ 75 h 84"/>
                <a:gd name="T8" fmla="*/ 32 w 206"/>
                <a:gd name="T9" fmla="*/ 77 h 84"/>
                <a:gd name="T10" fmla="*/ 43 w 206"/>
                <a:gd name="T11" fmla="*/ 80 h 84"/>
                <a:gd name="T12" fmla="*/ 53 w 206"/>
                <a:gd name="T13" fmla="*/ 81 h 84"/>
                <a:gd name="T14" fmla="*/ 66 w 206"/>
                <a:gd name="T15" fmla="*/ 83 h 84"/>
                <a:gd name="T16" fmla="*/ 78 w 206"/>
                <a:gd name="T17" fmla="*/ 84 h 84"/>
                <a:gd name="T18" fmla="*/ 92 w 206"/>
                <a:gd name="T19" fmla="*/ 84 h 84"/>
                <a:gd name="T20" fmla="*/ 107 w 206"/>
                <a:gd name="T21" fmla="*/ 83 h 84"/>
                <a:gd name="T22" fmla="*/ 122 w 206"/>
                <a:gd name="T23" fmla="*/ 81 h 84"/>
                <a:gd name="T24" fmla="*/ 138 w 206"/>
                <a:gd name="T25" fmla="*/ 76 h 84"/>
                <a:gd name="T26" fmla="*/ 153 w 206"/>
                <a:gd name="T27" fmla="*/ 69 h 84"/>
                <a:gd name="T28" fmla="*/ 169 w 206"/>
                <a:gd name="T29" fmla="*/ 61 h 84"/>
                <a:gd name="T30" fmla="*/ 184 w 206"/>
                <a:gd name="T31" fmla="*/ 51 h 84"/>
                <a:gd name="T32" fmla="*/ 199 w 206"/>
                <a:gd name="T33" fmla="*/ 37 h 84"/>
                <a:gd name="T34" fmla="*/ 205 w 206"/>
                <a:gd name="T35" fmla="*/ 30 h 84"/>
                <a:gd name="T36" fmla="*/ 206 w 206"/>
                <a:gd name="T37" fmla="*/ 22 h 84"/>
                <a:gd name="T38" fmla="*/ 205 w 206"/>
                <a:gd name="T39" fmla="*/ 14 h 84"/>
                <a:gd name="T40" fmla="*/ 199 w 206"/>
                <a:gd name="T41" fmla="*/ 7 h 84"/>
                <a:gd name="T42" fmla="*/ 192 w 206"/>
                <a:gd name="T43" fmla="*/ 1 h 84"/>
                <a:gd name="T44" fmla="*/ 184 w 206"/>
                <a:gd name="T45" fmla="*/ 0 h 84"/>
                <a:gd name="T46" fmla="*/ 176 w 206"/>
                <a:gd name="T47" fmla="*/ 1 h 84"/>
                <a:gd name="T48" fmla="*/ 169 w 206"/>
                <a:gd name="T49" fmla="*/ 7 h 84"/>
                <a:gd name="T50" fmla="*/ 169 w 206"/>
                <a:gd name="T51" fmla="*/ 7 h 84"/>
                <a:gd name="T52" fmla="*/ 147 w 206"/>
                <a:gd name="T53" fmla="*/ 24 h 84"/>
                <a:gd name="T54" fmla="*/ 123 w 206"/>
                <a:gd name="T55" fmla="*/ 35 h 84"/>
                <a:gd name="T56" fmla="*/ 101 w 206"/>
                <a:gd name="T57" fmla="*/ 40 h 84"/>
                <a:gd name="T58" fmla="*/ 79 w 206"/>
                <a:gd name="T59" fmla="*/ 40 h 84"/>
                <a:gd name="T60" fmla="*/ 61 w 206"/>
                <a:gd name="T61" fmla="*/ 39 h 84"/>
                <a:gd name="T62" fmla="*/ 46 w 206"/>
                <a:gd name="T63" fmla="*/ 36 h 84"/>
                <a:gd name="T64" fmla="*/ 36 w 206"/>
                <a:gd name="T65" fmla="*/ 32 h 84"/>
                <a:gd name="T66" fmla="*/ 31 w 206"/>
                <a:gd name="T67" fmla="*/ 30 h 84"/>
                <a:gd name="T68" fmla="*/ 31 w 206"/>
                <a:gd name="T69" fmla="*/ 30 h 84"/>
                <a:gd name="T70" fmla="*/ 22 w 206"/>
                <a:gd name="T71" fmla="*/ 28 h 84"/>
                <a:gd name="T72" fmla="*/ 14 w 206"/>
                <a:gd name="T73" fmla="*/ 30 h 84"/>
                <a:gd name="T74" fmla="*/ 7 w 206"/>
                <a:gd name="T75" fmla="*/ 35 h 84"/>
                <a:gd name="T76" fmla="*/ 2 w 206"/>
                <a:gd name="T77" fmla="*/ 42 h 84"/>
                <a:gd name="T78" fmla="*/ 0 w 206"/>
                <a:gd name="T79" fmla="*/ 50 h 84"/>
                <a:gd name="T80" fmla="*/ 2 w 206"/>
                <a:gd name="T81" fmla="*/ 58 h 84"/>
                <a:gd name="T82" fmla="*/ 6 w 206"/>
                <a:gd name="T83" fmla="*/ 65 h 84"/>
                <a:gd name="T84" fmla="*/ 13 w 206"/>
                <a:gd name="T85" fmla="*/ 70 h 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6"/>
                <a:gd name="T130" fmla="*/ 0 h 84"/>
                <a:gd name="T131" fmla="*/ 206 w 206"/>
                <a:gd name="T132" fmla="*/ 84 h 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6" h="84">
                  <a:moveTo>
                    <a:pt x="13" y="70"/>
                  </a:moveTo>
                  <a:lnTo>
                    <a:pt x="15" y="72"/>
                  </a:lnTo>
                  <a:lnTo>
                    <a:pt x="18" y="73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43" y="80"/>
                  </a:lnTo>
                  <a:lnTo>
                    <a:pt x="53" y="81"/>
                  </a:lnTo>
                  <a:lnTo>
                    <a:pt x="66" y="83"/>
                  </a:lnTo>
                  <a:lnTo>
                    <a:pt x="78" y="84"/>
                  </a:lnTo>
                  <a:lnTo>
                    <a:pt x="92" y="84"/>
                  </a:lnTo>
                  <a:lnTo>
                    <a:pt x="107" y="83"/>
                  </a:lnTo>
                  <a:lnTo>
                    <a:pt x="122" y="81"/>
                  </a:lnTo>
                  <a:lnTo>
                    <a:pt x="138" y="76"/>
                  </a:lnTo>
                  <a:lnTo>
                    <a:pt x="153" y="69"/>
                  </a:lnTo>
                  <a:lnTo>
                    <a:pt x="169" y="61"/>
                  </a:lnTo>
                  <a:lnTo>
                    <a:pt x="184" y="51"/>
                  </a:lnTo>
                  <a:lnTo>
                    <a:pt x="199" y="37"/>
                  </a:lnTo>
                  <a:lnTo>
                    <a:pt x="205" y="30"/>
                  </a:lnTo>
                  <a:lnTo>
                    <a:pt x="206" y="22"/>
                  </a:lnTo>
                  <a:lnTo>
                    <a:pt x="205" y="14"/>
                  </a:lnTo>
                  <a:lnTo>
                    <a:pt x="199" y="7"/>
                  </a:lnTo>
                  <a:lnTo>
                    <a:pt x="192" y="1"/>
                  </a:lnTo>
                  <a:lnTo>
                    <a:pt x="184" y="0"/>
                  </a:lnTo>
                  <a:lnTo>
                    <a:pt x="176" y="1"/>
                  </a:lnTo>
                  <a:lnTo>
                    <a:pt x="169" y="7"/>
                  </a:lnTo>
                  <a:lnTo>
                    <a:pt x="147" y="24"/>
                  </a:lnTo>
                  <a:lnTo>
                    <a:pt x="123" y="35"/>
                  </a:lnTo>
                  <a:lnTo>
                    <a:pt x="101" y="40"/>
                  </a:lnTo>
                  <a:lnTo>
                    <a:pt x="79" y="40"/>
                  </a:lnTo>
                  <a:lnTo>
                    <a:pt x="61" y="39"/>
                  </a:lnTo>
                  <a:lnTo>
                    <a:pt x="46" y="36"/>
                  </a:lnTo>
                  <a:lnTo>
                    <a:pt x="36" y="32"/>
                  </a:lnTo>
                  <a:lnTo>
                    <a:pt x="31" y="30"/>
                  </a:lnTo>
                  <a:lnTo>
                    <a:pt x="22" y="28"/>
                  </a:lnTo>
                  <a:lnTo>
                    <a:pt x="14" y="30"/>
                  </a:lnTo>
                  <a:lnTo>
                    <a:pt x="7" y="35"/>
                  </a:lnTo>
                  <a:lnTo>
                    <a:pt x="2" y="42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6" y="65"/>
                  </a:lnTo>
                  <a:lnTo>
                    <a:pt x="13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7" name="Freeform 180"/>
          <p:cNvSpPr>
            <a:spLocks/>
          </p:cNvSpPr>
          <p:nvPr/>
        </p:nvSpPr>
        <p:spPr bwMode="auto">
          <a:xfrm>
            <a:off x="6934200" y="5181600"/>
            <a:ext cx="323850" cy="163513"/>
          </a:xfrm>
          <a:custGeom>
            <a:avLst/>
            <a:gdLst>
              <a:gd name="T0" fmla="*/ 362 w 407"/>
              <a:gd name="T1" fmla="*/ 77 h 206"/>
              <a:gd name="T2" fmla="*/ 332 w 407"/>
              <a:gd name="T3" fmla="*/ 104 h 206"/>
              <a:gd name="T4" fmla="*/ 303 w 407"/>
              <a:gd name="T5" fmla="*/ 127 h 206"/>
              <a:gd name="T6" fmla="*/ 275 w 407"/>
              <a:gd name="T7" fmla="*/ 145 h 206"/>
              <a:gd name="T8" fmla="*/ 249 w 407"/>
              <a:gd name="T9" fmla="*/ 158 h 206"/>
              <a:gd name="T10" fmla="*/ 225 w 407"/>
              <a:gd name="T11" fmla="*/ 167 h 206"/>
              <a:gd name="T12" fmla="*/ 202 w 407"/>
              <a:gd name="T13" fmla="*/ 171 h 206"/>
              <a:gd name="T14" fmla="*/ 180 w 407"/>
              <a:gd name="T15" fmla="*/ 171 h 206"/>
              <a:gd name="T16" fmla="*/ 148 w 407"/>
              <a:gd name="T17" fmla="*/ 160 h 206"/>
              <a:gd name="T18" fmla="*/ 114 w 407"/>
              <a:gd name="T19" fmla="*/ 129 h 206"/>
              <a:gd name="T20" fmla="*/ 92 w 407"/>
              <a:gd name="T21" fmla="*/ 94 h 206"/>
              <a:gd name="T22" fmla="*/ 83 w 407"/>
              <a:gd name="T23" fmla="*/ 70 h 206"/>
              <a:gd name="T24" fmla="*/ 82 w 407"/>
              <a:gd name="T25" fmla="*/ 66 h 206"/>
              <a:gd name="T26" fmla="*/ 82 w 407"/>
              <a:gd name="T27" fmla="*/ 63 h 206"/>
              <a:gd name="T28" fmla="*/ 81 w 407"/>
              <a:gd name="T29" fmla="*/ 62 h 206"/>
              <a:gd name="T30" fmla="*/ 114 w 407"/>
              <a:gd name="T31" fmla="*/ 23 h 206"/>
              <a:gd name="T32" fmla="*/ 113 w 407"/>
              <a:gd name="T33" fmla="*/ 11 h 206"/>
              <a:gd name="T34" fmla="*/ 104 w 407"/>
              <a:gd name="T35" fmla="*/ 2 h 206"/>
              <a:gd name="T36" fmla="*/ 91 w 407"/>
              <a:gd name="T37" fmla="*/ 2 h 206"/>
              <a:gd name="T38" fmla="*/ 4 w 407"/>
              <a:gd name="T39" fmla="*/ 93 h 206"/>
              <a:gd name="T40" fmla="*/ 0 w 407"/>
              <a:gd name="T41" fmla="*/ 104 h 206"/>
              <a:gd name="T42" fmla="*/ 5 w 407"/>
              <a:gd name="T43" fmla="*/ 117 h 206"/>
              <a:gd name="T44" fmla="*/ 18 w 407"/>
              <a:gd name="T45" fmla="*/ 122 h 206"/>
              <a:gd name="T46" fmla="*/ 30 w 407"/>
              <a:gd name="T47" fmla="*/ 116 h 206"/>
              <a:gd name="T48" fmla="*/ 59 w 407"/>
              <a:gd name="T49" fmla="*/ 103 h 206"/>
              <a:gd name="T50" fmla="*/ 76 w 407"/>
              <a:gd name="T51" fmla="*/ 134 h 206"/>
              <a:gd name="T52" fmla="*/ 101 w 407"/>
              <a:gd name="T53" fmla="*/ 167 h 206"/>
              <a:gd name="T54" fmla="*/ 137 w 407"/>
              <a:gd name="T55" fmla="*/ 193 h 206"/>
              <a:gd name="T56" fmla="*/ 173 w 407"/>
              <a:gd name="T57" fmla="*/ 205 h 206"/>
              <a:gd name="T58" fmla="*/ 199 w 407"/>
              <a:gd name="T59" fmla="*/ 206 h 206"/>
              <a:gd name="T60" fmla="*/ 227 w 407"/>
              <a:gd name="T61" fmla="*/ 202 h 206"/>
              <a:gd name="T62" fmla="*/ 256 w 407"/>
              <a:gd name="T63" fmla="*/ 193 h 206"/>
              <a:gd name="T64" fmla="*/ 287 w 407"/>
              <a:gd name="T65" fmla="*/ 179 h 206"/>
              <a:gd name="T66" fmla="*/ 319 w 407"/>
              <a:gd name="T67" fmla="*/ 158 h 206"/>
              <a:gd name="T68" fmla="*/ 351 w 407"/>
              <a:gd name="T69" fmla="*/ 134 h 206"/>
              <a:gd name="T70" fmla="*/ 384 w 407"/>
              <a:gd name="T71" fmla="*/ 103 h 206"/>
              <a:gd name="T72" fmla="*/ 406 w 407"/>
              <a:gd name="T73" fmla="*/ 81 h 206"/>
              <a:gd name="T74" fmla="*/ 406 w 407"/>
              <a:gd name="T75" fmla="*/ 67 h 206"/>
              <a:gd name="T76" fmla="*/ 396 w 407"/>
              <a:gd name="T77" fmla="*/ 58 h 206"/>
              <a:gd name="T78" fmla="*/ 383 w 407"/>
              <a:gd name="T79" fmla="*/ 58 h 2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7"/>
              <a:gd name="T121" fmla="*/ 0 h 206"/>
              <a:gd name="T122" fmla="*/ 407 w 407"/>
              <a:gd name="T123" fmla="*/ 206 h 2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7" h="206">
                <a:moveTo>
                  <a:pt x="378" y="62"/>
                </a:moveTo>
                <a:lnTo>
                  <a:pt x="362" y="77"/>
                </a:lnTo>
                <a:lnTo>
                  <a:pt x="347" y="91"/>
                </a:lnTo>
                <a:lnTo>
                  <a:pt x="332" y="104"/>
                </a:lnTo>
                <a:lnTo>
                  <a:pt x="317" y="116"/>
                </a:lnTo>
                <a:lnTo>
                  <a:pt x="303" y="127"/>
                </a:lnTo>
                <a:lnTo>
                  <a:pt x="289" y="136"/>
                </a:lnTo>
                <a:lnTo>
                  <a:pt x="275" y="145"/>
                </a:lnTo>
                <a:lnTo>
                  <a:pt x="262" y="152"/>
                </a:lnTo>
                <a:lnTo>
                  <a:pt x="249" y="158"/>
                </a:lnTo>
                <a:lnTo>
                  <a:pt x="236" y="163"/>
                </a:lnTo>
                <a:lnTo>
                  <a:pt x="225" y="167"/>
                </a:lnTo>
                <a:lnTo>
                  <a:pt x="212" y="170"/>
                </a:lnTo>
                <a:lnTo>
                  <a:pt x="202" y="171"/>
                </a:lnTo>
                <a:lnTo>
                  <a:pt x="190" y="171"/>
                </a:lnTo>
                <a:lnTo>
                  <a:pt x="180" y="171"/>
                </a:lnTo>
                <a:lnTo>
                  <a:pt x="170" y="169"/>
                </a:lnTo>
                <a:lnTo>
                  <a:pt x="148" y="160"/>
                </a:lnTo>
                <a:lnTo>
                  <a:pt x="128" y="145"/>
                </a:lnTo>
                <a:lnTo>
                  <a:pt x="114" y="129"/>
                </a:lnTo>
                <a:lnTo>
                  <a:pt x="101" y="111"/>
                </a:lnTo>
                <a:lnTo>
                  <a:pt x="92" y="94"/>
                </a:lnTo>
                <a:lnTo>
                  <a:pt x="87" y="80"/>
                </a:lnTo>
                <a:lnTo>
                  <a:pt x="83" y="70"/>
                </a:lnTo>
                <a:lnTo>
                  <a:pt x="82" y="66"/>
                </a:lnTo>
                <a:lnTo>
                  <a:pt x="82" y="64"/>
                </a:lnTo>
                <a:lnTo>
                  <a:pt x="82" y="63"/>
                </a:lnTo>
                <a:lnTo>
                  <a:pt x="81" y="63"/>
                </a:lnTo>
                <a:lnTo>
                  <a:pt x="81" y="62"/>
                </a:lnTo>
                <a:lnTo>
                  <a:pt x="110" y="30"/>
                </a:lnTo>
                <a:lnTo>
                  <a:pt x="114" y="23"/>
                </a:lnTo>
                <a:lnTo>
                  <a:pt x="116" y="17"/>
                </a:lnTo>
                <a:lnTo>
                  <a:pt x="113" y="11"/>
                </a:lnTo>
                <a:lnTo>
                  <a:pt x="109" y="5"/>
                </a:lnTo>
                <a:lnTo>
                  <a:pt x="104" y="2"/>
                </a:lnTo>
                <a:lnTo>
                  <a:pt x="98" y="0"/>
                </a:lnTo>
                <a:lnTo>
                  <a:pt x="91" y="2"/>
                </a:lnTo>
                <a:lnTo>
                  <a:pt x="86" y="5"/>
                </a:lnTo>
                <a:lnTo>
                  <a:pt x="4" y="93"/>
                </a:lnTo>
                <a:lnTo>
                  <a:pt x="0" y="98"/>
                </a:lnTo>
                <a:lnTo>
                  <a:pt x="0" y="104"/>
                </a:lnTo>
                <a:lnTo>
                  <a:pt x="1" y="112"/>
                </a:lnTo>
                <a:lnTo>
                  <a:pt x="5" y="117"/>
                </a:lnTo>
                <a:lnTo>
                  <a:pt x="10" y="121"/>
                </a:lnTo>
                <a:lnTo>
                  <a:pt x="18" y="122"/>
                </a:lnTo>
                <a:lnTo>
                  <a:pt x="24" y="120"/>
                </a:lnTo>
                <a:lnTo>
                  <a:pt x="30" y="116"/>
                </a:lnTo>
                <a:lnTo>
                  <a:pt x="54" y="90"/>
                </a:lnTo>
                <a:lnTo>
                  <a:pt x="59" y="103"/>
                </a:lnTo>
                <a:lnTo>
                  <a:pt x="67" y="117"/>
                </a:lnTo>
                <a:lnTo>
                  <a:pt x="76" y="134"/>
                </a:lnTo>
                <a:lnTo>
                  <a:pt x="87" y="151"/>
                </a:lnTo>
                <a:lnTo>
                  <a:pt x="101" y="167"/>
                </a:lnTo>
                <a:lnTo>
                  <a:pt x="118" y="181"/>
                </a:lnTo>
                <a:lnTo>
                  <a:pt x="137" y="193"/>
                </a:lnTo>
                <a:lnTo>
                  <a:pt x="161" y="202"/>
                </a:lnTo>
                <a:lnTo>
                  <a:pt x="173" y="205"/>
                </a:lnTo>
                <a:lnTo>
                  <a:pt x="186" y="206"/>
                </a:lnTo>
                <a:lnTo>
                  <a:pt x="199" y="206"/>
                </a:lnTo>
                <a:lnTo>
                  <a:pt x="213" y="205"/>
                </a:lnTo>
                <a:lnTo>
                  <a:pt x="227" y="202"/>
                </a:lnTo>
                <a:lnTo>
                  <a:pt x="242" y="198"/>
                </a:lnTo>
                <a:lnTo>
                  <a:pt x="256" y="193"/>
                </a:lnTo>
                <a:lnTo>
                  <a:pt x="271" y="187"/>
                </a:lnTo>
                <a:lnTo>
                  <a:pt x="287" y="179"/>
                </a:lnTo>
                <a:lnTo>
                  <a:pt x="302" y="170"/>
                </a:lnTo>
                <a:lnTo>
                  <a:pt x="319" y="158"/>
                </a:lnTo>
                <a:lnTo>
                  <a:pt x="334" y="147"/>
                </a:lnTo>
                <a:lnTo>
                  <a:pt x="351" y="134"/>
                </a:lnTo>
                <a:lnTo>
                  <a:pt x="367" y="120"/>
                </a:lnTo>
                <a:lnTo>
                  <a:pt x="384" y="103"/>
                </a:lnTo>
                <a:lnTo>
                  <a:pt x="402" y="86"/>
                </a:lnTo>
                <a:lnTo>
                  <a:pt x="406" y="81"/>
                </a:lnTo>
                <a:lnTo>
                  <a:pt x="407" y="73"/>
                </a:lnTo>
                <a:lnTo>
                  <a:pt x="406" y="67"/>
                </a:lnTo>
                <a:lnTo>
                  <a:pt x="402" y="62"/>
                </a:lnTo>
                <a:lnTo>
                  <a:pt x="396" y="58"/>
                </a:lnTo>
                <a:lnTo>
                  <a:pt x="389" y="57"/>
                </a:lnTo>
                <a:lnTo>
                  <a:pt x="383" y="58"/>
                </a:lnTo>
                <a:lnTo>
                  <a:pt x="378" y="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Freeform 170"/>
          <p:cNvSpPr>
            <a:spLocks/>
          </p:cNvSpPr>
          <p:nvPr/>
        </p:nvSpPr>
        <p:spPr bwMode="auto">
          <a:xfrm>
            <a:off x="7205663" y="5184775"/>
            <a:ext cx="109537" cy="136525"/>
          </a:xfrm>
          <a:custGeom>
            <a:avLst/>
            <a:gdLst>
              <a:gd name="T0" fmla="*/ 2 w 136"/>
              <a:gd name="T1" fmla="*/ 27 h 174"/>
              <a:gd name="T2" fmla="*/ 105 w 136"/>
              <a:gd name="T3" fmla="*/ 167 h 174"/>
              <a:gd name="T4" fmla="*/ 105 w 136"/>
              <a:gd name="T5" fmla="*/ 167 h 174"/>
              <a:gd name="T6" fmla="*/ 110 w 136"/>
              <a:gd name="T7" fmla="*/ 173 h 174"/>
              <a:gd name="T8" fmla="*/ 117 w 136"/>
              <a:gd name="T9" fmla="*/ 174 h 174"/>
              <a:gd name="T10" fmla="*/ 123 w 136"/>
              <a:gd name="T11" fmla="*/ 174 h 174"/>
              <a:gd name="T12" fmla="*/ 130 w 136"/>
              <a:gd name="T13" fmla="*/ 171 h 174"/>
              <a:gd name="T14" fmla="*/ 135 w 136"/>
              <a:gd name="T15" fmla="*/ 166 h 174"/>
              <a:gd name="T16" fmla="*/ 136 w 136"/>
              <a:gd name="T17" fmla="*/ 160 h 174"/>
              <a:gd name="T18" fmla="*/ 136 w 136"/>
              <a:gd name="T19" fmla="*/ 153 h 174"/>
              <a:gd name="T20" fmla="*/ 133 w 136"/>
              <a:gd name="T21" fmla="*/ 147 h 174"/>
              <a:gd name="T22" fmla="*/ 133 w 136"/>
              <a:gd name="T23" fmla="*/ 147 h 174"/>
              <a:gd name="T24" fmla="*/ 31 w 136"/>
              <a:gd name="T25" fmla="*/ 7 h 174"/>
              <a:gd name="T26" fmla="*/ 31 w 136"/>
              <a:gd name="T27" fmla="*/ 7 h 174"/>
              <a:gd name="T28" fmla="*/ 25 w 136"/>
              <a:gd name="T29" fmla="*/ 2 h 174"/>
              <a:gd name="T30" fmla="*/ 19 w 136"/>
              <a:gd name="T31" fmla="*/ 0 h 174"/>
              <a:gd name="T32" fmla="*/ 13 w 136"/>
              <a:gd name="T33" fmla="*/ 0 h 174"/>
              <a:gd name="T34" fmla="*/ 6 w 136"/>
              <a:gd name="T35" fmla="*/ 4 h 174"/>
              <a:gd name="T36" fmla="*/ 1 w 136"/>
              <a:gd name="T37" fmla="*/ 9 h 174"/>
              <a:gd name="T38" fmla="*/ 0 w 136"/>
              <a:gd name="T39" fmla="*/ 15 h 174"/>
              <a:gd name="T40" fmla="*/ 0 w 136"/>
              <a:gd name="T41" fmla="*/ 21 h 174"/>
              <a:gd name="T42" fmla="*/ 2 w 136"/>
              <a:gd name="T43" fmla="*/ 27 h 174"/>
              <a:gd name="T44" fmla="*/ 2 w 136"/>
              <a:gd name="T45" fmla="*/ 27 h 1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6"/>
              <a:gd name="T70" fmla="*/ 0 h 174"/>
              <a:gd name="T71" fmla="*/ 136 w 136"/>
              <a:gd name="T72" fmla="*/ 174 h 1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6" h="174">
                <a:moveTo>
                  <a:pt x="2" y="27"/>
                </a:moveTo>
                <a:lnTo>
                  <a:pt x="105" y="167"/>
                </a:lnTo>
                <a:lnTo>
                  <a:pt x="110" y="173"/>
                </a:lnTo>
                <a:lnTo>
                  <a:pt x="117" y="174"/>
                </a:lnTo>
                <a:lnTo>
                  <a:pt x="123" y="174"/>
                </a:lnTo>
                <a:lnTo>
                  <a:pt x="130" y="171"/>
                </a:lnTo>
                <a:lnTo>
                  <a:pt x="135" y="166"/>
                </a:lnTo>
                <a:lnTo>
                  <a:pt x="136" y="160"/>
                </a:lnTo>
                <a:lnTo>
                  <a:pt x="136" y="153"/>
                </a:lnTo>
                <a:lnTo>
                  <a:pt x="133" y="147"/>
                </a:lnTo>
                <a:lnTo>
                  <a:pt x="31" y="7"/>
                </a:lnTo>
                <a:lnTo>
                  <a:pt x="25" y="2"/>
                </a:lnTo>
                <a:lnTo>
                  <a:pt x="19" y="0"/>
                </a:lnTo>
                <a:lnTo>
                  <a:pt x="13" y="0"/>
                </a:lnTo>
                <a:lnTo>
                  <a:pt x="6" y="4"/>
                </a:lnTo>
                <a:lnTo>
                  <a:pt x="1" y="9"/>
                </a:lnTo>
                <a:lnTo>
                  <a:pt x="0" y="15"/>
                </a:lnTo>
                <a:lnTo>
                  <a:pt x="0" y="21"/>
                </a:lnTo>
                <a:lnTo>
                  <a:pt x="2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How?  Observe Our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Higher level brain functions Intervene</a:t>
            </a:r>
          </a:p>
          <a:p>
            <a:endParaRPr lang="en-US" dirty="0"/>
          </a:p>
          <a:p>
            <a:r>
              <a:rPr lang="en-US" dirty="0" smtClean="0"/>
              <a:t>Creates new neural pathways for what one Chooses</a:t>
            </a:r>
          </a:p>
          <a:p>
            <a:endParaRPr lang="en-US" dirty="0"/>
          </a:p>
        </p:txBody>
      </p:sp>
      <p:pic>
        <p:nvPicPr>
          <p:cNvPr id="6146" name="Picture 2" descr="C:\Users\karenm\AppData\Local\Microsoft\Windows\Temporary Internet Files\Content.IE5\HLWVVB94\MC9004377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3746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1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introduction</a:t>
            </a:r>
          </a:p>
          <a:p>
            <a:endParaRPr lang="en-US" dirty="0"/>
          </a:p>
          <a:p>
            <a:r>
              <a:rPr lang="en-US" dirty="0" smtClean="0"/>
              <a:t>No “wrong”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 Dweck: Psychology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6824" b="4300"/>
          <a:stretch>
            <a:fillRect/>
          </a:stretch>
        </p:blipFill>
        <p:spPr bwMode="auto">
          <a:xfrm>
            <a:off x="4648200" y="16764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9050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Stanford University</a:t>
            </a:r>
          </a:p>
          <a:p>
            <a:endParaRPr lang="en-US" sz="2400" dirty="0"/>
          </a:p>
          <a:p>
            <a:r>
              <a:rPr lang="en-US" sz="2400" dirty="0" smtClean="0"/>
              <a:t>Mindset</a:t>
            </a:r>
          </a:p>
          <a:p>
            <a:r>
              <a:rPr lang="en-US" sz="2400" dirty="0" smtClean="0">
                <a:hlinkClick r:id="rId4"/>
              </a:rPr>
              <a:t>http://mindsetonline.com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Brainology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http://brainology.us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164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25&quot;&gt;&lt;property id=&quot;20148&quot; value=&quot;5&quot;/&gt;&lt;property id=&quot;20300&quot; value=&quot;Slide 1 - &amp;quot;The Power of Our Minds&amp;quot;&quot;/&gt;&lt;property id=&quot;20307&quot; value=&quot;277&quot;/&gt;&lt;/object&gt;&lt;object type=&quot;3&quot; unique_id=&quot;10315&quot;&gt;&lt;property id=&quot;20148&quot; value=&quot;5&quot;/&gt;&lt;property id=&quot;20300&quot; value=&quot;Slide 15 - &amp;quot;Gradually changing our BRAIN&amp;quot;&quot;/&gt;&lt;property id=&quot;20307&quot; value=&quot;333&quot;/&gt;&lt;/object&gt;&lt;object type=&quot;3&quot; unique_id=&quot;10316&quot;&gt;&lt;property id=&quot;20148&quot; value=&quot;5&quot;/&gt;&lt;property id=&quot;20300&quot; value=&quot;Slide 5 - &amp;quot;Individual Power—We have&amp;quot;&quot;/&gt;&lt;property id=&quot;20307&quot; value=&quot;328&quot;/&gt;&lt;/object&gt;&lt;object type=&quot;3&quot; unique_id=&quot;10394&quot;&gt;&lt;property id=&quot;20148&quot; value=&quot;5&quot;/&gt;&lt;property id=&quot;20300&quot; value=&quot;Slide 40 - &amp;quot;Active Learning&amp;quot;&quot;/&gt;&lt;property id=&quot;20307&quot; value=&quot;374&quot;/&gt;&lt;/object&gt;&lt;object type=&quot;3&quot; unique_id=&quot;10397&quot;&gt;&lt;property id=&quot;20148&quot; value=&quot;5&quot;/&gt;&lt;property id=&quot;20300&quot; value=&quot;Slide 84 - &amp;quot;Questions and Discussion&amp;quot;&quot;/&gt;&lt;property id=&quot;20307&quot; value=&quot;377&quot;/&gt;&lt;/object&gt;&lt;object type=&quot;3&quot; unique_id=&quot;19262&quot;&gt;&lt;property id=&quot;20148&quot; value=&quot;5&quot;/&gt;&lt;property id=&quot;20300&quot; value=&quot;Slide 2 - &amp;quot;University of Washington Presenters&amp;quot;&quot;/&gt;&lt;property id=&quot;20307&quot; value=&quot;382&quot;/&gt;&lt;/object&gt;&lt;object type=&quot;3&quot; unique_id=&quot;19263&quot;&gt;&lt;property id=&quot;20148&quot; value=&quot;5&quot;/&gt;&lt;property id=&quot;20300&quot; value=&quot;Slide 3 - &amp;quot;Plan for Session&amp;quot;&quot;/&gt;&lt;property id=&quot;20307&quot; value=&quot;380&quot;/&gt;&lt;/object&gt;&lt;object type=&quot;3&quot; unique_id=&quot;19264&quot;&gt;&lt;property id=&quot;20148&quot; value=&quot;5&quot;/&gt;&lt;property id=&quot;20300&quot; value=&quot;Slide 6 - &amp;quot;Explosion of Information&amp;quot;&quot;/&gt;&lt;property id=&quot;20307&quot; value=&quot;482&quot;/&gt;&lt;/object&gt;&lt;object type=&quot;3&quot; unique_id=&quot;19265&quot;&gt;&lt;property id=&quot;20148&quot; value=&quot;5&quot;/&gt;&lt;property id=&quot;20300&quot; value=&quot;Slide 7 - &amp;quot;Science Says&amp;quot;&quot;/&gt;&lt;property id=&quot;20307&quot; value=&quot;447&quot;/&gt;&lt;/object&gt;&lt;object type=&quot;3&quot; unique_id=&quot;19266&quot;&gt;&lt;property id=&quot;20148&quot; value=&quot;5&quot;/&gt;&lt;property id=&quot;20300&quot; value=&quot;Slide 8 - &amp;quot;A. Teach Resilience&amp;quot;&quot;/&gt;&lt;property id=&quot;20307&quot; value=&quot;669&quot;/&gt;&lt;/object&gt;&lt;object type=&quot;3&quot; unique_id=&quot;19267&quot;&gt;&lt;property id=&quot;20148&quot; value=&quot;5&quot;/&gt;&lt;property id=&quot;20300&quot; value=&quot;Slide 9 - &amp;quot;Neuroscientists’ Say&amp;quot;&quot;/&gt;&lt;property id=&quot;20307&quot; value=&quot;481&quot;/&gt;&lt;/object&gt;&lt;object type=&quot;3&quot; unique_id=&quot;19268&quot;&gt;&lt;property id=&quot;20148&quot; value=&quot;5&quot;/&gt;&lt;property id=&quot;20300&quot; value=&quot;Slide 10 - &amp;quot;Learn and the Brain Changes: Neuroplasticity&amp;quot;&quot;/&gt;&lt;property id=&quot;20307&quot; value=&quot;440&quot;/&gt;&lt;/object&gt;&lt;object type=&quot;3&quot; unique_id=&quot;19269&quot;&gt;&lt;property id=&quot;20148&quot; value=&quot;5&quot;/&gt;&lt;property id=&quot;20300&quot; value=&quot;Slide 11 - &amp;quot;Neuroscientists’ Say&amp;quot;&quot;/&gt;&lt;property id=&quot;20307&quot; value=&quot;518&quot;/&gt;&lt;/object&gt;&lt;object type=&quot;3&quot; unique_id=&quot;19270&quot;&gt;&lt;property id=&quot;20148&quot; value=&quot;5&quot;/&gt;&lt;property id=&quot;20300&quot; value=&quot;Slide 12 - &amp;quot;David Eagleman: Neuroscientist&amp;quot;&quot;/&gt;&lt;property id=&quot;20307&quot; value=&quot;517&quot;/&gt;&lt;/object&gt;&lt;object type=&quot;3&quot; unique_id=&quot;19271&quot;&gt;&lt;property id=&quot;20148&quot; value=&quot;5&quot;/&gt;&lt;property id=&quot;20300&quot; value=&quot;Slide 13 - &amp;quot;Incognito—published in 2011&amp;quot;&quot;/&gt;&lt;property id=&quot;20307&quot; value=&quot;630&quot;/&gt;&lt;/object&gt;&lt;object type=&quot;3&quot; unique_id=&quot;19272&quot;&gt;&lt;property id=&quot;20148&quot; value=&quot;5&quot;/&gt;&lt;property id=&quot;20300&quot; value=&quot;Slide 14 - &amp;quot;Personal Change&amp;quot;&quot;/&gt;&lt;property id=&quot;20307&quot; value=&quot;483&quot;/&gt;&lt;/object&gt;&lt;object type=&quot;3&quot; unique_id=&quot;19273&quot;&gt;&lt;property id=&quot;20148&quot; value=&quot;5&quot;/&gt;&lt;property id=&quot;20300&quot; value=&quot;Slide 16 - &amp;quot;SCIENCE SAYS&amp;quot;&quot;/&gt;&lt;property id=&quot;20307&quot; value=&quot;484&quot;/&gt;&lt;/object&gt;&lt;object type=&quot;3&quot; unique_id=&quot;19274&quot;&gt;&lt;property id=&quot;20148&quot; value=&quot;5&quot;/&gt;&lt;property id=&quot;20300&quot; value=&quot;Slide 17 - &amp;quot;Power of Beliefs&amp;quot;&quot;/&gt;&lt;property id=&quot;20307&quot; value=&quot;485&quot;/&gt;&lt;/object&gt;&lt;object type=&quot;3&quot; unique_id=&quot;19275&quot;&gt;&lt;property id=&quot;20148&quot; value=&quot;5&quot;/&gt;&lt;property id=&quot;20300&quot; value=&quot;Slide 18 - &amp;quot;Beliefs Science Challenges&amp;quot;&quot;/&gt;&lt;property id=&quot;20307&quot; value=&quot;486&quot;/&gt;&lt;/object&gt;&lt;object type=&quot;3&quot; unique_id=&quot;19276&quot;&gt;&lt;property id=&quot;20148&quot; value=&quot;5&quot;/&gt;&lt;property id=&quot;20300&quot; value=&quot;Slide 19 - &amp;quot;United States Army&amp;quot;&quot;/&gt;&lt;property id=&quot;20307&quot; value=&quot;487&quot;/&gt;&lt;/object&gt;&lt;object type=&quot;3&quot; unique_id=&quot;19277&quot;&gt;&lt;property id=&quot;20148&quot; value=&quot;5&quot;/&gt;&lt;property id=&quot;20300&quot; value=&quot;Slide 20 - &amp;quot;For us:  what can negative thoughts and emotions do?&amp;quot;&quot;/&gt;&lt;property id=&quot;20307&quot; value=&quot;648&quot;/&gt;&lt;/object&gt;&lt;object type=&quot;3&quot; unique_id=&quot;19278&quot;&gt;&lt;property id=&quot;20148&quot; value=&quot;5&quot;/&gt;&lt;property id=&quot;20300&quot; value=&quot;Slide 21 - &amp;quot;Happiness and Unhappiness&amp;amp;#x09;&amp;quot;&quot;/&gt;&lt;property id=&quot;20307&quot; value=&quot;649&quot;/&gt;&lt;/object&gt;&lt;object type=&quot;3&quot; unique_id=&quot;19279&quot;&gt;&lt;property id=&quot;20148&quot; value=&quot;5&quot;/&gt;&lt;property id=&quot;20300&quot; value=&quot;Slide 22 - &amp;quot;Rewire our brains&amp;quot;&quot;/&gt;&lt;property id=&quot;20307&quot; value=&quot;650&quot;/&gt;&lt;/object&gt;&lt;object type=&quot;3&quot; unique_id=&quot;19280&quot;&gt;&lt;property id=&quot;20148&quot; value=&quot;5&quot;/&gt;&lt;property id=&quot;20300&quot; value=&quot;Slide 23 - &amp;quot;But How?  Observe Our Thoughts&amp;quot;&quot;/&gt;&lt;property id=&quot;20307&quot; value=&quot;651&quot;/&gt;&lt;/object&gt;&lt;object type=&quot;3&quot; unique_id=&quot;19281&quot;&gt;&lt;property id=&quot;20148&quot; value=&quot;5&quot;/&gt;&lt;property id=&quot;20300&quot; value=&quot;Slide 24 - &amp;quot;MindUP&amp;quot;&quot;/&gt;&lt;property id=&quot;20307&quot; value=&quot;668&quot;/&gt;&lt;/object&gt;&lt;object type=&quot;3&quot; unique_id=&quot;19282&quot;&gt;&lt;property id=&quot;20148&quot; value=&quot;5&quot;/&gt;&lt;property id=&quot;20300&quot; value=&quot;Slide 25 - &amp;quot;Mindset&amp;quot;&quot;/&gt;&lt;property id=&quot;20307&quot; value=&quot;488&quot;/&gt;&lt;/object&gt;&lt;object type=&quot;3&quot; unique_id=&quot;19283&quot;&gt;&lt;property id=&quot;20148&quot; value=&quot;5&quot;/&gt;&lt;property id=&quot;20300&quot; value=&quot;Slide 26 - &amp;quot;Carol Dweck: Psychology Research&amp;quot;&quot;/&gt;&lt;property id=&quot;20307&quot; value=&quot;445&quot;/&gt;&lt;/object&gt;&lt;object type=&quot;3&quot; unique_id=&quot;19284&quot;&gt;&lt;property id=&quot;20148&quot; value=&quot;5&quot;/&gt;&lt;property id=&quot;20300&quot; value=&quot;Slide 27 - &amp;quot;Focus is to shift mindsets&amp;quot;&quot;/&gt;&lt;property id=&quot;20307&quot; value=&quot;413&quot;/&gt;&lt;/object&gt;&lt;object type=&quot;3&quot; unique_id=&quot;19285&quot;&gt;&lt;property id=&quot;20148&quot; value=&quot;5&quot;/&gt;&lt;property id=&quot;20300&quot; value=&quot;Slide 28 - &amp;quot;Growth Mindsets Influences: &amp;quot;&quot;/&gt;&lt;property id=&quot;20307&quot; value=&quot;419&quot;/&gt;&lt;/object&gt;&lt;object type=&quot;3&quot; unique_id=&quot;19286&quot;&gt;&lt;property id=&quot;20148&quot; value=&quot;5&quot;/&gt;&lt;property id=&quot;20300&quot; value=&quot;Slide 29 - &amp;quot;Growth Mindsets Influences: &amp;quot;&quot;/&gt;&lt;property id=&quot;20307&quot; value=&quot;420&quot;/&gt;&lt;/object&gt;&lt;object type=&quot;3&quot; unique_id=&quot;19287&quot;&gt;&lt;property id=&quot;20148&quot; value=&quot;5&quot;/&gt;&lt;property id=&quot;20300&quot; value=&quot;Slide 30 - &amp;quot;Growth Mindsets Influences: &amp;quot;&quot;/&gt;&lt;property id=&quot;20307&quot; value=&quot;421&quot;/&gt;&lt;/object&gt;&lt;object type=&quot;3&quot; unique_id=&quot;19288&quot;&gt;&lt;property id=&quot;20148&quot; value=&quot;5&quot;/&gt;&lt;property id=&quot;20300&quot; value=&quot;Slide 31 - &amp;quot;What Mindsets Do&amp;quot;&quot;/&gt;&lt;property id=&quot;20307&quot; value=&quot;422&quot;/&gt;&lt;/object&gt;&lt;object type=&quot;3&quot; unique_id=&quot;19289&quot;&gt;&lt;property id=&quot;20148&quot; value=&quot;5&quot;/&gt;&lt;property id=&quot;20300&quot; value=&quot;Slide 32 - &amp;quot;Mindset: &amp;#x0D;&amp;#x0A;Unleashing Self-Motivation&amp;quot;&quot;/&gt;&lt;property id=&quot;20307&quot; value=&quot;430&quot;/&gt;&lt;/object&gt;&lt;object type=&quot;3&quot; unique_id=&quot;19290&quot;&gt;&lt;property id=&quot;20148&quot; value=&quot;5&quot;/&gt;&lt;property id=&quot;20300&quot; value=&quot;Slide 33 - &amp;quot;How the Growth Mindset Promotes Achievement&amp;quot;&quot;/&gt;&lt;property id=&quot;20307&quot; value=&quot;417&quot;/&gt;&lt;/object&gt;&lt;object type=&quot;3&quot; unique_id=&quot;19291&quot;&gt;&lt;property id=&quot;20148&quot; value=&quot;5&quot;/&gt;&lt;property id=&quot;20300&quot; value=&quot;Slide 34 - &amp;quot;Change in Math Grades&amp;quot;&quot;/&gt;&lt;property id=&quot;20307&quot; value=&quot;416&quot;/&gt;&lt;/object&gt;&lt;object type=&quot;3&quot; unique_id=&quot;19292&quot;&gt;&lt;property id=&quot;20148&quot; value=&quot;5&quot;/&gt;&lt;property id=&quot;20300&quot; value=&quot;Slide 35&quot;/&gt;&lt;property id=&quot;20307&quot; value=&quot;663&quot;/&gt;&lt;/object&gt;&lt;object type=&quot;3&quot; unique_id=&quot;19293&quot;&gt;&lt;property id=&quot;20148&quot; value=&quot;5&quot;/&gt;&lt;property id=&quot;20300&quot; value=&quot;Slide 36 - &amp;quot;Dweck October 2009 Interview&amp;quot;&quot;/&gt;&lt;property id=&quot;20307&quot; value=&quot;659&quot;/&gt;&lt;/object&gt;&lt;object type=&quot;3&quot; unique_id=&quot;19294&quot;&gt;&lt;property id=&quot;20148&quot; value=&quot;5&quot;/&gt;&lt;property id=&quot;20300&quot; value=&quot;Slide 37 - &amp;quot;One Consolidated Rewiring Plan&amp;quot;&quot;/&gt;&lt;property id=&quot;20307&quot; value=&quot;664&quot;/&gt;&lt;/object&gt;&lt;object type=&quot;3&quot; unique_id=&quot;19295&quot;&gt;&lt;property id=&quot;20148&quot; value=&quot;5&quot;/&gt;&lt;property id=&quot;20300&quot; value=&quot;Slide 38&quot;/&gt;&lt;property id=&quot;20307&quot; value=&quot;665&quot;/&gt;&lt;/object&gt;&lt;object type=&quot;3&quot; unique_id=&quot;19296&quot;&gt;&lt;property id=&quot;20148&quot; value=&quot;5&quot;/&gt;&lt;property id=&quot;20300&quot; value=&quot;Slide 39 - &amp;quot;Science Says&amp;quot;&quot;/&gt;&lt;property id=&quot;20307&quot; value=&quot;472&quot;/&gt;&lt;/object&gt;&lt;object type=&quot;3&quot; unique_id=&quot;19297&quot;&gt;&lt;property id=&quot;20148&quot; value=&quot;5&quot;/&gt;&lt;property id=&quot;20300&quot; value=&quot;Slide 41 - &amp;quot;Science Says&amp;quot;&quot;/&gt;&lt;property id=&quot;20307&quot; value=&quot;473&quot;/&gt;&lt;/object&gt;&lt;object type=&quot;3&quot; unique_id=&quot;19298&quot;&gt;&lt;property id=&quot;20148&quot; value=&quot;5&quot;/&gt;&lt;property id=&quot;20300&quot; value=&quot;Slide 42 - &amp;quot;Put Downs&amp;quot;&quot;/&gt;&lt;property id=&quot;20307&quot; value=&quot;474&quot;/&gt;&lt;/object&gt;&lt;object type=&quot;3&quot; unique_id=&quot;19299&quot;&gt;&lt;property id=&quot;20148&quot; value=&quot;5&quot;/&gt;&lt;property id=&quot;20300&quot; value=&quot;Slide 43 - &amp;quot;Claude Steele: Social Psychology &amp;quot;&quot;/&gt;&lt;property id=&quot;20307&quot; value=&quot;443&quot;/&gt;&lt;/object&gt;&lt;object type=&quot;3&quot; unique_id=&quot;19300&quot;&gt;&lt;property id=&quot;20148&quot; value=&quot;5&quot;/&gt;&lt;property id=&quot;20300&quot; value=&quot;Slide 44 - &amp;quot;Stereotype Threat Affects Everyone&amp;quot;&quot;/&gt;&lt;property id=&quot;20307&quot; value=&quot;444&quot;/&gt;&lt;/object&gt;&lt;object type=&quot;3&quot; unique_id=&quot;19301&quot;&gt;&lt;property id=&quot;20148&quot; value=&quot;5&quot;/&gt;&lt;property id=&quot;20300&quot; value=&quot;Slide 45 - &amp;quot;Whistling Vivaldi&amp;quot;&quot;/&gt;&lt;property id=&quot;20307&quot; value=&quot;634&quot;/&gt;&lt;/object&gt;&lt;object type=&quot;3&quot; unique_id=&quot;19302&quot;&gt;&lt;property id=&quot;20148&quot; value=&quot;5&quot;/&gt;&lt;property id=&quot;20300&quot; value=&quot;Slide 46 - &amp;quot;Academic Performance&amp;quot;&quot;/&gt;&lt;property id=&quot;20307&quot; value=&quot;489&quot;/&gt;&lt;/object&gt;&lt;object type=&quot;3&quot; unique_id=&quot;19303&quot;&gt;&lt;property id=&quot;20148&quot; value=&quot;5&quot;/&gt;&lt;property id=&quot;20300&quot; value=&quot;Slide 47 - &amp;quot;FEAR—aspect of Stereotype Threat&amp;quot;&quot;/&gt;&lt;property id=&quot;20307&quot; value=&quot;490&quot;/&gt;&lt;/object&gt;&lt;object type=&quot;3&quot; unique_id=&quot;19304&quot;&gt;&lt;property id=&quot;20148&quot; value=&quot;5&quot;/&gt;&lt;property id=&quot;20300&quot; value=&quot;Slide 48 - &amp;quot;Steele’s Solution&amp;quot;&quot;/&gt;&lt;property id=&quot;20307&quot; value=&quot;660&quot;/&gt;&lt;/object&gt;&lt;object type=&quot;3&quot; unique_id=&quot;19305&quot;&gt;&lt;property id=&quot;20148&quot; value=&quot;5&quot;/&gt;&lt;property id=&quot;20300&quot; value=&quot;Slide 49 - &amp;quot;Steele’s Solution: Affirmation = &amp;#x0D;&amp;#x0A;Belonging and Trust&amp;quot;&quot;/&gt;&lt;property id=&quot;20307&quot; value=&quot;661&quot;/&gt;&lt;/object&gt;&lt;object type=&quot;3&quot; unique_id=&quot;19306&quot;&gt;&lt;property id=&quot;20148&quot; value=&quot;5&quot;/&gt;&lt;property id=&quot;20300&quot; value=&quot;Slide 50 - &amp;quot;Science Says&amp;quot;&quot;/&gt;&lt;property id=&quot;20307&quot; value=&quot;491&quot;/&gt;&lt;/object&gt;&lt;object type=&quot;3&quot; unique_id=&quot;19307&quot;&gt;&lt;property id=&quot;20148&quot; value=&quot;5&quot;/&gt;&lt;property id=&quot;20300&quot; value=&quot;Slide 51 - &amp;quot;Science Says: Repeat/Restate&amp;quot;&quot;/&gt;&lt;property id=&quot;20307&quot; value=&quot;492&quot;/&gt;&lt;/object&gt;&lt;object type=&quot;3&quot; unique_id=&quot;19308&quot;&gt;&lt;property id=&quot;20148&quot; value=&quot;5&quot;/&gt;&lt;property id=&quot;20300&quot; value=&quot;Slide 52 - &amp;quot;Science Shows&amp;quot;&quot;/&gt;&lt;property id=&quot;20307&quot; value=&quot;574&quot;/&gt;&lt;/object&gt;&lt;object type=&quot;3&quot; unique_id=&quot;19309&quot;&gt;&lt;property id=&quot;20148&quot; value=&quot;5&quot;/&gt;&lt;property id=&quot;20300&quot; value=&quot;Slide 53 - &amp;quot;In TRIO&amp;quot;&quot;/&gt;&lt;property id=&quot;20307&quot; value=&quot;495&quot;/&gt;&lt;/object&gt;&lt;object type=&quot;3&quot; unique_id=&quot;19310&quot;&gt;&lt;property id=&quot;20148&quot; value=&quot;5&quot;/&gt;&lt;property id=&quot;20300&quot; value=&quot;Slide 54 - &amp;quot;B. Teach Metacognition&amp;quot;&quot;/&gt;&lt;property id=&quot;20307&quot; value=&quot;670&quot;/&gt;&lt;/object&gt;&lt;object type=&quot;3&quot; unique_id=&quot;19311&quot;&gt;&lt;property id=&quot;20148&quot; value=&quot;5&quot;/&gt;&lt;property id=&quot;20300&quot; value=&quot;Slide 55 - &amp;quot;Metacognition=“Self-regulated Learners”&amp;quot;&quot;/&gt;&lt;property id=&quot;20307&quot; value=&quot;575&quot;/&gt;&lt;/object&gt;&lt;object type=&quot;3&quot; unique_id=&quot;19312&quot;&gt;&lt;property id=&quot;20148&quot; value=&quot;5&quot;/&gt;&lt;property id=&quot;20300&quot; value=&quot;Slide 56&quot;/&gt;&lt;property id=&quot;20307&quot; value=&quot;577&quot;/&gt;&lt;/object&gt;&lt;object type=&quot;3&quot; unique_id=&quot;19313&quot;&gt;&lt;property id=&quot;20148&quot; value=&quot;5&quot;/&gt;&lt;property id=&quot;20300&quot; value=&quot;Slide 57&quot;/&gt;&lt;property id=&quot;20307&quot; value=&quot;578&quot;/&gt;&lt;/object&gt;&lt;object type=&quot;3&quot; unique_id=&quot;19314&quot;&gt;&lt;property id=&quot;20148&quot; value=&quot;5&quot;/&gt;&lt;property id=&quot;20300&quot; value=&quot;Slide 58&quot;/&gt;&lt;property id=&quot;20307&quot; value=&quot;579&quot;/&gt;&lt;/object&gt;&lt;object type=&quot;3&quot; unique_id=&quot;19315&quot;&gt;&lt;property id=&quot;20148&quot; value=&quot;5&quot;/&gt;&lt;property id=&quot;20300&quot; value=&quot;Slide 59&quot;/&gt;&lt;property id=&quot;20307&quot; value=&quot;580&quot;/&gt;&lt;/object&gt;&lt;object type=&quot;3&quot; unique_id=&quot;19316&quot;&gt;&lt;property id=&quot;20148&quot; value=&quot;5&quot;/&gt;&lt;property id=&quot;20300&quot; value=&quot;Slide 60&quot;/&gt;&lt;property id=&quot;20307&quot; value=&quot;581&quot;/&gt;&lt;/object&gt;&lt;object type=&quot;3&quot; unique_id=&quot;19317&quot;&gt;&lt;property id=&quot;20148&quot; value=&quot;5&quot;/&gt;&lt;property id=&quot;20300&quot; value=&quot;Slide 61&quot;/&gt;&lt;property id=&quot;20307&quot; value=&quot;582&quot;/&gt;&lt;/object&gt;&lt;object type=&quot;3&quot; unique_id=&quot;19318&quot;&gt;&lt;property id=&quot;20148&quot; value=&quot;5&quot;/&gt;&lt;property id=&quot;20300&quot; value=&quot;Slide 62&quot;/&gt;&lt;property id=&quot;20307&quot; value=&quot;583&quot;/&gt;&lt;/object&gt;&lt;object type=&quot;3&quot; unique_id=&quot;19319&quot;&gt;&lt;property id=&quot;20148&quot; value=&quot;5&quot;/&gt;&lt;property id=&quot;20300&quot; value=&quot;Slide 63 - &amp;quot;The Forgetting Curve&amp;quot;&quot;/&gt;&lt;property id=&quot;20307&quot; value=&quot;589&quot;/&gt;&lt;/object&gt;&lt;object type=&quot;3&quot; unique_id=&quot;19320&quot;&gt;&lt;property id=&quot;20148&quot; value=&quot;5&quot;/&gt;&lt;property id=&quot;20300&quot; value=&quot;Slide 64&quot;/&gt;&lt;property id=&quot;20307&quot; value=&quot;592&quot;/&gt;&lt;/object&gt;&lt;object type=&quot;3&quot; unique_id=&quot;19321&quot;&gt;&lt;property id=&quot;20148&quot; value=&quot;5&quot;/&gt;&lt;property id=&quot;20300&quot; value=&quot;Slide 65&quot;/&gt;&lt;property id=&quot;20307&quot; value=&quot;596&quot;/&gt;&lt;/object&gt;&lt;object type=&quot;3&quot; unique_id=&quot;19322&quot;&gt;&lt;property id=&quot;20148&quot; value=&quot;5&quot;/&gt;&lt;property id=&quot;20300&quot; value=&quot;Slide 66 - &amp;quot;Science Says&amp;quot;&quot;/&gt;&lt;property id=&quot;20307&quot; value=&quot;611&quot;/&gt;&lt;/object&gt;&lt;object type=&quot;3&quot; unique_id=&quot;19323&quot;&gt;&lt;property id=&quot;20148&quot; value=&quot;5&quot;/&gt;&lt;property id=&quot;20300&quot; value=&quot;Slide 67 - &amp;quot;Optimal Physical Environment&amp;quot;&quot;/&gt;&lt;property id=&quot;20307&quot; value=&quot;500&quot;/&gt;&lt;/object&gt;&lt;object type=&quot;3&quot; unique_id=&quot;19324&quot;&gt;&lt;property id=&quot;20148&quot; value=&quot;5&quot;/&gt;&lt;property id=&quot;20300&quot; value=&quot;Slide 68 - &amp;quot;Physical movement creates stronger neural networks&amp;quot;&quot;/&gt;&lt;property id=&quot;20307&quot; value=&quot;504&quot;/&gt;&lt;/object&gt;&lt;object type=&quot;3&quot; unique_id=&quot;19325&quot;&gt;&lt;property id=&quot;20148&quot; value=&quot;5&quot;/&gt;&lt;property id=&quot;20300&quot; value=&quot;Slide 69 - &amp;quot;Physical Activity&amp;quot;&quot;/&gt;&lt;property id=&quot;20307&quot; value=&quot;502&quot;/&gt;&lt;/object&gt;&lt;object type=&quot;3&quot; unique_id=&quot;19326&quot;&gt;&lt;property id=&quot;20148&quot; value=&quot;5&quot;/&gt;&lt;property id=&quot;20300&quot; value=&quot;Slide 70 - &amp;quot;Exercise  greater cognitive performance&amp;quot;&quot;/&gt;&lt;property id=&quot;20307&quot; value=&quot;607&quot;/&gt;&lt;/object&gt;&lt;object type=&quot;3&quot; unique_id=&quot;19327&quot;&gt;&lt;property id=&quot;20148&quot; value=&quot;5&quot;/&gt;&lt;property id=&quot;20300&quot; value=&quot;Slide 71 - &amp;quot;Sleep&amp;quot;&quot;/&gt;&lt;property id=&quot;20307&quot; value=&quot;612&quot;/&gt;&lt;/object&gt;&lt;object type=&quot;3&quot; unique_id=&quot;19328&quot;&gt;&lt;property id=&quot;20148&quot; value=&quot;5&quot;/&gt;&lt;property id=&quot;20300&quot; value=&quot;Slide 72 - &amp;quot;What’s the relationship between ordinary sleep and extraordinary learning? &amp;quot;&quot;/&gt;&lt;property id=&quot;20307&quot; value=&quot;613&quot;/&gt;&lt;/object&gt;&lt;object type=&quot;3&quot; unique_id=&quot;19329&quot;&gt;&lt;property id=&quot;20148&quot; value=&quot;5&quot;/&gt;&lt;property id=&quot;20300&quot; value=&quot;Slide 73 - &amp;quot;Yes: you let them &amp;#x0D;&amp;#x0A;sleep on it!&amp;quot;&quot;/&gt;&lt;property id=&quot;20307&quot; value=&quot;614&quot;/&gt;&lt;/object&gt;&lt;object type=&quot;3&quot; unique_id=&quot;19330&quot;&gt;&lt;property id=&quot;20148&quot; value=&quot;5&quot;/&gt;&lt;property id=&quot;20300&quot; value=&quot;Slide 74 - &amp;quot;Does sleep solidify learning? &amp;quot;&quot;/&gt;&lt;property id=&quot;20307&quot; value=&quot;615&quot;/&gt;&lt;/object&gt;&lt;object type=&quot;3&quot; unique_id=&quot;19331&quot;&gt;&lt;property id=&quot;20148&quot; value=&quot;5&quot;/&gt;&lt;property id=&quot;20300&quot; value=&quot;Slide 75 - &amp;quot;Minimize Stress and Fear&amp;quot;&quot;/&gt;&lt;property id=&quot;20307&quot; value=&quot;508&quot;/&gt;&lt;/object&gt;&lt;object type=&quot;3&quot; unique_id=&quot;19332&quot;&gt;&lt;property id=&quot;20148&quot; value=&quot;5&quot;/&gt;&lt;property id=&quot;20300&quot; value=&quot;Slide 76 - &amp;quot;Stress Response&amp;quot;&quot;/&gt;&lt;property id=&quot;20307&quot; value=&quot;597&quot;/&gt;&lt;/object&gt;&lt;object type=&quot;3&quot; unique_id=&quot;19333&quot;&gt;&lt;property id=&quot;20148&quot; value=&quot;5&quot;/&gt;&lt;property id=&quot;20300&quot; value=&quot;Slide 77&quot;/&gt;&lt;property id=&quot;20307&quot; value=&quot;509&quot;/&gt;&lt;/object&gt;&lt;object type=&quot;3&quot; unique_id=&quot;19334&quot;&gt;&lt;property id=&quot;20148&quot; value=&quot;5&quot;/&gt;&lt;property id=&quot;20300&quot; value=&quot;Slide 78&quot;/&gt;&lt;property id=&quot;20307&quot; value=&quot;642&quot;/&gt;&lt;/object&gt;&lt;object type=&quot;3&quot; unique_id=&quot;19335&quot;&gt;&lt;property id=&quot;20148&quot; value=&quot;5&quot;/&gt;&lt;property id=&quot;20300&quot; value=&quot;Slide 79 - &amp;quot;Stress is Cumulative&amp;quot;&quot;/&gt;&lt;property id=&quot;20307&quot; value=&quot;643&quot;/&gt;&lt;/object&gt;&lt;object type=&quot;3&quot; unique_id=&quot;19336&quot;&gt;&lt;property id=&quot;20148&quot; value=&quot;5&quot;/&gt;&lt;property id=&quot;20300&quot; value=&quot;Slide 80&quot;/&gt;&lt;property id=&quot;20307&quot; value=&quot;644&quot;/&gt;&lt;/object&gt;&lt;object type=&quot;3&quot; unique_id=&quot;19337&quot;&gt;&lt;property id=&quot;20148&quot; value=&quot;5&quot;/&gt;&lt;property id=&quot;20300&quot; value=&quot;Slide 81 - &amp;quot;Strategies to Reduce Stress&amp;quot;&quot;/&gt;&lt;property id=&quot;20307&quot; value=&quot;604&quot;/&gt;&lt;/object&gt;&lt;object type=&quot;3&quot; unique_id=&quot;19338&quot;&gt;&lt;property id=&quot;20148&quot; value=&quot;5&quot;/&gt;&lt;property id=&quot;20300&quot; value=&quot;Slide 82 - &amp;quot;Strategies to Reduce Stress&amp;quot;&quot;/&gt;&lt;property id=&quot;20307&quot; value=&quot;605&quot;/&gt;&lt;/object&gt;&lt;object type=&quot;3&quot; unique_id=&quot;19339&quot;&gt;&lt;property id=&quot;20148&quot; value=&quot;5&quot;/&gt;&lt;property id=&quot;20300&quot; value=&quot;Slide 83 - &amp;quot;Meditation proven to reduce stress and its affects&amp;quot;&quot;/&gt;&lt;property id=&quot;20307&quot; value=&quot;510&quot;/&gt;&lt;/object&gt;&lt;object type=&quot;3&quot; unique_id=&quot;19340&quot;&gt;&lt;property id=&quot;20148&quot; value=&quot;5&quot;/&gt;&lt;property id=&quot;20300&quot; value=&quot;Slide 85 - &amp;quot;Your Assessment and Lunch &amp;quot;&quot;/&gt;&lt;property id=&quot;20307&quot; value=&quot;386&quot;/&gt;&lt;/object&gt;&lt;object type=&quot;3&quot; unique_id=&quot;19341&quot;&gt;&lt;property id=&quot;20148&quot; value=&quot;5&quot;/&gt;&lt;property id=&quot;20300&quot; value=&quot;Slide 86 - &amp;quot;Part Two: Applications for TRIO&amp;quot;&quot;/&gt;&lt;property id=&quot;20307&quot; value=&quot;629&quot;/&gt;&lt;/object&gt;&lt;object type=&quot;3&quot; unique_id=&quot;19342&quot;&gt;&lt;property id=&quot;20148&quot; value=&quot;5&quot;/&gt;&lt;property id=&quot;20300&quot; value=&quot;Slide 87 - &amp;quot;Repeat: Summarize&amp;quot;&quot;/&gt;&lt;property id=&quot;20307&quot; value=&quot;633&quot;/&gt;&lt;/object&gt;&lt;object type=&quot;3&quot; unique_id=&quot;19343&quot;&gt;&lt;property id=&quot;20148&quot; value=&quot;5&quot;/&gt;&lt;property id=&quot;20300&quot; value=&quot;Slide 88&quot;/&gt;&lt;property id=&quot;20307&quot; value=&quot;631&quot;/&gt;&lt;/object&gt;&lt;object type=&quot;3&quot; unique_id=&quot;19344&quot;&gt;&lt;property id=&quot;20148&quot; value=&quot;5&quot;/&gt;&lt;property id=&quot;20300&quot; value=&quot;Slide 89&quot;/&gt;&lt;property id=&quot;20307&quot; value=&quot;436&quot;/&gt;&lt;/object&gt;&lt;object type=&quot;3&quot; unique_id=&quot;19345&quot;&gt;&lt;property id=&quot;20148&quot; value=&quot;5&quot;/&gt;&lt;property id=&quot;20300&quot; value=&quot;Slide 90&quot;/&gt;&lt;property id=&quot;20307&quot; value=&quot;632&quot;/&gt;&lt;/object&gt;&lt;object type=&quot;3&quot; unique_id=&quot;19346&quot;&gt;&lt;property id=&quot;20148&quot; value=&quot;5&quot;/&gt;&lt;property id=&quot;20300&quot; value=&quot;Slide 91 - &amp;quot;&amp;#x0D;&amp;#x0A;&amp;#x0D;&amp;#x0A;&amp;#x0D;&amp;#x0A;NOTE: Just like with technology&amp;#x0D;&amp;#x0A;&amp;quot;&quot;/&gt;&lt;property id=&quot;20307&quot; value=&quot;617&quot;/&gt;&lt;/object&gt;&lt;object type=&quot;3&quot; unique_id=&quot;19347&quot;&gt;&lt;property id=&quot;20148&quot; value=&quot;5&quot;/&gt;&lt;property id=&quot;20300&quot; value=&quot;Slide 92&quot;/&gt;&lt;property id=&quot;20307&quot; value=&quot;667&quot;/&gt;&lt;/object&gt;&lt;object type=&quot;3&quot; unique_id=&quot;19348&quot;&gt;&lt;property id=&quot;20148&quot; value=&quot;5&quot;/&gt;&lt;property id=&quot;20300&quot; value=&quot;Slide 94 - &amp;quot;Invention—Intention--Action&amp;quot;&quot;/&gt;&lt;property id=&quot;20307&quot; value=&quot;666&quot;/&gt;&lt;/object&gt;&lt;object type=&quot;3&quot; unique_id=&quot;19349&quot;&gt;&lt;property id=&quot;20148&quot; value=&quot;5&quot;/&gt;&lt;property id=&quot;20300&quot; value=&quot;Slide 95&quot;/&gt;&lt;property id=&quot;20307&quot; value=&quot;549&quot;/&gt;&lt;/object&gt;&lt;object type=&quot;3&quot; unique_id=&quot;19350&quot;&gt;&lt;property id=&quot;20148&quot; value=&quot;5&quot;/&gt;&lt;property id=&quot;20300&quot; value=&quot;Slide 96&quot;/&gt;&lt;property id=&quot;20307&quot; value=&quot;551&quot;/&gt;&lt;/object&gt;&lt;object type=&quot;3&quot; unique_id=&quot;19351&quot;&gt;&lt;property id=&quot;20148&quot; value=&quot;5&quot;/&gt;&lt;property id=&quot;20300&quot; value=&quot;Slide 97 - &amp;quot;Resources&amp;quot;&quot;/&gt;&lt;property id=&quot;20307&quot; value=&quot;550&quot;/&gt;&lt;/object&gt;&lt;object type=&quot;3&quot; unique_id=&quot;19352&quot;&gt;&lt;property id=&quot;20148&quot; value=&quot;5&quot;/&gt;&lt;property id=&quot;20300&quot; value=&quot;Slide 98 - &amp;quot;Your Assessment  &amp;quot;&quot;/&gt;&lt;property id=&quot;20307&quot; value=&quot;653&quot;/&gt;&lt;/object&gt;&lt;object type=&quot;3&quot; unique_id=&quot;19353&quot;&gt;&lt;property id=&quot;20148&quot; value=&quot;5&quot;/&gt;&lt;property id=&quot;20300&quot; value=&quot;Slide 99&quot;/&gt;&lt;property id=&quot;20307&quot; value=&quot;662&quot;/&gt;&lt;/object&gt;&lt;object type=&quot;3&quot; unique_id=&quot;20042&quot;&gt;&lt;property id=&quot;20148&quot; value=&quot;5&quot;/&gt;&lt;property id=&quot;20300&quot; value=&quot;Slide 4&quot;/&gt;&lt;property id=&quot;20307&quot; value=&quot;671&quot;/&gt;&lt;/object&gt;&lt;object type=&quot;3&quot; unique_id=&quot;20343&quot;&gt;&lt;property id=&quot;20148&quot; value=&quot;5&quot;/&gt;&lt;property id=&quot;20300&quot; value=&quot;Slide 93&quot;/&gt;&lt;property id=&quot;20307&quot; value=&quot;6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7095</TotalTime>
  <Words>484</Words>
  <Application>Microsoft Macintosh PowerPoint</Application>
  <PresentationFormat>On-screen Show (4:3)</PresentationFormat>
  <Paragraphs>119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Growth Mindset  &amp; Mindfulness Techniques  Lunch Session Wednesday</vt:lpstr>
      <vt:lpstr>University of Washington Presenters</vt:lpstr>
      <vt:lpstr>Introductions/Who’s Here</vt:lpstr>
      <vt:lpstr>Resources Handout</vt:lpstr>
      <vt:lpstr>The Why</vt:lpstr>
      <vt:lpstr>Rewire our brains</vt:lpstr>
      <vt:lpstr>But How?  Observe Our Thoughts</vt:lpstr>
      <vt:lpstr>Raisin Practice</vt:lpstr>
      <vt:lpstr>Carol Dweck: Psychology Research</vt:lpstr>
      <vt:lpstr>Square Breathing</vt:lpstr>
      <vt:lpstr>Brainology</vt:lpstr>
      <vt:lpstr>Mindfulness Attention on the Now (Oprah Reading)</vt:lpstr>
      <vt:lpstr>Mindfulness Research</vt:lpstr>
      <vt:lpstr>Mindfulness for Students</vt:lpstr>
      <vt:lpstr>MindUP – Hawn Foundation</vt:lpstr>
      <vt:lpstr>MindUP</vt:lpstr>
      <vt:lpstr>Core Practice</vt:lpstr>
      <vt:lpstr>The Practice</vt:lpstr>
      <vt:lpstr>Ten</vt:lpstr>
      <vt:lpstr>MindUP – Video</vt:lpstr>
      <vt:lpstr>Meditation proven to reduce stress and its affects</vt:lpstr>
      <vt:lpstr>A Practice</vt:lpstr>
      <vt:lpstr>Questions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Putri Hiendarto</dc:creator>
  <cp:lastModifiedBy>Ben C. McCune</cp:lastModifiedBy>
  <cp:revision>439</cp:revision>
  <cp:lastPrinted>2012-05-10T21:33:30Z</cp:lastPrinted>
  <dcterms:created xsi:type="dcterms:W3CDTF">2011-02-08T19:07:53Z</dcterms:created>
  <dcterms:modified xsi:type="dcterms:W3CDTF">2012-06-14T20:40:38Z</dcterms:modified>
</cp:coreProperties>
</file>