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57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1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6610-EF7A-4553-9805-1168574747D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FEF2-0904-4FE1-9873-FB694328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 Analysis </a:t>
            </a:r>
            <a:r>
              <a:rPr lang="en-US" dirty="0" smtClean="0"/>
              <a:t>in SPSS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5867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i="1" dirty="0" smtClean="0"/>
              <a:t>Explore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04800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ps4hci/</a:t>
            </a:r>
            <a:r>
              <a:rPr lang="en-US" dirty="0" err="1" smtClean="0"/>
              <a:t>posts.sav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2947" y="1905000"/>
            <a:ext cx="2601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Histograms, box-plots, and descriptive stats suggest that Android users posted more than </a:t>
            </a:r>
            <a:r>
              <a:rPr lang="en-US" sz="2800" dirty="0" err="1" smtClean="0"/>
              <a:t>iOS</a:t>
            </a:r>
            <a:r>
              <a:rPr lang="en-US" sz="2800" dirty="0" smtClean="0"/>
              <a:t> users.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12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</a:t>
            </a:r>
            <a:r>
              <a:rPr lang="en-US" i="1" dirty="0" err="1" smtClean="0"/>
              <a:t>Descriptives</a:t>
            </a:r>
            <a:r>
              <a:rPr lang="en-US" dirty="0" smtClean="0"/>
              <a:t> Command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9" b="79444"/>
          <a:stretch/>
        </p:blipFill>
        <p:spPr bwMode="auto">
          <a:xfrm>
            <a:off x="304800" y="1447800"/>
            <a:ext cx="4343400" cy="154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44" y="2590800"/>
            <a:ext cx="4148138" cy="246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2" y="5181600"/>
            <a:ext cx="8734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2537484">
            <a:off x="4763968" y="1905000"/>
            <a:ext cx="1090613" cy="3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317721">
            <a:off x="3439319" y="4664763"/>
            <a:ext cx="1090613" cy="3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Design: between subjects</a:t>
            </a:r>
          </a:p>
          <a:p>
            <a:r>
              <a:rPr lang="en-US" dirty="0" smtClean="0"/>
              <a:t>Factors: </a:t>
            </a:r>
            <a:r>
              <a:rPr lang="en-US" i="1" dirty="0" smtClean="0"/>
              <a:t>Platform (Android, </a:t>
            </a:r>
            <a:r>
              <a:rPr lang="en-US" i="1" dirty="0" err="1" smtClean="0"/>
              <a:t>iOS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Measures: </a:t>
            </a:r>
            <a:r>
              <a:rPr lang="en-US" i="1" dirty="0" smtClean="0"/>
              <a:t>Posts</a:t>
            </a:r>
          </a:p>
          <a:p>
            <a:r>
              <a:rPr lang="en-US" i="1" dirty="0" smtClean="0"/>
              <a:t>Posts</a:t>
            </a:r>
            <a:r>
              <a:rPr lang="en-US" dirty="0" smtClean="0"/>
              <a:t> is normal (in both groups)</a:t>
            </a:r>
            <a:endParaRPr lang="en-US" i="1" dirty="0" smtClean="0"/>
          </a:p>
          <a:p>
            <a:r>
              <a:rPr lang="en-US" dirty="0" smtClean="0"/>
              <a:t>Which test to use?</a:t>
            </a:r>
          </a:p>
        </p:txBody>
      </p:sp>
    </p:spTree>
    <p:extLst>
      <p:ext uri="{BB962C8B-B14F-4D97-AF65-F5344CB8AC3E}">
        <p14:creationId xmlns:p14="http://schemas.microsoft.com/office/powerpoint/2010/main" val="243459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Design: between subjects</a:t>
            </a:r>
          </a:p>
          <a:p>
            <a:r>
              <a:rPr lang="en-US" dirty="0" smtClean="0"/>
              <a:t>Factors: </a:t>
            </a:r>
            <a:r>
              <a:rPr lang="en-US" i="1" dirty="0" smtClean="0"/>
              <a:t>Platform (Android, </a:t>
            </a:r>
            <a:r>
              <a:rPr lang="en-US" i="1" dirty="0" err="1" smtClean="0"/>
              <a:t>iOS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Measures: </a:t>
            </a:r>
            <a:r>
              <a:rPr lang="en-US" i="1" dirty="0" smtClean="0"/>
              <a:t>Posts</a:t>
            </a:r>
          </a:p>
          <a:p>
            <a:r>
              <a:rPr lang="en-US" i="1" dirty="0" smtClean="0"/>
              <a:t>Posts</a:t>
            </a:r>
            <a:r>
              <a:rPr lang="en-US" dirty="0" smtClean="0"/>
              <a:t> is normal (in both groups)</a:t>
            </a:r>
            <a:endParaRPr lang="en-US" i="1" dirty="0" smtClean="0"/>
          </a:p>
          <a:p>
            <a:r>
              <a:rPr lang="en-US" dirty="0" smtClean="0"/>
              <a:t>Which test to use?</a:t>
            </a:r>
          </a:p>
          <a:p>
            <a:pPr lvl="1"/>
            <a:r>
              <a:rPr lang="en-US" dirty="0" smtClean="0"/>
              <a:t>One-way ANOVA</a:t>
            </a:r>
          </a:p>
          <a:p>
            <a:pPr lvl="1"/>
            <a:r>
              <a:rPr lang="en-US" dirty="0" smtClean="0"/>
              <a:t>Since only 2 levels, this is the same as a </a:t>
            </a:r>
            <a:r>
              <a:rPr lang="en-US" i="1" dirty="0" smtClean="0"/>
              <a:t>t</a:t>
            </a:r>
            <a:r>
              <a:rPr lang="en-US" dirty="0" smtClean="0"/>
              <a:t>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6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dirty="0" smtClean="0"/>
              <a:t>-test in SPSS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41" b="75741"/>
          <a:stretch/>
        </p:blipFill>
        <p:spPr bwMode="auto">
          <a:xfrm>
            <a:off x="1943391" y="1285874"/>
            <a:ext cx="5257948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2" y="3625309"/>
            <a:ext cx="4080136" cy="25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/>
          <a:stretch/>
        </p:blipFill>
        <p:spPr bwMode="auto">
          <a:xfrm>
            <a:off x="5003563" y="3581400"/>
            <a:ext cx="3886200" cy="31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7707045">
            <a:off x="841196" y="2743638"/>
            <a:ext cx="1090613" cy="3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38587" y="5239810"/>
            <a:ext cx="1090613" cy="3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t-</a:t>
            </a:r>
            <a:r>
              <a:rPr lang="en-US" dirty="0" smtClean="0"/>
              <a:t>test Output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9374"/>
            <a:ext cx="86734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42672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1" y="5334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College students who used </a:t>
            </a:r>
            <a:r>
              <a:rPr lang="en-US" sz="2000" dirty="0" smtClean="0"/>
              <a:t>Android </a:t>
            </a:r>
            <a:r>
              <a:rPr lang="en-US" sz="2000" dirty="0"/>
              <a:t>posted significantly more than those who used </a:t>
            </a:r>
            <a:r>
              <a:rPr lang="en-US" sz="2000" dirty="0" err="1" smtClean="0"/>
              <a:t>iOS</a:t>
            </a:r>
            <a:r>
              <a:rPr lang="en-US" sz="2000" dirty="0" smtClean="0"/>
              <a:t> </a:t>
            </a:r>
            <a:r>
              <a:rPr lang="en-US" sz="2000" dirty="0"/>
              <a:t>(30.10 </a:t>
            </a:r>
            <a:r>
              <a:rPr lang="en-US" sz="2000" i="1" dirty="0"/>
              <a:t>vs. </a:t>
            </a:r>
            <a:r>
              <a:rPr lang="en-US" sz="2000" dirty="0"/>
              <a:t>24.95, </a:t>
            </a:r>
            <a:r>
              <a:rPr lang="en-US" sz="2000" i="1" dirty="0"/>
              <a:t>t</a:t>
            </a:r>
            <a:r>
              <a:rPr lang="en-US" sz="2000" dirty="0"/>
              <a:t>(38) = -2.04, </a:t>
            </a:r>
            <a:r>
              <a:rPr lang="en-US" sz="2000" i="1" dirty="0"/>
              <a:t>p </a:t>
            </a:r>
            <a:r>
              <a:rPr lang="en-US" sz="2000" dirty="0"/>
              <a:t>&lt; .05). </a:t>
            </a:r>
          </a:p>
        </p:txBody>
      </p:sp>
    </p:spTree>
    <p:extLst>
      <p:ext uri="{BB962C8B-B14F-4D97-AF65-F5344CB8AC3E}">
        <p14:creationId xmlns:p14="http://schemas.microsoft.com/office/powerpoint/2010/main" val="425727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Configure data set</a:t>
            </a:r>
          </a:p>
          <a:p>
            <a:r>
              <a:rPr lang="en-US" dirty="0" smtClean="0"/>
              <a:t>Use Explore command</a:t>
            </a:r>
          </a:p>
          <a:p>
            <a:pPr lvl="1"/>
            <a:r>
              <a:rPr lang="en-US" dirty="0" smtClean="0"/>
              <a:t>Get descriptive statistics</a:t>
            </a:r>
          </a:p>
          <a:p>
            <a:pPr lvl="1"/>
            <a:r>
              <a:rPr lang="en-US" dirty="0" smtClean="0"/>
              <a:t>Look at distributions of variables</a:t>
            </a:r>
          </a:p>
          <a:p>
            <a:pPr lvl="1"/>
            <a:r>
              <a:rPr lang="en-US" dirty="0" smtClean="0"/>
              <a:t>Check normality of variables</a:t>
            </a:r>
          </a:p>
          <a:p>
            <a:r>
              <a:rPr lang="en-US" dirty="0" smtClean="0"/>
              <a:t>Run statistical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SPSS likes Excel spreadsheets</a:t>
            </a:r>
          </a:p>
          <a:p>
            <a:r>
              <a:rPr lang="en-US" dirty="0" smtClean="0"/>
              <a:t>Save as SPSS *.</a:t>
            </a:r>
            <a:r>
              <a:rPr lang="en-US" dirty="0" err="1" smtClean="0"/>
              <a:t>sav</a:t>
            </a:r>
            <a:r>
              <a:rPr lang="en-US" dirty="0" smtClean="0"/>
              <a:t>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7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SPSS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</a:t>
            </a:r>
          </a:p>
          <a:p>
            <a:pPr lvl="1"/>
            <a:r>
              <a:rPr lang="en-US" dirty="0" smtClean="0"/>
              <a:t>Discrete, unordered values, like </a:t>
            </a:r>
            <a:r>
              <a:rPr lang="en-US" i="1" dirty="0" smtClean="0"/>
              <a:t>colors</a:t>
            </a:r>
            <a:r>
              <a:rPr lang="en-US" dirty="0" smtClean="0"/>
              <a:t> or </a:t>
            </a:r>
            <a:r>
              <a:rPr lang="en-US" i="1" dirty="0" smtClean="0"/>
              <a:t>people</a:t>
            </a:r>
            <a:endParaRPr lang="en-US" dirty="0" smtClean="0"/>
          </a:p>
          <a:p>
            <a:r>
              <a:rPr lang="en-US" dirty="0" smtClean="0"/>
              <a:t>Ordinal</a:t>
            </a:r>
          </a:p>
          <a:p>
            <a:pPr lvl="1"/>
            <a:r>
              <a:rPr lang="en-US" dirty="0" smtClean="0"/>
              <a:t>Discrete, ordered values, like scale-response questions</a:t>
            </a:r>
          </a:p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Continuous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</a:t>
            </a:r>
            <a:r>
              <a:rPr lang="en-US" i="1" dirty="0" smtClean="0"/>
              <a:t>Explore</a:t>
            </a:r>
            <a:r>
              <a:rPr lang="en-US" dirty="0" smtClean="0"/>
              <a:t> Command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15" b="79259"/>
          <a:stretch/>
        </p:blipFill>
        <p:spPr bwMode="auto">
          <a:xfrm>
            <a:off x="4191000" y="1295400"/>
            <a:ext cx="4648200" cy="169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352800"/>
            <a:ext cx="6477000" cy="27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8317721">
            <a:off x="2950611" y="2718482"/>
            <a:ext cx="1090613" cy="3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</a:t>
            </a:r>
            <a:r>
              <a:rPr lang="en-US" i="1" dirty="0" smtClean="0"/>
              <a:t>Explore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 like to check</a:t>
            </a:r>
          </a:p>
          <a:p>
            <a:pPr lvl="1"/>
            <a:r>
              <a:rPr lang="en-US" dirty="0" err="1" smtClean="0"/>
              <a:t>Descriptives</a:t>
            </a:r>
            <a:endParaRPr lang="en-US" dirty="0" smtClean="0"/>
          </a:p>
          <a:p>
            <a:pPr lvl="1"/>
            <a:r>
              <a:rPr lang="en-US" dirty="0" smtClean="0"/>
              <a:t>Test of Normality</a:t>
            </a:r>
          </a:p>
          <a:p>
            <a:pPr lvl="1"/>
            <a:r>
              <a:rPr lang="en-US" dirty="0" smtClean="0"/>
              <a:t>Histograms</a:t>
            </a:r>
          </a:p>
          <a:p>
            <a:pPr lvl="1"/>
            <a:r>
              <a:rPr lang="en-US" dirty="0" smtClean="0"/>
              <a:t>Boxplot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3360"/>
            <a:ext cx="2457450" cy="499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79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40 college students</a:t>
            </a:r>
          </a:p>
          <a:p>
            <a:pPr lvl="1"/>
            <a:r>
              <a:rPr lang="en-US" dirty="0" smtClean="0"/>
              <a:t>Half use Android and half use </a:t>
            </a:r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Count # of </a:t>
            </a:r>
            <a:r>
              <a:rPr lang="en-US" dirty="0" err="1" smtClean="0"/>
              <a:t>facebook</a:t>
            </a:r>
            <a:r>
              <a:rPr lang="en-US" dirty="0" smtClean="0"/>
              <a:t> posts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Experiment design?</a:t>
            </a:r>
          </a:p>
          <a:p>
            <a:pPr lvl="1"/>
            <a:r>
              <a:rPr lang="en-US" dirty="0" smtClean="0"/>
              <a:t>Factors/levels?</a:t>
            </a:r>
          </a:p>
          <a:p>
            <a:pPr lvl="1"/>
            <a:r>
              <a:rPr lang="en-US" dirty="0" smtClean="0"/>
              <a:t>Measures?</a:t>
            </a:r>
          </a:p>
          <a:p>
            <a:pPr lvl="1"/>
            <a:r>
              <a:rPr lang="en-US" dirty="0" smtClean="0"/>
              <a:t>Hypotheses?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i="1" dirty="0" smtClean="0"/>
              <a:t>Explore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304800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ps4hci/</a:t>
            </a:r>
            <a:r>
              <a:rPr lang="en-US" dirty="0" err="1" smtClean="0"/>
              <a:t>posts.sav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Explore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304800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ps4hci/</a:t>
            </a:r>
            <a:r>
              <a:rPr lang="en-US" dirty="0" err="1" smtClean="0"/>
              <a:t>posts.sav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92" y="1345019"/>
            <a:ext cx="4556918" cy="51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/>
          <a:stretch/>
        </p:blipFill>
        <p:spPr bwMode="auto">
          <a:xfrm>
            <a:off x="584791" y="1371600"/>
            <a:ext cx="3390900" cy="766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1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Explore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304800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ps4hci/</a:t>
            </a:r>
            <a:r>
              <a:rPr lang="en-US" dirty="0" err="1" smtClean="0"/>
              <a:t>posts.sav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3" y="1524000"/>
            <a:ext cx="413350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23" y="1524000"/>
            <a:ext cx="4141805" cy="36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0" y="5257799"/>
            <a:ext cx="49815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562600" y="5786933"/>
            <a:ext cx="685800" cy="280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5905" y="5562600"/>
            <a:ext cx="260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Non-significant p-value indicates data may be normally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259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Basic Analysis in SPSS</vt:lpstr>
      <vt:lpstr>Procedure</vt:lpstr>
      <vt:lpstr>Data Import</vt:lpstr>
      <vt:lpstr>SPSS Data Types</vt:lpstr>
      <vt:lpstr>SPSS Explore Command</vt:lpstr>
      <vt:lpstr>SPSS Explore Command</vt:lpstr>
      <vt:lpstr>Explore Example</vt:lpstr>
      <vt:lpstr>Explore Example</vt:lpstr>
      <vt:lpstr>Explore Example</vt:lpstr>
      <vt:lpstr>Explore Example</vt:lpstr>
      <vt:lpstr>SPSS Descriptives Command</vt:lpstr>
      <vt:lpstr>Statistical Test</vt:lpstr>
      <vt:lpstr>Statistical Test</vt:lpstr>
      <vt:lpstr>t-test in SPSS</vt:lpstr>
      <vt:lpstr>t-test Output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7</cp:revision>
  <dcterms:created xsi:type="dcterms:W3CDTF">2013-01-16T22:30:51Z</dcterms:created>
  <dcterms:modified xsi:type="dcterms:W3CDTF">2013-01-16T23:07:29Z</dcterms:modified>
</cp:coreProperties>
</file>