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09" r:id="rId2"/>
    <p:sldId id="610" r:id="rId3"/>
    <p:sldId id="611" r:id="rId4"/>
    <p:sldId id="612" r:id="rId5"/>
    <p:sldId id="613" r:id="rId6"/>
    <p:sldId id="614" r:id="rId7"/>
    <p:sldId id="546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A1E"/>
    <a:srgbClr val="A98B4F"/>
    <a:srgbClr val="9F834A"/>
    <a:srgbClr val="8A703B"/>
    <a:srgbClr val="D9DACE"/>
    <a:srgbClr val="BCBCB0"/>
    <a:srgbClr val="D1D1C4"/>
    <a:srgbClr val="D1D1D1"/>
    <a:srgbClr val="CDD3DD"/>
    <a:srgbClr val="595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983" autoAdjust="0"/>
    <p:restoredTop sz="96398" autoAdjust="0"/>
  </p:normalViewPr>
  <p:slideViewPr>
    <p:cSldViewPr showGuides="1">
      <p:cViewPr>
        <p:scale>
          <a:sx n="112" d="100"/>
          <a:sy n="112" d="100"/>
        </p:scale>
        <p:origin x="-1768" y="-640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78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LDV-SOF </c:v>
                </c:pt>
                <c:pt idx="1">
                  <c:v>LDV-SOF +RBV</c:v>
                </c:pt>
                <c:pt idx="2">
                  <c:v>LDV-SOF 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94</c:v>
                </c:pt>
                <c:pt idx="1">
                  <c:v>93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7174592"/>
        <c:axId val="437175712"/>
      </c:barChart>
      <c:catAx>
        <c:axId val="43717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4371757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371757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3717459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8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3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1D48"/>
                </a:solidFill>
              </a:rPr>
              <a:t>Ledipasvir-Sofosbuvir +/- Ribavirin for 8 or 12 weeks in HCV GT1</a:t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ION-3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err="1" smtClean="0">
                <a:latin typeface="Arial"/>
                <a:cs typeface="Arial"/>
              </a:rPr>
              <a:t>Kowdley</a:t>
            </a:r>
            <a:r>
              <a:rPr lang="en-US" sz="1400" dirty="0" smtClean="0">
                <a:latin typeface="Arial"/>
                <a:cs typeface="Arial"/>
              </a:rPr>
              <a:t> K,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2014;370:1879-88.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330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Kowdley</a:t>
            </a:r>
            <a:r>
              <a:rPr lang="en-US" dirty="0" smtClean="0"/>
              <a:t>, 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dipasvir-Sofosbuvir for 8 or 12 Weeks in Treatment-Naïve HCV GT 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99210"/>
              </p:ext>
            </p:extLst>
          </p:nvPr>
        </p:nvGraphicFramePr>
        <p:xfrm>
          <a:off x="514350" y="1600200"/>
          <a:ext cx="8115300" cy="411988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ION-3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7404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randomized, phase 3, using fixed-dose combination of ledipasvir-sofosbuvir +/- ribavirin in treatment-naïve patients with GT1 HCV to explore feasibility of shortening treatment duration from 12 weeks to 8 weeks.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58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 = 647)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HCV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were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016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22270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</a:t>
            </a:r>
            <a:r>
              <a:rPr lang="en-US" dirty="0" smtClean="0"/>
              <a:t>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</a:t>
            </a:r>
            <a:r>
              <a:rPr lang="en-US" sz="2700" dirty="0"/>
              <a:t>Study: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047624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03143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337581"/>
            <a:ext cx="9156701" cy="3924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0600" y="1313158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60092" y="126133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18289" y="5129802"/>
            <a:ext cx="9180577" cy="8137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bid):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10400" y="126133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047624"/>
            <a:ext cx="1528543" cy="97840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02494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95012" y="126133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257800" y="414062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957387"/>
            <a:ext cx="2741677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705600" y="393802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-18289" y="5938729"/>
            <a:ext cx="9180577" cy="3291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182880" tIns="45431" rIns="92486" bIns="91440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LDV=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ledipasvir; SOF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82861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645377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93480" y="262601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807493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66212" y="126133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47800" y="260821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93484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6800" y="12374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716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</a:t>
            </a:r>
            <a:r>
              <a:rPr lang="en-US" sz="2700" dirty="0"/>
              <a:t>Study: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8788"/>
              </p:ext>
            </p:extLst>
          </p:nvPr>
        </p:nvGraphicFramePr>
        <p:xfrm>
          <a:off x="350772" y="1371600"/>
          <a:ext cx="8488428" cy="4953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544828"/>
                <a:gridCol w="1981200"/>
                <a:gridCol w="1981200"/>
                <a:gridCol w="198120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8 Weeks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 Week-Treatment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</a:tr>
              <a:tr h="5347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LDV-SOF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n=215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 + RBV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n=216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n=216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age, y (range)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(22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 (21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(20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BMI,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 mean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–56)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 sex,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 (60)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 (54)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 (59)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White,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164 (76)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176 (81)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 (82)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Black,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(21)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(17)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 (19)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Asian</a:t>
                      </a:r>
                      <a:r>
                        <a:rPr lang="en-US" sz="1400" baseline="0" dirty="0" smtClean="0"/>
                        <a:t>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1a,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171 (80)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172(68)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172 (80)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1b, </a:t>
                      </a:r>
                      <a:r>
                        <a:rPr lang="en-US" sz="1400" dirty="0" smtClean="0"/>
                        <a:t>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 (20)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 (20)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CC,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(26)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(28)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(26)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F3 fibrosis, </a:t>
                      </a:r>
                      <a:r>
                        <a:rPr lang="en-US" sz="1400" baseline="0" dirty="0" smtClean="0"/>
                        <a:t>n (%)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(13)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(13)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22284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baseline="0" dirty="0" smtClean="0"/>
                        <a:t> IU/ml, mean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</a:t>
            </a:r>
            <a:r>
              <a:rPr lang="en-US" dirty="0" smtClean="0"/>
              <a:t>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</p:spTree>
    <p:extLst>
      <p:ext uri="{BB962C8B-B14F-4D97-AF65-F5344CB8AC3E}">
        <p14:creationId xmlns:p14="http://schemas.microsoft.com/office/powerpoint/2010/main" val="993103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</a:t>
            </a:r>
            <a:r>
              <a:rPr lang="en-US" sz="2700" dirty="0"/>
              <a:t>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ION-3: SVR 12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</a:t>
            </a:r>
            <a:r>
              <a:rPr lang="en-US" dirty="0" smtClean="0"/>
              <a:t>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04001"/>
              </p:ext>
            </p:extLst>
          </p:nvPr>
        </p:nvGraphicFramePr>
        <p:xfrm>
          <a:off x="914400" y="1828800"/>
          <a:ext cx="739458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362200" y="45266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202/215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3084804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8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232" y="449580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201/216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449580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206/216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172200" y="5334000"/>
            <a:ext cx="1981200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5104" y="604473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LDV= ledipasvir; SOF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sofosbuvir;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225093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33312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41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</a:t>
            </a:r>
            <a:r>
              <a:rPr lang="en-US" dirty="0" smtClean="0"/>
              <a:t>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</a:t>
            </a:r>
            <a:r>
              <a:rPr lang="en-US" sz="2700" dirty="0"/>
              <a:t>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933472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Ledipasvir-sofosbuvir for 8 weeks was associated with a high rate of sustained virologic response among previously untreated patients with HCV genotype 1 infection without cirrhosis. No additional benefit was associated with the inclusion of ribavirin in the regimen or with extension of the duration of treatment to 12 weeks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7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55568</TotalTime>
  <Words>557</Words>
  <Application>Microsoft Office PowerPoint</Application>
  <PresentationFormat>On-screen Show (4:3)</PresentationFormat>
  <Paragraphs>109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ヒラギノ角ゴ Pro W3</vt:lpstr>
      <vt:lpstr>AETC_Master_Template_061510</vt:lpstr>
      <vt:lpstr>Ledipasvir-Sofosbuvir +/- Ribavirin for 8 or 12 weeks in HCV GT1 ION-3</vt:lpstr>
      <vt:lpstr>Ledipasvir-Sofosbuvir for 8 or 12 Weeks in Treatment-Naïve HCV GT 1 ION-3 Study: Features</vt:lpstr>
      <vt:lpstr>Ledipasvir-Sofosbuvir for 8 or 12 Weeks in Treatment-Naïve HCV GT 1 ION-3 Study: Study Design</vt:lpstr>
      <vt:lpstr>Ledipasvir-Sofosbuvir for 8 or 12 Weeks in Treatment-Naïve HCV GT 1 ION-3 Study: Baseline Characteristics</vt:lpstr>
      <vt:lpstr>Ledipasvir-Sofosbuvir for 8 or 12 Weeks in Treatment-Naïve HCV GT 1 ION-3 Study: Results</vt:lpstr>
      <vt:lpstr>Ledipasvir-Sofosbuvir for 8 or 12 Weeks in Treatment-Naïve HCV GT 1 ION-3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2763</cp:revision>
  <cp:lastPrinted>2011-04-18T21:48:04Z</cp:lastPrinted>
  <dcterms:created xsi:type="dcterms:W3CDTF">2010-11-28T05:36:22Z</dcterms:created>
  <dcterms:modified xsi:type="dcterms:W3CDTF">2014-05-21T16:50:49Z</dcterms:modified>
</cp:coreProperties>
</file>