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36" r:id="rId2"/>
    <p:sldId id="637" r:id="rId3"/>
    <p:sldId id="638" r:id="rId4"/>
    <p:sldId id="639" r:id="rId5"/>
    <p:sldId id="641" r:id="rId6"/>
    <p:sldId id="622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84202863765638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Blacks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20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Non-Hispanic Whites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lang="en-US"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58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34479824"/>
        <c:axId val="234480384"/>
      </c:barChart>
      <c:catAx>
        <c:axId val="23447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4480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3448038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4479824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4616283973162902"/>
          <c:y val="4.30438179960329E-2"/>
          <c:w val="0.32795762122916"/>
          <c:h val="0.174595450634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98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12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Peginterferon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alfa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-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2b 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+ 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Ribavirin in Blacks &amp; Non-Hispanic Whites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</a:t>
            </a:r>
            <a:r>
              <a:rPr lang="en-US" sz="1800" dirty="0">
                <a:solidFill>
                  <a:schemeClr val="bg1"/>
                </a:solidFill>
              </a:rPr>
              <a:t>Chronic </a:t>
            </a:r>
            <a:r>
              <a:rPr lang="en-US" sz="1800" dirty="0" smtClean="0">
                <a:solidFill>
                  <a:schemeClr val="bg1"/>
                </a:solidFill>
              </a:rPr>
              <a:t>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 pitchFamily="-106" charset="0"/>
              </a:rPr>
              <a:t>Muir AJ, et al</a:t>
            </a:r>
            <a:r>
              <a:rPr lang="en-US" sz="1400" dirty="0">
                <a:latin typeface="Arial" pitchFamily="-106" charset="0"/>
              </a:rPr>
              <a:t>. </a:t>
            </a:r>
            <a:r>
              <a:rPr lang="en-US" sz="1400" dirty="0" smtClean="0">
                <a:latin typeface="Arial" pitchFamily="-106" charset="0"/>
              </a:rPr>
              <a:t>N </a:t>
            </a:r>
            <a:r>
              <a:rPr lang="en-US" sz="1400" dirty="0" err="1" smtClean="0">
                <a:latin typeface="Arial" pitchFamily="-106" charset="0"/>
              </a:rPr>
              <a:t>Engl</a:t>
            </a:r>
            <a:r>
              <a:rPr lang="en-US" sz="1400" dirty="0" smtClean="0">
                <a:latin typeface="Arial" pitchFamily="-106" charset="0"/>
              </a:rPr>
              <a:t> J Med. 2004;350:2265-71.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949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>Peginterferon alfa-2b + Ribavirin in Blacks 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&amp; Non</a:t>
            </a:r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>-Hispanic Whites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000" dirty="0" smtClean="0">
                <a:cs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Design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41910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Prospective, multicenter, phase 3 trial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16 centers </a:t>
            </a:r>
            <a:r>
              <a:rPr lang="en-US" sz="1800" dirty="0">
                <a:latin typeface="Arial" pitchFamily="-106" charset="0"/>
              </a:rPr>
              <a:t>in </a:t>
            </a:r>
            <a:r>
              <a:rPr lang="en-US" sz="1800" dirty="0" smtClean="0">
                <a:latin typeface="Arial" pitchFamily="-106" charset="0"/>
              </a:rPr>
              <a:t>Southeastern United States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200 adults with chronic HCV</a:t>
            </a:r>
            <a:r>
              <a:rPr lang="en-US" sz="1800" dirty="0">
                <a:latin typeface="Arial" pitchFamily="-106" charset="0"/>
              </a:rPr>
              <a:t> </a:t>
            </a:r>
            <a:r>
              <a:rPr lang="en-US" sz="1800" dirty="0" smtClean="0">
                <a:latin typeface="Arial" pitchFamily="-106" charset="0"/>
              </a:rPr>
              <a:t>(</a:t>
            </a:r>
            <a:r>
              <a:rPr lang="en-US" sz="1800" dirty="0">
                <a:latin typeface="Arial" pitchFamily="-106" charset="0"/>
              </a:rPr>
              <a:t>100 </a:t>
            </a:r>
            <a:r>
              <a:rPr lang="en-US" sz="1800" dirty="0" smtClean="0">
                <a:latin typeface="Arial" pitchFamily="-106" charset="0"/>
              </a:rPr>
              <a:t>blacks and 100 non-Hispanic whites)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Treatment naïve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HCV genotype (98% with genotype 1)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(Ribavirin Dosed by Weight)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alfa-2b: 1.5 µg/kg 1x/week </a:t>
            </a:r>
            <a:r>
              <a:rPr lang="en-US" sz="1800" dirty="0" smtClean="0">
                <a:latin typeface="Arial" pitchFamily="-106" charset="0"/>
              </a:rPr>
              <a:t>x 48 weeks + 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  Ribavirin 1000 mg/day for weeks 1-12, then 800 mg/day for weeks 13-48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 (Sustained Virologic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SVR = Undetectable serum HCV RNA 24 weeks after 48-week treatments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88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00605" y="2212334"/>
            <a:ext cx="4937730" cy="98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 + Ribavirin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Blacks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00605" y="3543294"/>
            <a:ext cx="4937730" cy="98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 + Ribavirin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Non-Hispanic Whites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Ribavirin in Blacks and Non-Hispanic </a:t>
            </a:r>
            <a: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  <a:t>Whites</a:t>
            </a:r>
            <a:b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5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343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991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309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60808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53600" y="2680040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91500" y="2438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3600" y="398953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91500" y="37478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7900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475387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999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-12330" y="5105412"/>
            <a:ext cx="9180577" cy="914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 x weeks 1-12, then 800 mg/day for weeks 13-48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83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55812"/>
              </p:ext>
            </p:extLst>
          </p:nvPr>
        </p:nvGraphicFramePr>
        <p:xfrm>
          <a:off x="458808" y="19050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in Blacks and Non-Hispanic </a:t>
            </a:r>
            <a:r>
              <a:rPr lang="en-US" sz="2200" dirty="0" smtClean="0">
                <a:solidFill>
                  <a:srgbClr val="F0EADC"/>
                </a:solidFill>
                <a:latin typeface="Arial" pitchFamily="-106" charset="0"/>
              </a:rPr>
              <a:t>Whites</a:t>
            </a:r>
            <a:br>
              <a:rPr lang="en-US" sz="22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7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 by Race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2966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352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805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657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52/100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4123" y="2926082"/>
            <a:ext cx="999740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&lt;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63060" y="3154682"/>
            <a:ext cx="999740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&lt;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93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</a:t>
            </a:r>
            <a: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  <a:t>Ribavirin in Blacks and Non-Hispanic Whites </a:t>
            </a:r>
            <a:r>
              <a:rPr lang="en-US" sz="2000" dirty="0">
                <a:solidFill>
                  <a:srgbClr val="F0EADC"/>
                </a:solidFill>
              </a:rPr>
              <a:t/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01226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Black patients with chronic hepatitis C have a lower rate of response to treatment with peginterferon alfa-2b and ribavirin than non-Hispanic white patients, a difference that is not explained by differences in the viral genotype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8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53520</TotalTime>
  <Words>224</Words>
  <Application>Microsoft Office PowerPoint</Application>
  <PresentationFormat>On-screen Show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Ribavirin in Blacks &amp; Non-Hispanic Whites</vt:lpstr>
      <vt:lpstr>Peginterferon alfa-2b + Ribavirin in Blacks &amp; Non-Hispanic Whites   Design</vt:lpstr>
      <vt:lpstr>Peginterferon alfa-2b + Ribavirin in Blacks and Non-Hispanic Whites Results</vt:lpstr>
      <vt:lpstr>Peginterferon alfa-2b + Ribavirin in Blacks and Non-Hispanic Whites Results</vt:lpstr>
      <vt:lpstr>Peginterferon alfa-2b + Ribavirin in Blacks and Non-Hispanic Whites 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2530</cp:revision>
  <cp:lastPrinted>2011-04-18T21:48:04Z</cp:lastPrinted>
  <dcterms:created xsi:type="dcterms:W3CDTF">2010-11-28T05:36:22Z</dcterms:created>
  <dcterms:modified xsi:type="dcterms:W3CDTF">2014-02-15T19:03:19Z</dcterms:modified>
</cp:coreProperties>
</file>