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561" r:id="rId2"/>
    <p:sldId id="504" r:id="rId3"/>
    <p:sldId id="546" r:id="rId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99C"/>
    <a:srgbClr val="AAAE72"/>
    <a:srgbClr val="8B8E5E"/>
    <a:srgbClr val="718E25"/>
    <a:srgbClr val="73624D"/>
    <a:srgbClr val="001D48"/>
    <a:srgbClr val="4F383D"/>
    <a:srgbClr val="4E3D26"/>
    <a:srgbClr val="3B2E1D"/>
    <a:srgbClr val="60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30" d="100"/>
          <a:sy n="130" d="100"/>
        </p:scale>
        <p:origin x="990" y="102"/>
      </p:cViewPr>
      <p:guideLst>
        <p:guide orient="horz" pos="4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Sofosbuvir-Ledipasvir </a:t>
            </a:r>
            <a:r>
              <a:rPr lang="en-US" sz="2800" dirty="0">
                <a:solidFill>
                  <a:srgbClr val="001D48"/>
                </a:solidFill>
              </a:rPr>
              <a:t>+/- </a:t>
            </a:r>
            <a:r>
              <a:rPr lang="en-US" sz="2800" dirty="0" smtClean="0">
                <a:solidFill>
                  <a:srgbClr val="001D48"/>
                </a:solidFill>
              </a:rPr>
              <a:t>Ribavirin in GT-1</a:t>
            </a:r>
            <a:r>
              <a:rPr lang="en-US" dirty="0">
                <a:solidFill>
                  <a:srgbClr val="001D48"/>
                </a:solidFill>
              </a:rPr>
              <a:t/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 Trials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smtClean="0">
                <a:latin typeface="Arial"/>
                <a:cs typeface="Arial"/>
              </a:rPr>
              <a:t>Gilead Sciences, </a:t>
            </a:r>
            <a:r>
              <a:rPr lang="en-US" sz="1400" dirty="0" err="1" smtClean="0">
                <a:latin typeface="Arial"/>
                <a:cs typeface="Arial"/>
              </a:rPr>
              <a:t>Inc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14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Fixed-Dose Combination +/- RBV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ION-1, ION-2, and ION-3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Gilead Sciences, Inc.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2287590"/>
              </p:ext>
            </p:extLst>
          </p:nvPr>
        </p:nvGraphicFramePr>
        <p:xfrm>
          <a:off x="227013" y="1447800"/>
          <a:ext cx="86867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87"/>
                <a:gridCol w="2362200"/>
                <a:gridCol w="1981200"/>
                <a:gridCol w="1295400"/>
                <a:gridCol w="2055812"/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SVR</a:t>
                      </a:r>
                      <a:r>
                        <a:rPr lang="en-US" baseline="0" dirty="0" smtClean="0"/>
                        <a:t> 12 Rates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ION-1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865)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Treatment-naïve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sz="1400" baseline="0" dirty="0" smtClean="0"/>
                        <a:t>(15.7% with cirrhosis)</a:t>
                      </a:r>
                      <a:endParaRPr lang="en-US" sz="1400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SOF/LDV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  <a:endParaRPr lang="en-US" sz="1600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97.7% (209/214)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+ RBV</a:t>
                      </a:r>
                      <a:endParaRPr lang="en-US" dirty="0" smtClean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97.2% (211/217)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(n = 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(n = 217)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40005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ION-2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440)</a:t>
                      </a:r>
                      <a:endParaRPr lang="en-US" sz="1400" dirty="0" smtClean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Treatment-experienced </a:t>
                      </a:r>
                      <a:r>
                        <a:rPr lang="en-US" sz="1400" baseline="0" dirty="0" smtClean="0"/>
                        <a:t>(20.0% with cirrhosis)</a:t>
                      </a:r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93.6% (102/109)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96.4% (107/111)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99.1% (108/109)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99.1% (110/111)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ION-3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647)</a:t>
                      </a:r>
                      <a:endParaRPr lang="en-US" sz="1400" dirty="0" smtClean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reatment-naïve</a:t>
                      </a:r>
                      <a:br>
                        <a:rPr lang="en-US" sz="1600" baseline="0" dirty="0" smtClean="0"/>
                      </a:br>
                      <a:r>
                        <a:rPr lang="en-US" sz="1400" baseline="0" dirty="0" smtClean="0"/>
                        <a:t>(0.0% with cirrhosis)</a:t>
                      </a:r>
                      <a:endParaRPr lang="en-US" sz="1400" dirty="0" smtClean="0"/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94.0% (202/215)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93.1% (201/216)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SOF/LDV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95.4% (206/216)</a:t>
                      </a:r>
                      <a:endParaRPr lang="en-US" dirty="0"/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75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53328</TotalTime>
  <Words>163</Words>
  <Application>Microsoft Office PowerPoint</Application>
  <PresentationFormat>On-screen Show (4:3)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Sofosbuvir-Ledipasvir +/- Ribavirin in GT-1 ION Trials</vt:lpstr>
      <vt:lpstr>Sofosbuvir-Ledipasvir Fixed-Dose Combination +/- RBV ION-1, ION-2, and ION-3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2531</cp:revision>
  <cp:lastPrinted>2011-04-18T21:48:04Z</cp:lastPrinted>
  <dcterms:created xsi:type="dcterms:W3CDTF">2010-11-28T05:36:22Z</dcterms:created>
  <dcterms:modified xsi:type="dcterms:W3CDTF">2014-02-18T22:12:03Z</dcterms:modified>
</cp:coreProperties>
</file>