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5" autoAdjust="0"/>
    <p:restoredTop sz="94660"/>
  </p:normalViewPr>
  <p:slideViewPr>
    <p:cSldViewPr snapToGrid="0">
      <p:cViewPr varScale="1">
        <p:scale>
          <a:sx n="76" d="100"/>
          <a:sy n="76" d="100"/>
        </p:scale>
        <p:origin x="22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A430C0A-5464-4FE4-84EB-FF9C94016DF4}" type="datetimeFigureOut">
              <a:rPr lang="en-US" dirty="0"/>
              <a:t>8/22/2017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8/22/2017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8/22/2017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8/22/2017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60C6404-AD6E-4860-8E75-697CA40B95DA}" type="datetimeFigureOut">
              <a:rPr lang="en-US" dirty="0"/>
              <a:t>8/22/2017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8/22/2017</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8/22/2017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8/22/2017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8/22/2017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6096000" y="0"/>
            <a:ext cx="609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8/22/2017</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85000"/>
            </a:schemeClr>
          </a:solidFill>
        </p:spPr>
        <p:txBody>
          <a:bodyPr anchor="t"/>
          <a:lstStyle>
            <a:lvl1pPr marL="0" indent="0">
              <a:buNone/>
              <a:defRPr sz="3200">
                <a:solidFill>
                  <a:schemeClr val="bg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8/22/2017</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8/22/2017</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ln>
            <a:solidFill>
              <a:srgbClr val="7030A0"/>
            </a:solidFill>
          </a:ln>
        </p:spPr>
        <p:txBody>
          <a:bodyPr/>
          <a:lstStyle/>
          <a:p>
            <a:r>
              <a:rPr lang="en-US" dirty="0" smtClean="0">
                <a:solidFill>
                  <a:srgbClr val="7030A0"/>
                </a:solidFill>
              </a:rPr>
              <a:t>Registration tips &amp; tricks</a:t>
            </a:r>
            <a:endParaRPr lang="en-US" dirty="0">
              <a:solidFill>
                <a:srgbClr val="7030A0"/>
              </a:solidFill>
            </a:endParaRPr>
          </a:p>
        </p:txBody>
      </p:sp>
      <p:sp>
        <p:nvSpPr>
          <p:cNvPr id="3" name="Subtitle 2"/>
          <p:cNvSpPr>
            <a:spLocks noGrp="1"/>
          </p:cNvSpPr>
          <p:nvPr>
            <p:ph type="subTitle" idx="1"/>
          </p:nvPr>
        </p:nvSpPr>
        <p:spPr/>
        <p:txBody>
          <a:bodyPr/>
          <a:lstStyle/>
          <a:p>
            <a:r>
              <a:rPr lang="en-US" dirty="0" smtClean="0">
                <a:solidFill>
                  <a:schemeClr val="tx1"/>
                </a:solidFill>
              </a:rPr>
              <a:t>Husky MOSSAIC 2017</a:t>
            </a:r>
            <a:endParaRPr lang="en-US" dirty="0">
              <a:solidFill>
                <a:schemeClr val="tx1"/>
              </a:solidFill>
            </a:endParaRPr>
          </a:p>
        </p:txBody>
      </p:sp>
    </p:spTree>
    <p:extLst>
      <p:ext uri="{BB962C8B-B14F-4D97-AF65-F5344CB8AC3E}">
        <p14:creationId xmlns:p14="http://schemas.microsoft.com/office/powerpoint/2010/main" val="1478929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Before you register</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solidFill>
                  <a:schemeClr val="tx1"/>
                </a:solidFill>
              </a:rPr>
              <a:t>Look at the </a:t>
            </a:r>
            <a:r>
              <a:rPr lang="en-US" i="1" dirty="0" smtClean="0">
                <a:solidFill>
                  <a:schemeClr val="tx1"/>
                </a:solidFill>
              </a:rPr>
              <a:t>visual schedule </a:t>
            </a:r>
            <a:r>
              <a:rPr lang="en-US" dirty="0" smtClean="0">
                <a:solidFill>
                  <a:schemeClr val="tx1"/>
                </a:solidFill>
              </a:rPr>
              <a:t>to determine breaks between classes</a:t>
            </a:r>
          </a:p>
          <a:p>
            <a:pPr lvl="1"/>
            <a:r>
              <a:rPr lang="en-US" dirty="0" smtClean="0">
                <a:solidFill>
                  <a:schemeClr val="tx1"/>
                </a:solidFill>
              </a:rPr>
              <a:t>Will there be enough time to get to class in Building A from Building B?</a:t>
            </a:r>
          </a:p>
          <a:p>
            <a:pPr lvl="1"/>
            <a:r>
              <a:rPr lang="en-US" dirty="0" smtClean="0">
                <a:solidFill>
                  <a:schemeClr val="tx1"/>
                </a:solidFill>
              </a:rPr>
              <a:t>Do you have time for lunch in between classes?</a:t>
            </a:r>
          </a:p>
          <a:p>
            <a:pPr lvl="1"/>
            <a:r>
              <a:rPr lang="en-US" dirty="0" smtClean="0">
                <a:solidFill>
                  <a:schemeClr val="tx1"/>
                </a:solidFill>
              </a:rPr>
              <a:t>Do you have any longer breaks? What can you do during those breaks? Is there enough time to go home, or will you have to find somewhere to go on campus to pass the time?</a:t>
            </a:r>
          </a:p>
          <a:p>
            <a:r>
              <a:rPr lang="en-US" dirty="0" smtClean="0">
                <a:solidFill>
                  <a:schemeClr val="tx1"/>
                </a:solidFill>
              </a:rPr>
              <a:t>Make sure your classes are at a </a:t>
            </a:r>
            <a:r>
              <a:rPr lang="en-US" i="1" dirty="0" smtClean="0">
                <a:solidFill>
                  <a:schemeClr val="tx1"/>
                </a:solidFill>
              </a:rPr>
              <a:t>sustainable </a:t>
            </a:r>
            <a:r>
              <a:rPr lang="en-US" dirty="0" smtClean="0">
                <a:solidFill>
                  <a:schemeClr val="tx1"/>
                </a:solidFill>
              </a:rPr>
              <a:t>time</a:t>
            </a:r>
          </a:p>
          <a:p>
            <a:pPr lvl="1"/>
            <a:r>
              <a:rPr lang="en-US" dirty="0" smtClean="0">
                <a:solidFill>
                  <a:schemeClr val="tx1"/>
                </a:solidFill>
              </a:rPr>
              <a:t>Will you be able to consistently wake up early enough for an 8:30am? Will you be able to motivate yourself to stay on campus for a 5:30pm class?</a:t>
            </a:r>
          </a:p>
          <a:p>
            <a:pPr lvl="1"/>
            <a:r>
              <a:rPr lang="en-US" dirty="0" smtClean="0">
                <a:solidFill>
                  <a:schemeClr val="tx1"/>
                </a:solidFill>
              </a:rPr>
              <a:t>Do you commute to campus? If so, will you need to leave a class early or come in late because of your bus, ferry, or Light Rail</a:t>
            </a:r>
            <a:r>
              <a:rPr lang="en-US" dirty="0">
                <a:solidFill>
                  <a:schemeClr val="tx1"/>
                </a:solidFill>
              </a:rPr>
              <a:t>?</a:t>
            </a:r>
          </a:p>
        </p:txBody>
      </p:sp>
    </p:spTree>
    <p:extLst>
      <p:ext uri="{BB962C8B-B14F-4D97-AF65-F5344CB8AC3E}">
        <p14:creationId xmlns:p14="http://schemas.microsoft.com/office/powerpoint/2010/main" val="1040555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Before you register</a:t>
            </a:r>
            <a:endParaRPr lang="en-US" dirty="0"/>
          </a:p>
        </p:txBody>
      </p:sp>
      <p:sp>
        <p:nvSpPr>
          <p:cNvPr id="3" name="Content Placeholder 2"/>
          <p:cNvSpPr>
            <a:spLocks noGrp="1"/>
          </p:cNvSpPr>
          <p:nvPr>
            <p:ph idx="1"/>
          </p:nvPr>
        </p:nvSpPr>
        <p:spPr/>
        <p:txBody>
          <a:bodyPr/>
          <a:lstStyle/>
          <a:p>
            <a:r>
              <a:rPr lang="en-US" dirty="0" smtClean="0"/>
              <a:t>Use </a:t>
            </a:r>
            <a:r>
              <a:rPr lang="en-US" i="1" dirty="0" smtClean="0"/>
              <a:t>schedule finder! </a:t>
            </a:r>
            <a:r>
              <a:rPr lang="en-US" dirty="0" smtClean="0"/>
              <a:t>This tool…</a:t>
            </a:r>
            <a:endParaRPr lang="en-US" i="1" dirty="0" smtClean="0"/>
          </a:p>
          <a:p>
            <a:pPr lvl="1"/>
            <a:r>
              <a:rPr lang="en-US" dirty="0" smtClean="0"/>
              <a:t>Provides a visual representation of what your proposed schedule would look like</a:t>
            </a:r>
          </a:p>
          <a:p>
            <a:pPr lvl="1"/>
            <a:r>
              <a:rPr lang="en-US" dirty="0" smtClean="0"/>
              <a:t>Provides a schedule for all available sections of the selected courses</a:t>
            </a:r>
          </a:p>
          <a:p>
            <a:pPr lvl="1"/>
            <a:r>
              <a:rPr lang="en-US" dirty="0" smtClean="0"/>
              <a:t>Will notify you of any conflicts between classes</a:t>
            </a:r>
          </a:p>
          <a:p>
            <a:r>
              <a:rPr lang="en-US" dirty="0" smtClean="0"/>
              <a:t>Have you looked at the syllabi for these classes? Is it a reasonable workload (can you take all of them during the same quarter and do well)?</a:t>
            </a:r>
          </a:p>
          <a:p>
            <a:pPr lvl="1"/>
            <a:r>
              <a:rPr lang="en-US" dirty="0" smtClean="0"/>
              <a:t>Look to see which ones are listed as </a:t>
            </a:r>
            <a:r>
              <a:rPr lang="en-US" i="1" dirty="0" smtClean="0"/>
              <a:t>writing intensive </a:t>
            </a:r>
            <a:r>
              <a:rPr lang="en-US" dirty="0" smtClean="0"/>
              <a:t>or</a:t>
            </a:r>
            <a:r>
              <a:rPr lang="en-US" i="1" dirty="0" smtClean="0"/>
              <a:t> seminars, </a:t>
            </a:r>
            <a:r>
              <a:rPr lang="en-US" dirty="0" smtClean="0"/>
              <a:t>or</a:t>
            </a:r>
            <a:r>
              <a:rPr lang="en-US" i="1" dirty="0" smtClean="0"/>
              <a:t> </a:t>
            </a:r>
            <a:r>
              <a:rPr lang="en-US" dirty="0" smtClean="0"/>
              <a:t>have a lab</a:t>
            </a:r>
            <a:endParaRPr lang="en-US" dirty="0"/>
          </a:p>
        </p:txBody>
      </p:sp>
    </p:spTree>
    <p:extLst>
      <p:ext uri="{BB962C8B-B14F-4D97-AF65-F5344CB8AC3E}">
        <p14:creationId xmlns:p14="http://schemas.microsoft.com/office/powerpoint/2010/main" val="1312561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Before you register</a:t>
            </a:r>
            <a:endParaRPr lang="en-US" dirty="0"/>
          </a:p>
        </p:txBody>
      </p:sp>
      <p:sp>
        <p:nvSpPr>
          <p:cNvPr id="3" name="Content Placeholder 2"/>
          <p:cNvSpPr>
            <a:spLocks noGrp="1"/>
          </p:cNvSpPr>
          <p:nvPr>
            <p:ph idx="1"/>
          </p:nvPr>
        </p:nvSpPr>
        <p:spPr/>
        <p:txBody>
          <a:bodyPr/>
          <a:lstStyle/>
          <a:p>
            <a:r>
              <a:rPr lang="en-US" dirty="0" smtClean="0"/>
              <a:t>Compile a list of back-up classes that will fit into your schedule in case one or more of your ideal classes fills up before you register </a:t>
            </a:r>
          </a:p>
          <a:p>
            <a:r>
              <a:rPr lang="en-US" dirty="0" smtClean="0"/>
              <a:t>Write down all of your ideal and back-up classes’ </a:t>
            </a:r>
            <a:r>
              <a:rPr lang="en-US" i="1" u="sng" dirty="0" smtClean="0"/>
              <a:t>class codes. </a:t>
            </a:r>
            <a:r>
              <a:rPr lang="en-US" dirty="0" smtClean="0"/>
              <a:t>You will need these to register</a:t>
            </a:r>
          </a:p>
          <a:p>
            <a:pPr lvl="1"/>
            <a:r>
              <a:rPr lang="en-US" dirty="0" smtClean="0"/>
              <a:t>Example: Neuroanatomy’s </a:t>
            </a:r>
            <a:r>
              <a:rPr lang="en-US" i="1" u="sng" dirty="0" smtClean="0"/>
              <a:t>class code </a:t>
            </a:r>
            <a:r>
              <a:rPr lang="en-US" dirty="0" smtClean="0"/>
              <a:t>is SPHSC 449</a:t>
            </a:r>
          </a:p>
          <a:p>
            <a:r>
              <a:rPr lang="en-US" dirty="0" smtClean="0"/>
              <a:t>Make sure to complete the questionnaire on </a:t>
            </a:r>
            <a:r>
              <a:rPr lang="en-US" dirty="0" err="1" smtClean="0"/>
              <a:t>MyUW</a:t>
            </a:r>
            <a:r>
              <a:rPr lang="en-US" dirty="0" smtClean="0"/>
              <a:t> before your registration period starts!</a:t>
            </a:r>
            <a:endParaRPr lang="en-US" dirty="0"/>
          </a:p>
        </p:txBody>
      </p:sp>
    </p:spTree>
    <p:extLst>
      <p:ext uri="{BB962C8B-B14F-4D97-AF65-F5344CB8AC3E}">
        <p14:creationId xmlns:p14="http://schemas.microsoft.com/office/powerpoint/2010/main" val="1699688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During registration</a:t>
            </a:r>
            <a:endParaRPr lang="en-US" dirty="0"/>
          </a:p>
        </p:txBody>
      </p:sp>
      <p:sp>
        <p:nvSpPr>
          <p:cNvPr id="3" name="Content Placeholder 2"/>
          <p:cNvSpPr>
            <a:spLocks noGrp="1"/>
          </p:cNvSpPr>
          <p:nvPr>
            <p:ph idx="1"/>
          </p:nvPr>
        </p:nvSpPr>
        <p:spPr/>
        <p:txBody>
          <a:bodyPr/>
          <a:lstStyle/>
          <a:p>
            <a:r>
              <a:rPr lang="en-US" dirty="0" smtClean="0"/>
              <a:t>Registration typically starts at 6am – set your alarm for a few minutes before then so that you can have everything ready once it begins</a:t>
            </a:r>
          </a:p>
          <a:p>
            <a:r>
              <a:rPr lang="en-US" dirty="0" smtClean="0"/>
              <a:t>Have your list of </a:t>
            </a:r>
            <a:r>
              <a:rPr lang="en-US" i="1" u="sng" dirty="0" smtClean="0"/>
              <a:t>class codes </a:t>
            </a:r>
            <a:r>
              <a:rPr lang="en-US" dirty="0" smtClean="0"/>
              <a:t>ready! (see previous slide)</a:t>
            </a:r>
          </a:p>
          <a:p>
            <a:r>
              <a:rPr lang="en-US" dirty="0" smtClean="0"/>
              <a:t>If you live in the dorms:  </a:t>
            </a:r>
            <a:r>
              <a:rPr lang="en-US" dirty="0" err="1" smtClean="0"/>
              <a:t>WiFi</a:t>
            </a:r>
            <a:r>
              <a:rPr lang="en-US" dirty="0" smtClean="0"/>
              <a:t> can get slow when everyone logs on at once to register. It can be faster to use your phone to register</a:t>
            </a:r>
          </a:p>
          <a:p>
            <a:endParaRPr lang="en-US" dirty="0" smtClean="0"/>
          </a:p>
          <a:p>
            <a:endParaRPr lang="en-US" dirty="0"/>
          </a:p>
        </p:txBody>
      </p:sp>
    </p:spTree>
    <p:extLst>
      <p:ext uri="{BB962C8B-B14F-4D97-AF65-F5344CB8AC3E}">
        <p14:creationId xmlns:p14="http://schemas.microsoft.com/office/powerpoint/2010/main" val="3428466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During registration</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If you get a red X, don’t worry!</a:t>
            </a:r>
          </a:p>
          <a:p>
            <a:pPr>
              <a:buFont typeface="Wingdings" panose="05000000000000000000" pitchFamily="2" charset="2"/>
              <a:buChar char="q"/>
            </a:pPr>
            <a:r>
              <a:rPr lang="en-US" dirty="0" smtClean="0"/>
              <a:t>Look to see which class is causing the problem</a:t>
            </a:r>
          </a:p>
          <a:p>
            <a:pPr>
              <a:buFont typeface="Wingdings" panose="05000000000000000000" pitchFamily="2" charset="2"/>
              <a:buChar char="q"/>
            </a:pPr>
            <a:r>
              <a:rPr lang="en-US" dirty="0" smtClean="0"/>
              <a:t>Take it off of your registration</a:t>
            </a:r>
          </a:p>
          <a:p>
            <a:pPr>
              <a:buFont typeface="Wingdings" panose="05000000000000000000" pitchFamily="2" charset="2"/>
              <a:buChar char="q"/>
            </a:pPr>
            <a:r>
              <a:rPr lang="en-US" b="1" i="1" dirty="0" smtClean="0"/>
              <a:t>Register for all of your other classes</a:t>
            </a:r>
          </a:p>
          <a:p>
            <a:pPr marL="0" indent="0">
              <a:buNone/>
            </a:pPr>
            <a:endParaRPr lang="en-US" dirty="0" smtClean="0"/>
          </a:p>
          <a:p>
            <a:pPr marL="0" indent="0">
              <a:buNone/>
            </a:pPr>
            <a:r>
              <a:rPr lang="en-US" dirty="0" smtClean="0"/>
              <a:t>Once you’re registered for all of the other classes, you can figure out what the problem was with the class that caused the red X and how to fix it. This makes sure that your other classes don’t fill up while you try and solve a problem with just one! </a:t>
            </a:r>
          </a:p>
        </p:txBody>
      </p:sp>
    </p:spTree>
    <p:extLst>
      <p:ext uri="{BB962C8B-B14F-4D97-AF65-F5344CB8AC3E}">
        <p14:creationId xmlns:p14="http://schemas.microsoft.com/office/powerpoint/2010/main" val="2561616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considerations</a:t>
            </a:r>
            <a:endParaRPr lang="en-US" dirty="0"/>
          </a:p>
        </p:txBody>
      </p:sp>
      <p:sp>
        <p:nvSpPr>
          <p:cNvPr id="3" name="Content Placeholder 2"/>
          <p:cNvSpPr>
            <a:spLocks noGrp="1"/>
          </p:cNvSpPr>
          <p:nvPr>
            <p:ph idx="1"/>
          </p:nvPr>
        </p:nvSpPr>
        <p:spPr/>
        <p:txBody>
          <a:bodyPr/>
          <a:lstStyle/>
          <a:p>
            <a:pPr marL="0" indent="0">
              <a:buNone/>
            </a:pPr>
            <a:r>
              <a:rPr lang="en-US" dirty="0" smtClean="0"/>
              <a:t>If you are unsure about how much work a class might be or would like to see a syllabus, email the professor! </a:t>
            </a:r>
          </a:p>
          <a:p>
            <a:pPr marL="0" indent="0">
              <a:buNone/>
            </a:pPr>
            <a:endParaRPr lang="en-US" dirty="0"/>
          </a:p>
          <a:p>
            <a:pPr marL="0" indent="0">
              <a:buNone/>
            </a:pPr>
            <a:r>
              <a:rPr lang="en-US" dirty="0" smtClean="0"/>
              <a:t>*</a:t>
            </a:r>
            <a:r>
              <a:rPr lang="en-US" i="1" dirty="0" smtClean="0"/>
              <a:t>Check out the Email Templates PowerPoint for a sample (template 6b)</a:t>
            </a:r>
            <a:endParaRPr lang="en-US" dirty="0"/>
          </a:p>
        </p:txBody>
      </p:sp>
    </p:spTree>
    <p:extLst>
      <p:ext uri="{BB962C8B-B14F-4D97-AF65-F5344CB8AC3E}">
        <p14:creationId xmlns:p14="http://schemas.microsoft.com/office/powerpoint/2010/main" val="1629732507"/>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71C241A9-A460-4AD1-916F-25308628A5BC}"/>
    </a:ext>
  </a:extLst>
</a:theme>
</file>

<file path=docProps/app.xml><?xml version="1.0" encoding="utf-8"?>
<Properties xmlns="http://schemas.openxmlformats.org/officeDocument/2006/extended-properties" xmlns:vt="http://schemas.openxmlformats.org/officeDocument/2006/docPropsVTypes">
  <Template>TM10001115[[fn=Parcel]]</Template>
  <TotalTime>39</TotalTime>
  <Words>511</Words>
  <Application>Microsoft Office PowerPoint</Application>
  <PresentationFormat>Widescreen</PresentationFormat>
  <Paragraphs>37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Gill Sans MT</vt:lpstr>
      <vt:lpstr>Wingdings</vt:lpstr>
      <vt:lpstr>Parcel</vt:lpstr>
      <vt:lpstr>Registration tips &amp; tricks</vt:lpstr>
      <vt:lpstr>Before you register</vt:lpstr>
      <vt:lpstr>Before you register</vt:lpstr>
      <vt:lpstr>Before you register</vt:lpstr>
      <vt:lpstr>During registration</vt:lpstr>
      <vt:lpstr>During registration</vt:lpstr>
      <vt:lpstr>Other considerations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Registration tips &amp; tricks</dc:title>
  <dc:creator>Sarah R. Kleine</dc:creator>
  <cp:lastModifiedBy>lkf3</cp:lastModifiedBy>
  <cp:revision>6</cp:revision>
  <dcterms:created xsi:type="dcterms:W3CDTF">2017-08-17T17:44:21Z</dcterms:created>
  <dcterms:modified xsi:type="dcterms:W3CDTF">2017-08-22T18:52:21Z</dcterms:modified>
</cp:coreProperties>
</file>