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C9D1D-B135-1D45-8296-12011E4E220D}" type="datetimeFigureOut">
              <a:rPr lang="en-US" smtClean="0"/>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4F5AD-CDC6-6042-8524-B0E94ACE5865}"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Hi </a:t>
            </a:r>
            <a:r>
              <a:rPr lang="en-US">
                <a:sym typeface="Wingdings"/>
              </a:rPr>
              <a:t> </a:t>
            </a:r>
            <a:endParaRPr lang="en-US"/>
          </a:p>
        </p:txBody>
      </p:sp>
      <p:sp>
        <p:nvSpPr>
          <p:cNvPr id="4" name="Slide Number Placeholder 3"/>
          <p:cNvSpPr>
            <a:spLocks noGrp="1"/>
          </p:cNvSpPr>
          <p:nvPr>
            <p:ph type="sldNum" sz="quarter" idx="10"/>
          </p:nvPr>
        </p:nvSpPr>
        <p:spPr/>
        <p:txBody>
          <a:bodyPr/>
          <a:lstStyle/>
          <a:p>
            <a:fld id="{EA64F5AD-CDC6-6042-8524-B0E94ACE5865}" type="slidenum">
              <a:rPr lang="en-US" smtClean="0"/>
              <a:t>2</a:t>
            </a:fld>
            <a:endParaRPr lang="en-US"/>
          </a:p>
        </p:txBody>
      </p:sp>
    </p:spTree>
    <p:extLst>
      <p:ext uri="{BB962C8B-B14F-4D97-AF65-F5344CB8AC3E}">
        <p14:creationId xmlns:p14="http://schemas.microsoft.com/office/powerpoint/2010/main" val="1278792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EA64F5AD-CDC6-6042-8524-B0E94ACE5865}" type="slidenum">
              <a:rPr lang="en-US" smtClean="0"/>
              <a:t>3</a:t>
            </a:fld>
            <a:endParaRPr lang="en-US"/>
          </a:p>
        </p:txBody>
      </p:sp>
    </p:spTree>
    <p:extLst>
      <p:ext uri="{BB962C8B-B14F-4D97-AF65-F5344CB8AC3E}">
        <p14:creationId xmlns:p14="http://schemas.microsoft.com/office/powerpoint/2010/main" val="1529195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64F5AD-CDC6-6042-8524-B0E94ACE5865}" type="slidenum">
              <a:rPr lang="en-US" smtClean="0"/>
              <a:t>4</a:t>
            </a:fld>
            <a:endParaRPr lang="en-US"/>
          </a:p>
        </p:txBody>
      </p:sp>
    </p:spTree>
    <p:extLst>
      <p:ext uri="{BB962C8B-B14F-4D97-AF65-F5344CB8AC3E}">
        <p14:creationId xmlns:p14="http://schemas.microsoft.com/office/powerpoint/2010/main" val="1797073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What is my class schedule? </a:t>
            </a:r>
            <a:endParaRPr lang="en-US"/>
          </a:p>
          <a:p>
            <a:r>
              <a:rPr lang="en-US"/>
              <a:t>1. I often color coordinate these like I do for my monthly schedule. You don’t have to if that does not work for you! Another way to coordinate the colors is classes one color, work another, homework a color, and fun activities a different color… </a:t>
            </a:r>
            <a:endParaRPr/>
          </a:p>
          <a:p>
            <a:r>
              <a:rPr lang="en-US"/>
              <a:t>2. I allocate extra time before and after class because of the time that it takes to walk to and from the rooms. This also gives me time to relax and not feel rushed before and after class.</a:t>
            </a:r>
            <a:endParaRPr/>
          </a:p>
          <a:p>
            <a:endParaRPr lang="en-US" b="1"/>
          </a:p>
        </p:txBody>
      </p:sp>
      <p:sp>
        <p:nvSpPr>
          <p:cNvPr id="4" name="Slide Number Placeholder 3"/>
          <p:cNvSpPr>
            <a:spLocks noGrp="1"/>
          </p:cNvSpPr>
          <p:nvPr>
            <p:ph type="sldNum" sz="quarter" idx="10"/>
          </p:nvPr>
        </p:nvSpPr>
        <p:spPr/>
        <p:txBody>
          <a:bodyPr/>
          <a:lstStyle/>
          <a:p>
            <a:fld id="{EA64F5AD-CDC6-6042-8524-B0E94ACE5865}" type="slidenum">
              <a:rPr lang="en-US" smtClean="0"/>
              <a:t>5</a:t>
            </a:fld>
            <a:endParaRPr lang="en-US"/>
          </a:p>
        </p:txBody>
      </p:sp>
    </p:spTree>
    <p:extLst>
      <p:ext uri="{BB962C8B-B14F-4D97-AF65-F5344CB8AC3E}">
        <p14:creationId xmlns:p14="http://schemas.microsoft.com/office/powerpoint/2010/main" val="1395405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Next, I will put in my work schedule. </a:t>
            </a:r>
            <a:r>
              <a:rPr lang="en-US"/>
              <a:t>I like to give work its own color on the schedule, like I did for each of my classes. </a:t>
            </a:r>
          </a:p>
          <a:p>
            <a:endParaRPr lang="en-US"/>
          </a:p>
        </p:txBody>
      </p:sp>
      <p:sp>
        <p:nvSpPr>
          <p:cNvPr id="4" name="Slide Number Placeholder 3"/>
          <p:cNvSpPr>
            <a:spLocks noGrp="1"/>
          </p:cNvSpPr>
          <p:nvPr>
            <p:ph type="sldNum" sz="quarter" idx="10"/>
          </p:nvPr>
        </p:nvSpPr>
        <p:spPr/>
        <p:txBody>
          <a:bodyPr/>
          <a:lstStyle/>
          <a:p>
            <a:fld id="{EA64F5AD-CDC6-6042-8524-B0E94ACE5865}" type="slidenum">
              <a:rPr lang="en-US" smtClean="0"/>
              <a:t>6</a:t>
            </a:fld>
            <a:endParaRPr lang="en-US"/>
          </a:p>
        </p:txBody>
      </p:sp>
    </p:spTree>
    <p:extLst>
      <p:ext uri="{BB962C8B-B14F-4D97-AF65-F5344CB8AC3E}">
        <p14:creationId xmlns:p14="http://schemas.microsoft.com/office/powerpoint/2010/main" val="1881049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Now it’s time to add in allocated homework time. </a:t>
            </a:r>
            <a:r>
              <a:rPr lang="en-US"/>
              <a:t>There are a few different ways to do this section of your Weekly Schedule:</a:t>
            </a:r>
          </a:p>
          <a:p>
            <a:endParaRPr lang="en-US"/>
          </a:p>
          <a:p>
            <a:pPr marL="228600"/>
            <a:r>
              <a:rPr lang="en-US"/>
              <a:t>1.I can specify in these categories what homework to do (ex., quick assignment due the next day OR big project due next week that you need to get a head start on) and what I have to study for (ex., test coming up next week) when I make the Weekly Schedule </a:t>
            </a:r>
            <a:endParaRPr/>
          </a:p>
          <a:p>
            <a:pPr marL="228600"/>
            <a:endParaRPr lang="en-US"/>
          </a:p>
          <a:p>
            <a:pPr marL="228600"/>
            <a:r>
              <a:rPr lang="en-US"/>
              <a:t>2.I can make it general and look at my classes that day to decide what I need to do</a:t>
            </a:r>
            <a:endParaRPr/>
          </a:p>
          <a:p>
            <a:pPr marL="228600"/>
            <a:endParaRPr lang="en-US"/>
          </a:p>
          <a:p>
            <a:r>
              <a:rPr lang="en-US"/>
              <a:t>Either way, my Monthly Schedule could help me choose what to work on.</a:t>
            </a:r>
            <a:endParaRPr/>
          </a:p>
          <a:p>
            <a:endParaRPr lang="en-US"/>
          </a:p>
        </p:txBody>
      </p:sp>
      <p:sp>
        <p:nvSpPr>
          <p:cNvPr id="4" name="Slide Number Placeholder 3"/>
          <p:cNvSpPr>
            <a:spLocks noGrp="1"/>
          </p:cNvSpPr>
          <p:nvPr>
            <p:ph type="sldNum" sz="quarter" idx="10"/>
          </p:nvPr>
        </p:nvSpPr>
        <p:spPr/>
        <p:txBody>
          <a:bodyPr/>
          <a:lstStyle/>
          <a:p>
            <a:fld id="{EA64F5AD-CDC6-6042-8524-B0E94ACE5865}" type="slidenum">
              <a:rPr lang="en-US" smtClean="0"/>
              <a:t>7</a:t>
            </a:fld>
            <a:endParaRPr lang="en-US"/>
          </a:p>
        </p:txBody>
      </p:sp>
    </p:spTree>
    <p:extLst>
      <p:ext uri="{BB962C8B-B14F-4D97-AF65-F5344CB8AC3E}">
        <p14:creationId xmlns:p14="http://schemas.microsoft.com/office/powerpoint/2010/main" val="2107654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Completed!</a:t>
            </a:r>
          </a:p>
          <a:p>
            <a:endParaRPr lang="en-US"/>
          </a:p>
        </p:txBody>
      </p:sp>
      <p:sp>
        <p:nvSpPr>
          <p:cNvPr id="4" name="Slide Number Placeholder 3"/>
          <p:cNvSpPr>
            <a:spLocks noGrp="1"/>
          </p:cNvSpPr>
          <p:nvPr>
            <p:ph type="sldNum" sz="quarter" idx="10"/>
          </p:nvPr>
        </p:nvSpPr>
        <p:spPr/>
        <p:txBody>
          <a:bodyPr/>
          <a:lstStyle/>
          <a:p>
            <a:fld id="{EA64F5AD-CDC6-6042-8524-B0E94ACE5865}" type="slidenum">
              <a:rPr lang="en-US" smtClean="0"/>
              <a:t>8</a:t>
            </a:fld>
            <a:endParaRPr lang="en-US"/>
          </a:p>
        </p:txBody>
      </p:sp>
    </p:spTree>
    <p:extLst>
      <p:ext uri="{BB962C8B-B14F-4D97-AF65-F5344CB8AC3E}">
        <p14:creationId xmlns:p14="http://schemas.microsoft.com/office/powerpoint/2010/main" val="1049546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68E947A-98DD-3A4C-8D75-E528600D76C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485560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8E947A-98DD-3A4C-8D75-E528600D76C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1417076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8E947A-98DD-3A4C-8D75-E528600D76C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245798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8E947A-98DD-3A4C-8D75-E528600D76C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515530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8E947A-98DD-3A4C-8D75-E528600D76C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140451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8E947A-98DD-3A4C-8D75-E528600D76C1}" type="datetimeFigureOut">
              <a:rPr lang="en-US" smtClean="0"/>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695748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8E947A-98DD-3A4C-8D75-E528600D76C1}" type="datetimeFigureOut">
              <a:rPr lang="en-US" smtClean="0"/>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1289547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8E947A-98DD-3A4C-8D75-E528600D76C1}" type="datetimeFigureOut">
              <a:rPr lang="en-US" smtClean="0"/>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279121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E947A-98DD-3A4C-8D75-E528600D76C1}" type="datetimeFigureOut">
              <a:rPr lang="en-US" smtClean="0"/>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17451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8E947A-98DD-3A4C-8D75-E528600D76C1}" type="datetimeFigureOut">
              <a:rPr lang="en-US" smtClean="0"/>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811742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8E947A-98DD-3A4C-8D75-E528600D76C1}" type="datetimeFigureOut">
              <a:rPr lang="en-US" smtClean="0"/>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763C43-861E-C549-B0D4-0E9352E67911}" type="slidenum">
              <a:rPr lang="en-US" smtClean="0"/>
              <a:t>‹#›</a:t>
            </a:fld>
            <a:endParaRPr lang="en-US"/>
          </a:p>
        </p:txBody>
      </p:sp>
    </p:spTree>
    <p:extLst>
      <p:ext uri="{BB962C8B-B14F-4D97-AF65-F5344CB8AC3E}">
        <p14:creationId xmlns:p14="http://schemas.microsoft.com/office/powerpoint/2010/main" val="294110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E947A-98DD-3A4C-8D75-E528600D76C1}" type="datetimeFigureOut">
              <a:rPr lang="en-US" smtClean="0"/>
              <a:t>8/9/2017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63C43-861E-C549-B0D4-0E9352E67911}" type="slidenum">
              <a:rPr lang="en-US" smtClean="0"/>
              <a:t>‹#›</a:t>
            </a:fld>
            <a:endParaRPr lang="en-US"/>
          </a:p>
        </p:txBody>
      </p:sp>
    </p:spTree>
    <p:extLst>
      <p:ext uri="{BB962C8B-B14F-4D97-AF65-F5344CB8AC3E}">
        <p14:creationId xmlns:p14="http://schemas.microsoft.com/office/powerpoint/2010/main" val="959997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extLst>
              <p:ext uri="{D42A27DB-BD31-4B8C-83A1-F6EECF244321}">
                <p14:modId xmlns:p14="http://schemas.microsoft.com/office/powerpoint/2010/main" val="1578295402"/>
              </p:ext>
            </p:extLst>
          </p:nvPr>
        </p:nvSpPr>
        <p:spPr/>
        <p:txBody>
          <a:bodyPr/>
          <a:lstStyle/>
          <a:p>
            <a:r>
              <a:rPr lang="en-US">
                <a:solidFill>
                  <a:srgbClr val="7030A0"/>
                </a:solidFill>
              </a:rPr>
              <a:t>Visual For Weekly and Monthly Schedule</a:t>
            </a:r>
          </a:p>
        </p:txBody>
      </p:sp>
      <p:sp>
        <p:nvSpPr>
          <p:cNvPr id="3" name="Subtitle 2"/>
          <p:cNvSpPr>
            <a:spLocks noGrp="1"/>
          </p:cNvSpPr>
          <p:nvPr>
            <p:ph type="subTitle" idx="1"/>
            <p:extLst>
              <p:ext uri="{D42A27DB-BD31-4B8C-83A1-F6EECF244321}">
                <p14:modId xmlns:p14="http://schemas.microsoft.com/office/powerpoint/2010/main" val="2034788968"/>
              </p:ext>
            </p:extLst>
          </p:nvPr>
        </p:nvSpPr>
        <p:spPr/>
        <p:txBody>
          <a:bodyPr vert="horz" lIns="91440" tIns="45720" rIns="91440" bIns="45720" rtlCol="0" anchor="t">
            <a:normAutofit/>
          </a:bodyPr>
          <a:lstStyle/>
          <a:p>
            <a:r>
              <a:rPr lang="en-US">
                <a:solidFill>
                  <a:srgbClr val="7030A0"/>
                </a:solidFill>
              </a:rPr>
              <a:t>By Megan Young </a:t>
            </a:r>
            <a:endParaRPr lang="en-US"/>
          </a:p>
        </p:txBody>
      </p:sp>
    </p:spTree>
    <p:extLst>
      <p:ext uri="{BB962C8B-B14F-4D97-AF65-F5344CB8AC3E}">
        <p14:creationId xmlns:p14="http://schemas.microsoft.com/office/powerpoint/2010/main" val="40272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extLst>
              <p:ext uri="{D42A27DB-BD31-4B8C-83A1-F6EECF244321}">
                <p14:modId xmlns:p14="http://schemas.microsoft.com/office/powerpoint/2010/main" val="1655740018"/>
              </p:ext>
            </p:extLst>
          </p:nvPr>
        </p:nvSpPr>
        <p:spPr/>
        <p:txBody>
          <a:bodyPr vert="horz" lIns="91440" tIns="45720" rIns="91440" bIns="45720" rtlCol="0" anchor="t">
            <a:normAutofit/>
          </a:bodyPr>
          <a:lstStyle/>
          <a:p>
            <a:r>
              <a:rPr lang="en-US">
                <a:solidFill>
                  <a:srgbClr val="7030A0"/>
                </a:solidFill>
              </a:rPr>
              <a:t>In this PowerPoint, I have included step-by-step directions for my process of weekly and monthly scheduling  </a:t>
            </a:r>
          </a:p>
          <a:p>
            <a:pPr marL="0" indent="0">
              <a:buNone/>
            </a:pPr>
            <a:endParaRPr lang="en-US"/>
          </a:p>
          <a:p>
            <a:r>
              <a:rPr lang="en-US">
                <a:solidFill>
                  <a:srgbClr val="7030A0"/>
                </a:solidFill>
              </a:rPr>
              <a:t>In the notes section at the bottom of the screen, I have included comments about what I did for this imaginary schedul</a:t>
            </a:r>
            <a:r>
              <a:rPr lang="en-US">
                <a:solidFill>
                  <a:srgbClr val="000000"/>
                </a:solidFill>
              </a:rPr>
              <a:t>e</a:t>
            </a:r>
          </a:p>
          <a:p>
            <a:pPr marL="0" indent="0">
              <a:buNone/>
            </a:pPr>
            <a:endParaRPr lang="en-US"/>
          </a:p>
          <a:p>
            <a:r>
              <a:rPr lang="en-US">
                <a:solidFill>
                  <a:srgbClr val="7030A0"/>
                </a:solidFill>
              </a:rPr>
              <a:t>First is the Monthly Schedule and second is the Weekly Schedule</a:t>
            </a:r>
          </a:p>
        </p:txBody>
      </p:sp>
    </p:spTree>
    <p:extLst>
      <p:ext uri="{BB962C8B-B14F-4D97-AF65-F5344CB8AC3E}">
        <p14:creationId xmlns:p14="http://schemas.microsoft.com/office/powerpoint/2010/main" val="1814634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06417258"/>
              </p:ext>
            </p:extLst>
          </p:nvPr>
        </p:nvGraphicFramePr>
        <p:xfrm>
          <a:off x="838199" y="741408"/>
          <a:ext cx="10801868" cy="5723687"/>
        </p:xfrm>
        <a:graphic>
          <a:graphicData uri="http://schemas.openxmlformats.org/drawingml/2006/table">
            <a:tbl>
              <a:tblPr/>
              <a:tblGrid>
                <a:gridCol w="1543124">
                  <a:extLst>
                    <a:ext uri="{9D8B030D-6E8A-4147-A177-3AD203B41FA5}">
                      <a16:colId xmlns:a16="http://schemas.microsoft.com/office/drawing/2014/main" val="20000"/>
                    </a:ext>
                  </a:extLst>
                </a:gridCol>
                <a:gridCol w="1543124">
                  <a:extLst>
                    <a:ext uri="{9D8B030D-6E8A-4147-A177-3AD203B41FA5}">
                      <a16:colId xmlns:a16="http://schemas.microsoft.com/office/drawing/2014/main" val="20001"/>
                    </a:ext>
                  </a:extLst>
                </a:gridCol>
                <a:gridCol w="1543124">
                  <a:extLst>
                    <a:ext uri="{9D8B030D-6E8A-4147-A177-3AD203B41FA5}">
                      <a16:colId xmlns:a16="http://schemas.microsoft.com/office/drawing/2014/main" val="20002"/>
                    </a:ext>
                  </a:extLst>
                </a:gridCol>
                <a:gridCol w="1543124">
                  <a:extLst>
                    <a:ext uri="{9D8B030D-6E8A-4147-A177-3AD203B41FA5}">
                      <a16:colId xmlns:a16="http://schemas.microsoft.com/office/drawing/2014/main" val="20003"/>
                    </a:ext>
                  </a:extLst>
                </a:gridCol>
                <a:gridCol w="1543124">
                  <a:extLst>
                    <a:ext uri="{9D8B030D-6E8A-4147-A177-3AD203B41FA5}">
                      <a16:colId xmlns:a16="http://schemas.microsoft.com/office/drawing/2014/main" val="20004"/>
                    </a:ext>
                  </a:extLst>
                </a:gridCol>
                <a:gridCol w="1543124">
                  <a:extLst>
                    <a:ext uri="{9D8B030D-6E8A-4147-A177-3AD203B41FA5}">
                      <a16:colId xmlns:a16="http://schemas.microsoft.com/office/drawing/2014/main" val="20005"/>
                    </a:ext>
                  </a:extLst>
                </a:gridCol>
                <a:gridCol w="1543124">
                  <a:extLst>
                    <a:ext uri="{9D8B030D-6E8A-4147-A177-3AD203B41FA5}">
                      <a16:colId xmlns:a16="http://schemas.microsoft.com/office/drawing/2014/main" val="20006"/>
                    </a:ext>
                  </a:extLst>
                </a:gridCol>
              </a:tblGrid>
              <a:tr h="234776">
                <a:tc gridSpan="6">
                  <a:txBody>
                    <a:bodyPr/>
                    <a:lstStyle/>
                    <a:p>
                      <a:pPr>
                        <a:buNone/>
                      </a:pPr>
                      <a:endParaRPr lang="en-US" sz="1800">
                        <a:effectLst/>
                      </a:endParaRPr>
                    </a:p>
                  </a:txBody>
                  <a:tcPr anchor="ctr">
                    <a:lnL w="13716" cap="flat" cmpd="sng" algn="ctr">
                      <a:solidFill>
                        <a:srgbClr val="303096"/>
                      </a:solidFill>
                      <a:prstDash val="solid"/>
                      <a:round/>
                      <a:headEnd type="none" w="med" len="med"/>
                      <a:tailEnd type="none" w="med" len="med"/>
                    </a:lnL>
                    <a:lnR w="24498" cap="flat" cmpd="sng" algn="ctr">
                      <a:solidFill>
                        <a:srgbClr val="D3D3D3"/>
                      </a:solidFill>
                      <a:prstDash val="solid"/>
                      <a:round/>
                      <a:headEnd type="none" w="med" len="med"/>
                      <a:tailEnd type="none" w="med" len="med"/>
                    </a:lnR>
                    <a:lnT w="10668" cap="flat" cmpd="sng" algn="ctr">
                      <a:solidFill>
                        <a:srgbClr val="303096"/>
                      </a:solidFill>
                      <a:prstDash val="solid"/>
                      <a:round/>
                      <a:headEnd type="none" w="med" len="med"/>
                      <a:tailEnd type="none" w="med" len="med"/>
                    </a:lnT>
                    <a:lnB w="12192" cap="flat" cmpd="sng" algn="ctr">
                      <a:solidFill>
                        <a:srgbClr val="E5E5E5"/>
                      </a:solidFill>
                      <a:prstDash val="solid"/>
                      <a:round/>
                      <a:headEnd type="none" w="med" len="med"/>
                      <a:tailEnd type="none" w="med" len="med"/>
                    </a:lnB>
                    <a:solidFill>
                      <a:srgbClr val="3333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a:effectLst/>
                      </a:endParaRPr>
                    </a:p>
                  </a:txBody>
                  <a:tcPr anchor="ctr">
                    <a:lnL w="24498" cap="flat" cmpd="sng" algn="ctr">
                      <a:solidFill>
                        <a:srgbClr val="D3D3D3"/>
                      </a:solidFill>
                      <a:prstDash val="solid"/>
                      <a:round/>
                      <a:headEnd type="none" w="med" len="med"/>
                      <a:tailEnd type="none" w="med" len="med"/>
                    </a:lnL>
                    <a:lnR w="31941" cap="flat" cmpd="sng" algn="ctr">
                      <a:solidFill>
                        <a:srgbClr val="2D2D99"/>
                      </a:solidFill>
                      <a:prstDash val="solid"/>
                      <a:round/>
                      <a:headEnd type="none" w="med" len="med"/>
                      <a:tailEnd type="none" w="med" len="med"/>
                    </a:lnR>
                    <a:lnT w="10668" cap="flat" cmpd="sng" algn="ctr">
                      <a:solidFill>
                        <a:srgbClr val="333399"/>
                      </a:solidFill>
                      <a:prstDash val="solid"/>
                      <a:round/>
                      <a:headEnd type="none" w="med" len="med"/>
                      <a:tailEnd type="none" w="med" len="med"/>
                    </a:lnT>
                    <a:lnB w="12192" cap="flat" cmpd="sng" algn="ctr">
                      <a:solidFill>
                        <a:srgbClr val="E5E5E5"/>
                      </a:solidFill>
                      <a:prstDash val="solid"/>
                      <a:round/>
                      <a:headEnd type="none" w="med" len="med"/>
                      <a:tailEnd type="none" w="med" len="med"/>
                    </a:lnB>
                    <a:solidFill>
                      <a:srgbClr val="333399"/>
                    </a:solidFill>
                  </a:tcPr>
                </a:tc>
                <a:extLst>
                  <a:ext uri="{0D108BD9-81ED-4DB2-BD59-A6C34878D82A}">
                    <a16:rowId xmlns:a16="http://schemas.microsoft.com/office/drawing/2014/main" val="10000"/>
                  </a:ext>
                </a:extLst>
              </a:tr>
              <a:tr h="553914">
                <a:tc>
                  <a:txBody>
                    <a:bodyPr/>
                    <a:lstStyle/>
                    <a:p>
                      <a:pPr>
                        <a:buNone/>
                      </a:pPr>
                      <a:r>
                        <a:rPr lang="en-US" sz="1100" b="1">
                          <a:solidFill>
                            <a:srgbClr val="FFFFFF"/>
                          </a:solidFill>
                          <a:effectLst/>
                          <a:latin typeface="Arial"/>
                        </a:rPr>
                        <a:t>Sun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E0E0E0"/>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333399"/>
                    </a:solidFill>
                  </a:tcPr>
                </a:tc>
                <a:tc>
                  <a:txBody>
                    <a:bodyPr/>
                    <a:lstStyle/>
                    <a:p>
                      <a:pPr>
                        <a:buNone/>
                      </a:pPr>
                      <a:r>
                        <a:rPr lang="en-US" sz="1100" b="1">
                          <a:solidFill>
                            <a:srgbClr val="FFFFFF"/>
                          </a:solidFill>
                          <a:effectLst/>
                          <a:latin typeface="Arial"/>
                        </a:rPr>
                        <a:t>Mon </a:t>
                      </a:r>
                      <a:endParaRPr lang="en-US" sz="1800">
                        <a:effectLst/>
                      </a:endParaRPr>
                    </a:p>
                  </a:txBody>
                  <a:tcPr anchor="ctr">
                    <a:lnL w="45657" cap="flat" cmpd="sng" algn="ctr">
                      <a:solidFill>
                        <a:srgbClr val="E0E0E0"/>
                      </a:solidFill>
                      <a:prstDash val="solid"/>
                      <a:round/>
                      <a:headEnd type="none" w="med" len="med"/>
                      <a:tailEnd type="none" w="med" len="med"/>
                    </a:lnL>
                    <a:lnR w="13716" cap="flat" cmpd="sng" algn="ctr">
                      <a:solidFill>
                        <a:srgbClr val="D8D8E0"/>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333399"/>
                    </a:solidFill>
                  </a:tcPr>
                </a:tc>
                <a:tc>
                  <a:txBody>
                    <a:bodyPr/>
                    <a:lstStyle/>
                    <a:p>
                      <a:pPr>
                        <a:buNone/>
                      </a:pPr>
                      <a:r>
                        <a:rPr lang="es-ES_tradnl" sz="1100" b="1" err="1">
                          <a:solidFill>
                            <a:srgbClr val="FFFFFF"/>
                          </a:solidFill>
                          <a:effectLst/>
                          <a:latin typeface="Arial"/>
                        </a:rPr>
                        <a:t>Tue</a:t>
                      </a:r>
                      <a:r>
                        <a:rPr lang="es-ES_tradnl" sz="1100" b="1">
                          <a:solidFill>
                            <a:srgbClr val="FFFFFF"/>
                          </a:solidFill>
                          <a:effectLst/>
                          <a:latin typeface="Arial"/>
                        </a:rPr>
                        <a:t> </a:t>
                      </a:r>
                      <a:endParaRPr lang="es-ES_tradnl" sz="1800">
                        <a:effectLst/>
                      </a:endParaRPr>
                    </a:p>
                  </a:txBody>
                  <a:tcPr anchor="ctr">
                    <a:lnL w="13716" cap="flat" cmpd="sng" algn="ctr">
                      <a:solidFill>
                        <a:srgbClr val="D8D8E0"/>
                      </a:solidFill>
                      <a:prstDash val="solid"/>
                      <a:round/>
                      <a:headEnd type="none" w="med" len="med"/>
                      <a:tailEnd type="none" w="med" len="med"/>
                    </a:lnL>
                    <a:lnR w="13843" cap="flat" cmpd="sng" algn="ctr">
                      <a:solidFill>
                        <a:srgbClr val="DBDBE0"/>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33399"/>
                      </a:solidFill>
                      <a:prstDash val="solid"/>
                      <a:round/>
                      <a:headEnd type="none" w="med" len="med"/>
                      <a:tailEnd type="none" w="med" len="med"/>
                    </a:lnB>
                    <a:solidFill>
                      <a:srgbClr val="333399"/>
                    </a:solidFill>
                  </a:tcPr>
                </a:tc>
                <a:tc>
                  <a:txBody>
                    <a:bodyPr/>
                    <a:lstStyle/>
                    <a:p>
                      <a:pPr>
                        <a:buNone/>
                      </a:pPr>
                      <a:r>
                        <a:rPr lang="da-DK" sz="1100" b="1">
                          <a:solidFill>
                            <a:srgbClr val="FFFFFF"/>
                          </a:solidFill>
                          <a:effectLst/>
                          <a:latin typeface="Arial"/>
                        </a:rPr>
                        <a:t>Wed </a:t>
                      </a:r>
                      <a:endParaRPr lang="da-DK" sz="1800">
                        <a:effectLst/>
                      </a:endParaRPr>
                    </a:p>
                  </a:txBody>
                  <a:tcPr anchor="ctr">
                    <a:lnL w="13843" cap="flat" cmpd="sng" algn="ctr">
                      <a:solidFill>
                        <a:srgbClr val="DBDBE0"/>
                      </a:solidFill>
                      <a:prstDash val="solid"/>
                      <a:round/>
                      <a:headEnd type="none" w="med" len="med"/>
                      <a:tailEnd type="none" w="med" len="med"/>
                    </a:lnL>
                    <a:lnR w="13716" cap="flat" cmpd="sng" algn="ctr">
                      <a:solidFill>
                        <a:srgbClr val="E5E5E5"/>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33399"/>
                      </a:solidFill>
                      <a:prstDash val="solid"/>
                      <a:round/>
                      <a:headEnd type="none" w="med" len="med"/>
                      <a:tailEnd type="none" w="med" len="med"/>
                    </a:lnB>
                    <a:solidFill>
                      <a:srgbClr val="333399"/>
                    </a:solidFill>
                  </a:tcPr>
                </a:tc>
                <a:tc>
                  <a:txBody>
                    <a:bodyPr/>
                    <a:lstStyle/>
                    <a:p>
                      <a:pPr>
                        <a:buNone/>
                      </a:pPr>
                      <a:r>
                        <a:rPr lang="cs-CZ" sz="1100" b="1">
                          <a:solidFill>
                            <a:srgbClr val="FFFFFF"/>
                          </a:solidFill>
                          <a:effectLst/>
                          <a:latin typeface="Arial"/>
                        </a:rPr>
                        <a:t>Thu </a:t>
                      </a:r>
                      <a:endParaRPr lang="cs-CZ" sz="1800">
                        <a:effectLst/>
                      </a:endParaRPr>
                    </a:p>
                  </a:txBody>
                  <a:tcPr anchor="ctr">
                    <a:lnL w="13716" cap="flat" cmpd="sng" algn="ctr">
                      <a:solidFill>
                        <a:srgbClr val="E5E5E5"/>
                      </a:solidFill>
                      <a:prstDash val="solid"/>
                      <a:round/>
                      <a:headEnd type="none" w="med" len="med"/>
                      <a:tailEnd type="none" w="med" len="med"/>
                    </a:lnL>
                    <a:lnR w="13716" cap="flat" cmpd="sng" algn="ctr">
                      <a:solidFill>
                        <a:srgbClr val="E5E5E5"/>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33399"/>
                      </a:solidFill>
                      <a:prstDash val="solid"/>
                      <a:round/>
                      <a:headEnd type="none" w="med" len="med"/>
                      <a:tailEnd type="none" w="med" len="med"/>
                    </a:lnB>
                    <a:solidFill>
                      <a:srgbClr val="333399"/>
                    </a:solidFill>
                  </a:tcPr>
                </a:tc>
                <a:tc>
                  <a:txBody>
                    <a:bodyPr/>
                    <a:lstStyle/>
                    <a:p>
                      <a:pPr>
                        <a:buNone/>
                      </a:pPr>
                      <a:r>
                        <a:rPr lang="en-US" sz="1100" b="1">
                          <a:solidFill>
                            <a:srgbClr val="FFFFFF"/>
                          </a:solidFill>
                          <a:effectLst/>
                          <a:latin typeface="Arial"/>
                        </a:rPr>
                        <a:t>Fri </a:t>
                      </a:r>
                      <a:endParaRPr lang="en-US" sz="1800">
                        <a:effectLst/>
                      </a:endParaRPr>
                    </a:p>
                  </a:txBody>
                  <a:tcPr anchor="ctr">
                    <a:lnL w="13716" cap="flat" cmpd="sng" algn="ctr">
                      <a:solidFill>
                        <a:srgbClr val="E5E5E5"/>
                      </a:solidFill>
                      <a:prstDash val="solid"/>
                      <a:round/>
                      <a:headEnd type="none" w="med" len="med"/>
                      <a:tailEnd type="none" w="med" len="med"/>
                    </a:lnL>
                    <a:lnR w="24498" cap="flat" cmpd="sng" algn="ctr">
                      <a:solidFill>
                        <a:srgbClr val="E5E5E5"/>
                      </a:solidFill>
                      <a:prstDash val="solid"/>
                      <a:round/>
                      <a:headEnd type="none" w="med" len="med"/>
                      <a:tailEnd type="none" w="med" len="med"/>
                    </a:lnR>
                    <a:lnT w="12192" cap="flat" cmpd="sng" algn="ctr">
                      <a:solidFill>
                        <a:srgbClr val="E2E2E2"/>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333399"/>
                    </a:solidFill>
                  </a:tcPr>
                </a:tc>
                <a:tc>
                  <a:txBody>
                    <a:bodyPr/>
                    <a:lstStyle/>
                    <a:p>
                      <a:pPr>
                        <a:buNone/>
                      </a:pPr>
                      <a:r>
                        <a:rPr lang="en-US" sz="1100" b="1">
                          <a:solidFill>
                            <a:srgbClr val="FFFFFF"/>
                          </a:solidFill>
                          <a:effectLst/>
                          <a:latin typeface="Arial"/>
                        </a:rPr>
                        <a:t>Sat </a:t>
                      </a:r>
                      <a:endParaRPr lang="en-US" sz="1800">
                        <a:effectLst/>
                      </a:endParaRPr>
                    </a:p>
                  </a:txBody>
                  <a:tcPr anchor="ctr">
                    <a:lnL w="24498" cap="flat" cmpd="sng" algn="ctr">
                      <a:solidFill>
                        <a:srgbClr val="E5E5E5"/>
                      </a:solidFill>
                      <a:prstDash val="solid"/>
                      <a:round/>
                      <a:headEnd type="none" w="med" len="med"/>
                      <a:tailEnd type="none" w="med" len="med"/>
                    </a:lnL>
                    <a:lnR w="31941" cap="flat" cmpd="sng" algn="ctr">
                      <a:solidFill>
                        <a:srgbClr val="2B2B93"/>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333399"/>
                    </a:solidFill>
                  </a:tcPr>
                </a:tc>
                <a:extLst>
                  <a:ext uri="{0D108BD9-81ED-4DB2-BD59-A6C34878D82A}">
                    <a16:rowId xmlns:a16="http://schemas.microsoft.com/office/drawing/2014/main" val="10001"/>
                  </a:ext>
                </a:extLst>
              </a:tr>
              <a:tr h="586497">
                <a:tc>
                  <a:txBody>
                    <a:bodyPr/>
                    <a:lstStyle/>
                    <a:p>
                      <a:pPr>
                        <a:buNone/>
                      </a:pPr>
                      <a:r>
                        <a:rPr lang="en-US" sz="1200" b="1">
                          <a:solidFill>
                            <a:srgbClr val="00007F"/>
                          </a:solidFill>
                          <a:effectLst/>
                          <a:latin typeface="Arial"/>
                        </a:rPr>
                        <a:t>1 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9F9E2"/>
                    </a:solidFill>
                  </a:tcPr>
                </a:tc>
                <a:tc rowSpan="2">
                  <a:txBody>
                    <a:bodyPr/>
                    <a:lstStyle/>
                    <a:p>
                      <a:pPr>
                        <a:buNone/>
                      </a:pPr>
                      <a:r>
                        <a:rPr lang="en-US" sz="1200" b="1">
                          <a:solidFill>
                            <a:srgbClr val="00007F"/>
                          </a:solidFill>
                          <a:effectLst/>
                          <a:latin typeface="Arial"/>
                        </a:rPr>
                        <a:t>2 </a:t>
                      </a:r>
                      <a:endParaRPr lang="en-US" sz="1800">
                        <a:effectLst/>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3 </a:t>
                      </a:r>
                      <a:endParaRPr lang="en-US" sz="1800">
                        <a:effectLst/>
                      </a:endParaRPr>
                    </a:p>
                  </a:txBody>
                  <a:tcPr anchor="ctr">
                    <a:lnL w="13716" cap="flat" cmpd="sng" algn="ctr">
                      <a:solidFill>
                        <a:srgbClr val="303096"/>
                      </a:solidFill>
                      <a:prstDash val="solid"/>
                      <a:round/>
                      <a:headEnd type="none" w="med" len="med"/>
                      <a:tailEnd type="none" w="med" len="med"/>
                    </a:lnL>
                    <a:lnR w="13843" cap="flat" cmpd="sng" algn="ctr">
                      <a:solidFill>
                        <a:srgbClr val="333399"/>
                      </a:solidFill>
                      <a:prstDash val="solid"/>
                      <a:round/>
                      <a:headEnd type="none" w="med" len="med"/>
                      <a:tailEnd type="none" w="med" len="med"/>
                    </a:lnR>
                    <a:lnT w="12268" cap="flat" cmpd="sng" algn="ctr">
                      <a:solidFill>
                        <a:srgbClr val="333399"/>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4 </a:t>
                      </a:r>
                      <a:endParaRPr lang="en-US" sz="1800">
                        <a:effectLst/>
                      </a:endParaRPr>
                    </a:p>
                  </a:txBody>
                  <a:tcPr anchor="ctr">
                    <a:lnL w="13843" cap="flat" cmpd="sng" algn="ctr">
                      <a:solidFill>
                        <a:srgbClr val="333399"/>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5 </a:t>
                      </a:r>
                      <a:endParaRPr lang="en-US" sz="1800">
                        <a:effectLst/>
                      </a:endParaRPr>
                    </a:p>
                  </a:txBody>
                  <a:tcPr anchor="ctr">
                    <a:lnL w="13716"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6 </a:t>
                      </a:r>
                      <a:endParaRPr lang="en-US" sz="1800">
                        <a:effectLst/>
                      </a:endParaRPr>
                    </a:p>
                  </a:txBody>
                  <a:tcPr anchor="ctr">
                    <a:lnL w="13716" cap="flat" cmpd="sng" algn="ctr">
                      <a:solidFill>
                        <a:srgbClr val="303096"/>
                      </a:solidFill>
                      <a:prstDash val="solid"/>
                      <a:round/>
                      <a:headEnd type="none" w="med" len="med"/>
                      <a:tailEnd type="none" w="med" len="med"/>
                    </a:lnL>
                    <a:lnR w="24498"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7 </a:t>
                      </a:r>
                      <a:endParaRPr lang="en-US" sz="1800">
                        <a:effectLst/>
                      </a:endParaRPr>
                    </a:p>
                  </a:txBody>
                  <a:tcPr anchor="ctr">
                    <a:lnL w="24498" cap="flat" cmpd="sng" algn="ctr">
                      <a:solidFill>
                        <a:srgbClr val="303096"/>
                      </a:solidFill>
                      <a:prstDash val="solid"/>
                      <a:round/>
                      <a:headEnd type="none" w="med" len="med"/>
                      <a:tailEnd type="none" w="med" len="med"/>
                    </a:lnL>
                    <a:lnR w="31941" cap="flat" cmpd="sng" algn="ctr">
                      <a:solidFill>
                        <a:srgbClr val="2D2D99"/>
                      </a:solidFill>
                      <a:prstDash val="solid"/>
                      <a:round/>
                      <a:headEnd type="none" w="med" len="med"/>
                      <a:tailEnd type="none" w="med" len="med"/>
                    </a:lnR>
                    <a:lnT w="12268" cap="flat" cmpd="sng" algn="ctr">
                      <a:solidFill>
                        <a:srgbClr val="303096"/>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9F9E2"/>
                    </a:solidFill>
                  </a:tcPr>
                </a:tc>
                <a:extLst>
                  <a:ext uri="{0D108BD9-81ED-4DB2-BD59-A6C34878D82A}">
                    <a16:rowId xmlns:a16="http://schemas.microsoft.com/office/drawing/2014/main" val="10002"/>
                  </a:ext>
                </a:extLst>
              </a:tr>
              <a:tr h="153526">
                <a:tc>
                  <a:txBody>
                    <a:bodyPr/>
                    <a:lstStyle/>
                    <a:p>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9525" cap="flat" cmpd="sng" algn="ctr">
                      <a:solidFill>
                        <a:schemeClr val="bg1"/>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800">
                        <a:effectLst/>
                      </a:endParaRPr>
                    </a:p>
                  </a:txBody>
                  <a:tcPr anchor="ctr">
                    <a:lnL w="24498" cap="flat" cmpd="sng" algn="ctr">
                      <a:solidFill>
                        <a:srgbClr val="333399"/>
                      </a:solidFill>
                      <a:prstDash val="solid"/>
                      <a:round/>
                      <a:headEnd type="none" w="med" len="med"/>
                      <a:tailEnd type="none" w="med" len="med"/>
                    </a:lnL>
                    <a:lnR w="31941" cap="flat" cmpd="sng" algn="ctr">
                      <a:solidFill>
                        <a:srgbClr val="303096"/>
                      </a:solidFill>
                      <a:prstDash val="solid"/>
                      <a:round/>
                      <a:headEnd type="none" w="med" len="med"/>
                      <a:tailEnd type="none" w="med" len="med"/>
                    </a:lnR>
                    <a:lnT w="9525" cap="flat" cmpd="sng" algn="ctr">
                      <a:solidFill>
                        <a:schemeClr val="bg1"/>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extLst>
                  <a:ext uri="{0D108BD9-81ED-4DB2-BD59-A6C34878D82A}">
                    <a16:rowId xmlns:a16="http://schemas.microsoft.com/office/drawing/2014/main" val="10003"/>
                  </a:ext>
                </a:extLst>
              </a:tr>
              <a:tr h="875160">
                <a:tc>
                  <a:txBody>
                    <a:bodyPr/>
                    <a:lstStyle/>
                    <a:p>
                      <a:pPr>
                        <a:buNone/>
                      </a:pPr>
                      <a:r>
                        <a:rPr lang="en-US" sz="1200" b="1">
                          <a:solidFill>
                            <a:srgbClr val="00007F"/>
                          </a:solidFill>
                          <a:effectLst/>
                          <a:latin typeface="Arial"/>
                        </a:rPr>
                        <a:t>8 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33399"/>
                      </a:solidFill>
                      <a:prstDash val="solid"/>
                      <a:round/>
                      <a:headEnd type="none" w="med" len="med"/>
                      <a:tailEnd type="none" w="med" len="med"/>
                    </a:lnB>
                    <a:solidFill>
                      <a:srgbClr val="F9F9E2"/>
                    </a:solidFill>
                  </a:tcPr>
                </a:tc>
                <a:tc>
                  <a:txBody>
                    <a:bodyPr/>
                    <a:lstStyle/>
                    <a:p>
                      <a:pPr>
                        <a:buNone/>
                      </a:pPr>
                      <a:r>
                        <a:rPr lang="en-US" sz="1200" b="1">
                          <a:solidFill>
                            <a:srgbClr val="00007F"/>
                          </a:solidFill>
                          <a:effectLst/>
                          <a:latin typeface="Arial"/>
                        </a:rPr>
                        <a:t>9 </a:t>
                      </a:r>
                      <a:endParaRPr lang="en-US" sz="1800">
                        <a:effectLst/>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10 </a:t>
                      </a:r>
                      <a:r>
                        <a:rPr lang="en-US" sz="1200" b="1">
                          <a:solidFill>
                            <a:srgbClr val="FF0000"/>
                          </a:solidFill>
                          <a:effectLst/>
                          <a:latin typeface="Arial"/>
                        </a:rPr>
                        <a:t>EXAM 406  </a:t>
                      </a:r>
                      <a:endParaRPr lang="en-US" sz="1800">
                        <a:effectLst/>
                      </a:endParaRPr>
                    </a:p>
                  </a:txBody>
                  <a:tcPr anchor="ctr">
                    <a:lnL w="13716" cap="flat" cmpd="sng" algn="ctr">
                      <a:solidFill>
                        <a:srgbClr val="303096"/>
                      </a:solidFill>
                      <a:prstDash val="solid"/>
                      <a:round/>
                      <a:headEnd type="none" w="med" len="med"/>
                      <a:tailEnd type="none" w="med" len="med"/>
                    </a:lnL>
                    <a:lnR w="13843"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11 </a:t>
                      </a:r>
                      <a:endParaRPr lang="en-US" sz="1800">
                        <a:effectLst/>
                      </a:endParaRPr>
                    </a:p>
                  </a:txBody>
                  <a:tcPr anchor="ctr">
                    <a:lnL w="13843"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12 </a:t>
                      </a:r>
                      <a:endParaRPr lang="en-US" sz="1800">
                        <a:effectLst/>
                      </a:endParaRPr>
                    </a:p>
                  </a:txBody>
                  <a:tcPr anchor="ctr">
                    <a:lnL w="13716"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13 </a:t>
                      </a:r>
                      <a:endParaRPr lang="en-US" sz="1800">
                        <a:effectLst/>
                      </a:endParaRPr>
                    </a:p>
                  </a:txBody>
                  <a:tcPr anchor="ctr">
                    <a:lnL w="13716" cap="flat" cmpd="sng" algn="ctr">
                      <a:solidFill>
                        <a:srgbClr val="303096"/>
                      </a:solidFill>
                      <a:prstDash val="solid"/>
                      <a:round/>
                      <a:headEnd type="none" w="med" len="med"/>
                      <a:tailEnd type="none" w="med" len="med"/>
                    </a:lnL>
                    <a:lnR w="24498" cap="flat" cmpd="sng" algn="ctr">
                      <a:solidFill>
                        <a:srgbClr val="333399"/>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14 </a:t>
                      </a:r>
                      <a:endParaRPr lang="en-US" sz="1800">
                        <a:effectLst/>
                      </a:endParaRPr>
                    </a:p>
                  </a:txBody>
                  <a:tcPr anchor="ctr">
                    <a:lnL w="24498" cap="flat" cmpd="sng" algn="ctr">
                      <a:solidFill>
                        <a:srgbClr val="333399"/>
                      </a:solidFill>
                      <a:prstDash val="solid"/>
                      <a:round/>
                      <a:headEnd type="none" w="med" len="med"/>
                      <a:tailEnd type="none" w="med" len="med"/>
                    </a:lnL>
                    <a:lnR w="31941"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solidFill>
                      <a:srgbClr val="F9F9E2"/>
                    </a:solidFill>
                  </a:tcPr>
                </a:tc>
                <a:extLst>
                  <a:ext uri="{0D108BD9-81ED-4DB2-BD59-A6C34878D82A}">
                    <a16:rowId xmlns:a16="http://schemas.microsoft.com/office/drawing/2014/main" val="10004"/>
                  </a:ext>
                </a:extLst>
              </a:tr>
              <a:tr h="1021606">
                <a:tc>
                  <a:txBody>
                    <a:bodyPr/>
                    <a:lstStyle/>
                    <a:p>
                      <a:pPr>
                        <a:buNone/>
                      </a:pPr>
                      <a:r>
                        <a:rPr lang="en-US" sz="1200" b="1">
                          <a:solidFill>
                            <a:srgbClr val="00007F"/>
                          </a:solidFill>
                          <a:effectLst/>
                          <a:latin typeface="Arial"/>
                        </a:rPr>
                        <a:t>15 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2192" cap="flat" cmpd="sng" algn="ctr">
                      <a:solidFill>
                        <a:srgbClr val="333399"/>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F9F9E2"/>
                    </a:solidFill>
                  </a:tcPr>
                </a:tc>
                <a:tc>
                  <a:txBody>
                    <a:bodyPr/>
                    <a:lstStyle/>
                    <a:p>
                      <a:pPr>
                        <a:buNone/>
                      </a:pPr>
                      <a:r>
                        <a:rPr lang="en-US" sz="1200" b="1">
                          <a:solidFill>
                            <a:srgbClr val="00007F"/>
                          </a:solidFill>
                          <a:effectLst/>
                          <a:latin typeface="Arial"/>
                        </a:rPr>
                        <a:t>16 </a:t>
                      </a:r>
                      <a:endParaRPr lang="en-US" sz="1800">
                        <a:effectLst/>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17 </a:t>
                      </a:r>
                      <a:endParaRPr lang="en-US" sz="1800">
                        <a:effectLst/>
                      </a:endParaRPr>
                    </a:p>
                  </a:txBody>
                  <a:tcPr anchor="ctr">
                    <a:lnL w="13716" cap="flat" cmpd="sng" algn="ctr">
                      <a:solidFill>
                        <a:srgbClr val="303096"/>
                      </a:solidFill>
                      <a:prstDash val="solid"/>
                      <a:round/>
                      <a:headEnd type="none" w="med" len="med"/>
                      <a:tailEnd type="none" w="med" len="med"/>
                    </a:lnL>
                    <a:lnR w="13843"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33399"/>
                      </a:solidFill>
                      <a:prstDash val="solid"/>
                      <a:round/>
                      <a:headEnd type="none" w="med" len="med"/>
                      <a:tailEnd type="none" w="med" len="med"/>
                    </a:lnB>
                  </a:tcPr>
                </a:tc>
                <a:tc>
                  <a:txBody>
                    <a:bodyPr/>
                    <a:lstStyle/>
                    <a:p>
                      <a:pPr>
                        <a:buNone/>
                      </a:pPr>
                      <a:r>
                        <a:rPr lang="en-US" sz="1200" b="1">
                          <a:solidFill>
                            <a:srgbClr val="00007F"/>
                          </a:solidFill>
                          <a:effectLst/>
                          <a:latin typeface="Arial"/>
                        </a:rPr>
                        <a:t>18 </a:t>
                      </a:r>
                      <a:endParaRPr lang="en-US" sz="1800">
                        <a:effectLst/>
                      </a:endParaRPr>
                    </a:p>
                  </a:txBody>
                  <a:tcPr anchor="ctr">
                    <a:lnL w="13843"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33399"/>
                      </a:solidFill>
                      <a:prstDash val="solid"/>
                      <a:round/>
                      <a:headEnd type="none" w="med" len="med"/>
                      <a:tailEnd type="none" w="med" len="med"/>
                    </a:lnB>
                  </a:tcPr>
                </a:tc>
                <a:tc>
                  <a:txBody>
                    <a:bodyPr/>
                    <a:lstStyle/>
                    <a:p>
                      <a:pPr>
                        <a:buNone/>
                      </a:pPr>
                      <a:r>
                        <a:rPr lang="en-US" sz="1200" b="1">
                          <a:solidFill>
                            <a:srgbClr val="00007F"/>
                          </a:solidFill>
                          <a:effectLst/>
                          <a:latin typeface="Arial"/>
                        </a:rPr>
                        <a:t>19 </a:t>
                      </a:r>
                      <a:endParaRPr lang="en-US" sz="1800">
                        <a:effectLst/>
                      </a:endParaRPr>
                    </a:p>
                  </a:txBody>
                  <a:tcPr anchor="ctr">
                    <a:lnL w="13716"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33399"/>
                      </a:solidFill>
                      <a:prstDash val="solid"/>
                      <a:round/>
                      <a:headEnd type="none" w="med" len="med"/>
                      <a:tailEnd type="none" w="med" len="med"/>
                    </a:lnB>
                  </a:tcPr>
                </a:tc>
                <a:tc>
                  <a:txBody>
                    <a:bodyPr/>
                    <a:lstStyle/>
                    <a:p>
                      <a:pPr>
                        <a:buNone/>
                      </a:pPr>
                      <a:r>
                        <a:rPr lang="en-US" sz="1200" b="1">
                          <a:solidFill>
                            <a:srgbClr val="00007F"/>
                          </a:solidFill>
                          <a:effectLst/>
                          <a:latin typeface="Arial"/>
                        </a:rPr>
                        <a:t>20 </a:t>
                      </a:r>
                      <a:r>
                        <a:rPr lang="en-US" sz="1200" b="1">
                          <a:solidFill>
                            <a:srgbClr val="FF0000"/>
                          </a:solidFill>
                          <a:effectLst/>
                          <a:latin typeface="Arial"/>
                        </a:rPr>
                        <a:t>ASSIGNMENT</a:t>
                      </a:r>
                      <a:r>
                        <a:rPr lang="en-US" sz="1200" b="1" baseline="0">
                          <a:solidFill>
                            <a:srgbClr val="FF0000"/>
                          </a:solidFill>
                          <a:effectLst/>
                          <a:latin typeface="Arial"/>
                        </a:rPr>
                        <a:t> 1 DUE! </a:t>
                      </a:r>
                      <a:endParaRPr lang="en-US" sz="1800">
                        <a:effectLst/>
                      </a:endParaRPr>
                    </a:p>
                  </a:txBody>
                  <a:tcPr anchor="ctr">
                    <a:lnL w="13716" cap="flat" cmpd="sng" algn="ctr">
                      <a:solidFill>
                        <a:srgbClr val="303096"/>
                      </a:solidFill>
                      <a:prstDash val="solid"/>
                      <a:round/>
                      <a:headEnd type="none" w="med" len="med"/>
                      <a:tailEnd type="none" w="med" len="med"/>
                    </a:lnL>
                    <a:lnR w="24498" cap="flat" cmpd="sng" algn="ctr">
                      <a:solidFill>
                        <a:srgbClr val="333399"/>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21 </a:t>
                      </a:r>
                      <a:endParaRPr lang="en-US" sz="1800">
                        <a:effectLst/>
                      </a:endParaRPr>
                    </a:p>
                  </a:txBody>
                  <a:tcPr anchor="ctr">
                    <a:lnL w="24498" cap="flat" cmpd="sng" algn="ctr">
                      <a:solidFill>
                        <a:srgbClr val="333399"/>
                      </a:solidFill>
                      <a:prstDash val="solid"/>
                      <a:round/>
                      <a:headEnd type="none" w="med" len="med"/>
                      <a:tailEnd type="none" w="med" len="med"/>
                    </a:lnL>
                    <a:lnR w="31941"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F9F9E2"/>
                    </a:solidFill>
                  </a:tcPr>
                </a:tc>
                <a:extLst>
                  <a:ext uri="{0D108BD9-81ED-4DB2-BD59-A6C34878D82A}">
                    <a16:rowId xmlns:a16="http://schemas.microsoft.com/office/drawing/2014/main" val="10005"/>
                  </a:ext>
                </a:extLst>
              </a:tr>
              <a:tr h="586497">
                <a:tc>
                  <a:txBody>
                    <a:bodyPr/>
                    <a:lstStyle/>
                    <a:p>
                      <a:pPr>
                        <a:buNone/>
                      </a:pPr>
                      <a:r>
                        <a:rPr lang="en-US" sz="1200" b="1">
                          <a:solidFill>
                            <a:srgbClr val="00007F"/>
                          </a:solidFill>
                          <a:effectLst/>
                          <a:latin typeface="Arial"/>
                        </a:rPr>
                        <a:t>22 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9F9E2"/>
                    </a:solidFill>
                  </a:tcPr>
                </a:tc>
                <a:tc rowSpan="2">
                  <a:txBody>
                    <a:bodyPr/>
                    <a:lstStyle/>
                    <a:p>
                      <a:pPr>
                        <a:buNone/>
                      </a:pPr>
                      <a:r>
                        <a:rPr lang="en-US" sz="1200" b="1">
                          <a:solidFill>
                            <a:srgbClr val="00007F"/>
                          </a:solidFill>
                          <a:effectLst/>
                          <a:latin typeface="Arial"/>
                        </a:rPr>
                        <a:t>23 </a:t>
                      </a:r>
                      <a:endParaRPr lang="en-US" sz="1800">
                        <a:effectLst/>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24 </a:t>
                      </a:r>
                      <a:endParaRPr lang="en-US" sz="1800">
                        <a:effectLst/>
                      </a:endParaRPr>
                    </a:p>
                  </a:txBody>
                  <a:tcPr anchor="ctr">
                    <a:lnL w="13716" cap="flat" cmpd="sng" algn="ctr">
                      <a:solidFill>
                        <a:srgbClr val="303096"/>
                      </a:solidFill>
                      <a:prstDash val="solid"/>
                      <a:round/>
                      <a:headEnd type="none" w="med" len="med"/>
                      <a:tailEnd type="none" w="med" len="med"/>
                    </a:lnL>
                    <a:lnR w="13843"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25 </a:t>
                      </a:r>
                      <a:endParaRPr lang="en-US" sz="1800">
                        <a:effectLst/>
                      </a:endParaRPr>
                    </a:p>
                  </a:txBody>
                  <a:tcPr anchor="ctr">
                    <a:lnL w="13843"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26 </a:t>
                      </a:r>
                      <a:endParaRPr lang="en-US" sz="1800">
                        <a:effectLst/>
                      </a:endParaRPr>
                    </a:p>
                  </a:txBody>
                  <a:tcPr anchor="ctr">
                    <a:lnL w="13716"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27 </a:t>
                      </a:r>
                      <a:endParaRPr lang="en-US" sz="1800">
                        <a:effectLst/>
                      </a:endParaRPr>
                    </a:p>
                  </a:txBody>
                  <a:tcPr anchor="ctr">
                    <a:lnL w="13716" cap="flat" cmpd="sng" algn="ctr">
                      <a:solidFill>
                        <a:srgbClr val="303096"/>
                      </a:solidFill>
                      <a:prstDash val="solid"/>
                      <a:round/>
                      <a:headEnd type="none" w="med" len="med"/>
                      <a:tailEnd type="none" w="med" len="med"/>
                    </a:lnL>
                    <a:lnR w="24498"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28 </a:t>
                      </a:r>
                      <a:endParaRPr lang="en-US" sz="1800">
                        <a:effectLst/>
                      </a:endParaRPr>
                    </a:p>
                  </a:txBody>
                  <a:tcPr anchor="ctr">
                    <a:lnL w="24498" cap="flat" cmpd="sng" algn="ctr">
                      <a:solidFill>
                        <a:srgbClr val="303096"/>
                      </a:solidFill>
                      <a:prstDash val="solid"/>
                      <a:round/>
                      <a:headEnd type="none" w="med" len="med"/>
                      <a:tailEnd type="none" w="med" len="med"/>
                    </a:lnL>
                    <a:lnR w="31941" cap="flat" cmpd="sng" algn="ctr">
                      <a:solidFill>
                        <a:srgbClr val="2D2D99"/>
                      </a:solidFill>
                      <a:prstDash val="solid"/>
                      <a:round/>
                      <a:headEnd type="none" w="med" len="med"/>
                      <a:tailEnd type="none" w="med" len="med"/>
                    </a:lnR>
                    <a:lnT w="12268" cap="flat" cmpd="sng" algn="ctr">
                      <a:solidFill>
                        <a:srgbClr val="303096"/>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9F9E2"/>
                    </a:solidFill>
                  </a:tcPr>
                </a:tc>
                <a:extLst>
                  <a:ext uri="{0D108BD9-81ED-4DB2-BD59-A6C34878D82A}">
                    <a16:rowId xmlns:a16="http://schemas.microsoft.com/office/drawing/2014/main" val="10006"/>
                  </a:ext>
                </a:extLst>
              </a:tr>
              <a:tr h="781996">
                <a:tc>
                  <a:txBody>
                    <a:bodyPr/>
                    <a:lstStyle/>
                    <a:p>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9525" cap="flat" cmpd="sng" algn="ctr">
                      <a:solidFill>
                        <a:schemeClr val="bg1"/>
                      </a:solidFill>
                      <a:prstDash val="solid"/>
                      <a:round/>
                      <a:headEnd type="none" w="med" len="med"/>
                      <a:tailEnd type="none" w="med" len="med"/>
                    </a:lnT>
                    <a:lnB w="12192" cap="flat" cmpd="sng" algn="ctr">
                      <a:solidFill>
                        <a:srgbClr val="333399"/>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800">
                        <a:effectLst/>
                      </a:endParaRPr>
                    </a:p>
                  </a:txBody>
                  <a:tcPr anchor="ctr">
                    <a:lnL w="24498" cap="flat" cmpd="sng" algn="ctr">
                      <a:solidFill>
                        <a:srgbClr val="333399"/>
                      </a:solidFill>
                      <a:prstDash val="solid"/>
                      <a:round/>
                      <a:headEnd type="none" w="med" len="med"/>
                      <a:tailEnd type="none" w="med" len="med"/>
                    </a:lnL>
                    <a:lnR w="31941" cap="flat" cmpd="sng" algn="ctr">
                      <a:solidFill>
                        <a:srgbClr val="303096"/>
                      </a:solidFill>
                      <a:prstDash val="solid"/>
                      <a:round/>
                      <a:headEnd type="none" w="med" len="med"/>
                      <a:tailEnd type="none" w="med" len="med"/>
                    </a:lnR>
                    <a:lnT w="9525" cap="flat" cmpd="sng" algn="ctr">
                      <a:solidFill>
                        <a:schemeClr val="bg1"/>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extLst>
                  <a:ext uri="{0D108BD9-81ED-4DB2-BD59-A6C34878D82A}">
                    <a16:rowId xmlns:a16="http://schemas.microsoft.com/office/drawing/2014/main" val="10007"/>
                  </a:ext>
                </a:extLst>
              </a:tr>
              <a:tr h="586497">
                <a:tc>
                  <a:txBody>
                    <a:bodyPr/>
                    <a:lstStyle/>
                    <a:p>
                      <a:pPr>
                        <a:buNone/>
                      </a:pPr>
                      <a:r>
                        <a:rPr lang="en-US" sz="1200" b="1">
                          <a:solidFill>
                            <a:srgbClr val="00007F"/>
                          </a:solidFill>
                          <a:effectLst/>
                          <a:latin typeface="Arial"/>
                        </a:rPr>
                        <a:t>29 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2192" cap="flat" cmpd="sng" algn="ctr">
                      <a:solidFill>
                        <a:srgbClr val="333399"/>
                      </a:solidFill>
                      <a:prstDash val="solid"/>
                      <a:round/>
                      <a:headEnd type="none" w="med" len="med"/>
                      <a:tailEnd type="none" w="med" len="med"/>
                    </a:lnT>
                    <a:lnB w="9144" cap="flat" cmpd="sng" algn="ctr">
                      <a:solidFill>
                        <a:srgbClr val="333399"/>
                      </a:solidFill>
                      <a:prstDash val="solid"/>
                      <a:round/>
                      <a:headEnd type="none" w="med" len="med"/>
                      <a:tailEnd type="none" w="med" len="med"/>
                    </a:lnB>
                    <a:solidFill>
                      <a:srgbClr val="F9F9E2"/>
                    </a:solidFill>
                  </a:tcPr>
                </a:tc>
                <a:tc>
                  <a:txBody>
                    <a:bodyPr/>
                    <a:lstStyle/>
                    <a:p>
                      <a:pPr>
                        <a:buNone/>
                      </a:pPr>
                      <a:r>
                        <a:rPr lang="en-US" sz="1200" b="1">
                          <a:solidFill>
                            <a:srgbClr val="00007F"/>
                          </a:solidFill>
                          <a:effectLst/>
                          <a:latin typeface="Arial"/>
                        </a:rPr>
                        <a:t>30 </a:t>
                      </a:r>
                      <a:endParaRPr lang="en-US" sz="1800">
                        <a:effectLst/>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9144"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31 </a:t>
                      </a:r>
                      <a:endParaRPr lang="en-US" sz="1800">
                        <a:effectLst/>
                      </a:endParaRPr>
                    </a:p>
                  </a:txBody>
                  <a:tcPr anchor="ctr">
                    <a:lnL w="13716" cap="flat" cmpd="sng" algn="ctr">
                      <a:solidFill>
                        <a:srgbClr val="303096"/>
                      </a:solidFill>
                      <a:prstDash val="solid"/>
                      <a:round/>
                      <a:headEnd type="none" w="med" len="med"/>
                      <a:tailEnd type="none" w="med" len="med"/>
                    </a:lnL>
                    <a:lnR w="13843"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9144" cap="flat" cmpd="sng" algn="ctr">
                      <a:solidFill>
                        <a:srgbClr val="303096"/>
                      </a:solidFill>
                      <a:prstDash val="solid"/>
                      <a:round/>
                      <a:headEnd type="none" w="med" len="med"/>
                      <a:tailEnd type="none" w="med" len="med"/>
                    </a:lnB>
                  </a:tcPr>
                </a:tc>
                <a:tc gridSpan="4">
                  <a:txBody>
                    <a:bodyPr/>
                    <a:lstStyle/>
                    <a:p>
                      <a:pPr>
                        <a:buNone/>
                      </a:pPr>
                      <a:endParaRPr lang="en-US" sz="1200" b="1">
                        <a:effectLst/>
                        <a:latin typeface="Arial"/>
                      </a:endParaRPr>
                    </a:p>
                  </a:txBody>
                  <a:tcPr anchor="ctr">
                    <a:lnL w="13843" cap="flat" cmpd="sng" algn="ctr">
                      <a:solidFill>
                        <a:srgbClr val="303096"/>
                      </a:solidFill>
                      <a:prstDash val="solid"/>
                      <a:round/>
                      <a:headEnd type="none" w="med" len="med"/>
                      <a:tailEnd type="none" w="med" len="med"/>
                    </a:lnL>
                    <a:lnR w="31941"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9144" cap="flat" cmpd="sng" algn="ctr">
                      <a:solidFill>
                        <a:srgbClr val="333399"/>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
        <p:nvSpPr>
          <p:cNvPr id="3" name="TextBox 2"/>
          <p:cNvSpPr txBox="1"/>
          <p:nvPr>
            <p:extLst>
              <p:ext uri="{D42A27DB-BD31-4B8C-83A1-F6EECF244321}">
                <p14:modId xmlns:p14="http://schemas.microsoft.com/office/powerpoint/2010/main" val="351261102"/>
              </p:ext>
            </p:extLst>
          </p:nvPr>
        </p:nvSpPr>
        <p:spPr>
          <a:xfrm>
            <a:off x="4259250" y="771525"/>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rgbClr val="FFFFFF"/>
                </a:solidFill>
              </a:rPr>
              <a:t>October</a:t>
            </a:r>
          </a:p>
        </p:txBody>
      </p:sp>
    </p:spTree>
    <p:extLst>
      <p:ext uri="{BB962C8B-B14F-4D97-AF65-F5344CB8AC3E}">
        <p14:creationId xmlns:p14="http://schemas.microsoft.com/office/powerpoint/2010/main" val="1713258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49492962"/>
              </p:ext>
            </p:extLst>
          </p:nvPr>
        </p:nvGraphicFramePr>
        <p:xfrm>
          <a:off x="200099" y="123825"/>
          <a:ext cx="10515603" cy="6515252"/>
        </p:xfrm>
        <a:graphic>
          <a:graphicData uri="http://schemas.openxmlformats.org/drawingml/2006/table">
            <a:tbl>
              <a:tblPr/>
              <a:tblGrid>
                <a:gridCol w="1502229">
                  <a:extLst>
                    <a:ext uri="{9D8B030D-6E8A-4147-A177-3AD203B41FA5}">
                      <a16:colId xmlns:a16="http://schemas.microsoft.com/office/drawing/2014/main" val="20000"/>
                    </a:ext>
                  </a:extLst>
                </a:gridCol>
                <a:gridCol w="1502229">
                  <a:extLst>
                    <a:ext uri="{9D8B030D-6E8A-4147-A177-3AD203B41FA5}">
                      <a16:colId xmlns:a16="http://schemas.microsoft.com/office/drawing/2014/main" val="20001"/>
                    </a:ext>
                  </a:extLst>
                </a:gridCol>
                <a:gridCol w="1502229">
                  <a:extLst>
                    <a:ext uri="{9D8B030D-6E8A-4147-A177-3AD203B41FA5}">
                      <a16:colId xmlns:a16="http://schemas.microsoft.com/office/drawing/2014/main" val="20002"/>
                    </a:ext>
                  </a:extLst>
                </a:gridCol>
                <a:gridCol w="1502229">
                  <a:extLst>
                    <a:ext uri="{9D8B030D-6E8A-4147-A177-3AD203B41FA5}">
                      <a16:colId xmlns:a16="http://schemas.microsoft.com/office/drawing/2014/main" val="20003"/>
                    </a:ext>
                  </a:extLst>
                </a:gridCol>
                <a:gridCol w="1502229">
                  <a:extLst>
                    <a:ext uri="{9D8B030D-6E8A-4147-A177-3AD203B41FA5}">
                      <a16:colId xmlns:a16="http://schemas.microsoft.com/office/drawing/2014/main" val="20004"/>
                    </a:ext>
                  </a:extLst>
                </a:gridCol>
                <a:gridCol w="1502229">
                  <a:extLst>
                    <a:ext uri="{9D8B030D-6E8A-4147-A177-3AD203B41FA5}">
                      <a16:colId xmlns:a16="http://schemas.microsoft.com/office/drawing/2014/main" val="20005"/>
                    </a:ext>
                  </a:extLst>
                </a:gridCol>
                <a:gridCol w="1502229">
                  <a:extLst>
                    <a:ext uri="{9D8B030D-6E8A-4147-A177-3AD203B41FA5}">
                      <a16:colId xmlns:a16="http://schemas.microsoft.com/office/drawing/2014/main" val="20006"/>
                    </a:ext>
                  </a:extLst>
                </a:gridCol>
              </a:tblGrid>
              <a:tr h="826729">
                <a:tc gridSpan="6">
                  <a:txBody>
                    <a:bodyPr/>
                    <a:lstStyle/>
                    <a:p>
                      <a:pPr>
                        <a:buNone/>
                      </a:pPr>
                      <a:endParaRPr lang="en-US" sz="1800">
                        <a:effectLst/>
                      </a:endParaRPr>
                    </a:p>
                  </a:txBody>
                  <a:tcPr anchor="ctr">
                    <a:lnL w="13716" cap="flat" cmpd="sng" algn="ctr">
                      <a:solidFill>
                        <a:srgbClr val="303096"/>
                      </a:solidFill>
                      <a:prstDash val="solid"/>
                      <a:round/>
                      <a:headEnd type="none" w="med" len="med"/>
                      <a:tailEnd type="none" w="med" len="med"/>
                    </a:lnL>
                    <a:lnR w="24498" cap="flat" cmpd="sng" algn="ctr">
                      <a:solidFill>
                        <a:srgbClr val="D3D3D3"/>
                      </a:solidFill>
                      <a:prstDash val="solid"/>
                      <a:round/>
                      <a:headEnd type="none" w="med" len="med"/>
                      <a:tailEnd type="none" w="med" len="med"/>
                    </a:lnR>
                    <a:lnT w="10668" cap="flat" cmpd="sng" algn="ctr">
                      <a:solidFill>
                        <a:srgbClr val="303096"/>
                      </a:solidFill>
                      <a:prstDash val="solid"/>
                      <a:round/>
                      <a:headEnd type="none" w="med" len="med"/>
                      <a:tailEnd type="none" w="med" len="med"/>
                    </a:lnT>
                    <a:lnB w="12192" cap="flat" cmpd="sng" algn="ctr">
                      <a:solidFill>
                        <a:srgbClr val="E5E5E5"/>
                      </a:solidFill>
                      <a:prstDash val="solid"/>
                      <a:round/>
                      <a:headEnd type="none" w="med" len="med"/>
                      <a:tailEnd type="none" w="med" len="med"/>
                    </a:lnB>
                    <a:solidFill>
                      <a:srgbClr val="3333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a:effectLst/>
                      </a:endParaRPr>
                    </a:p>
                  </a:txBody>
                  <a:tcPr anchor="ctr">
                    <a:lnL w="24498" cap="flat" cmpd="sng" algn="ctr">
                      <a:solidFill>
                        <a:srgbClr val="D3D3D3"/>
                      </a:solidFill>
                      <a:prstDash val="solid"/>
                      <a:round/>
                      <a:headEnd type="none" w="med" len="med"/>
                      <a:tailEnd type="none" w="med" len="med"/>
                    </a:lnL>
                    <a:lnR w="31941" cap="flat" cmpd="sng" algn="ctr">
                      <a:solidFill>
                        <a:srgbClr val="2D2D99"/>
                      </a:solidFill>
                      <a:prstDash val="solid"/>
                      <a:round/>
                      <a:headEnd type="none" w="med" len="med"/>
                      <a:tailEnd type="none" w="med" len="med"/>
                    </a:lnR>
                    <a:lnT w="10668" cap="flat" cmpd="sng" algn="ctr">
                      <a:solidFill>
                        <a:srgbClr val="333399"/>
                      </a:solidFill>
                      <a:prstDash val="solid"/>
                      <a:round/>
                      <a:headEnd type="none" w="med" len="med"/>
                      <a:tailEnd type="none" w="med" len="med"/>
                    </a:lnT>
                    <a:lnB w="12192" cap="flat" cmpd="sng" algn="ctr">
                      <a:solidFill>
                        <a:srgbClr val="E5E5E5"/>
                      </a:solidFill>
                      <a:prstDash val="solid"/>
                      <a:round/>
                      <a:headEnd type="none" w="med" len="med"/>
                      <a:tailEnd type="none" w="med" len="med"/>
                    </a:lnB>
                    <a:solidFill>
                      <a:srgbClr val="333399"/>
                    </a:solidFill>
                  </a:tcPr>
                </a:tc>
                <a:extLst>
                  <a:ext uri="{0D108BD9-81ED-4DB2-BD59-A6C34878D82A}">
                    <a16:rowId xmlns:a16="http://schemas.microsoft.com/office/drawing/2014/main" val="10000"/>
                  </a:ext>
                </a:extLst>
              </a:tr>
              <a:tr h="585600">
                <a:tc>
                  <a:txBody>
                    <a:bodyPr/>
                    <a:lstStyle/>
                    <a:p>
                      <a:pPr>
                        <a:buNone/>
                      </a:pPr>
                      <a:r>
                        <a:rPr lang="en-US" sz="1100" b="1">
                          <a:solidFill>
                            <a:srgbClr val="FFFFFF"/>
                          </a:solidFill>
                          <a:effectLst/>
                          <a:latin typeface="Arial"/>
                        </a:rPr>
                        <a:t>Sun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E0E0E0"/>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333399"/>
                    </a:solidFill>
                  </a:tcPr>
                </a:tc>
                <a:tc>
                  <a:txBody>
                    <a:bodyPr/>
                    <a:lstStyle/>
                    <a:p>
                      <a:pPr>
                        <a:buNone/>
                      </a:pPr>
                      <a:r>
                        <a:rPr lang="en-US" sz="1100" b="1">
                          <a:solidFill>
                            <a:srgbClr val="FFFFFF"/>
                          </a:solidFill>
                          <a:effectLst/>
                          <a:latin typeface="Arial"/>
                        </a:rPr>
                        <a:t>Mon </a:t>
                      </a:r>
                      <a:endParaRPr lang="en-US" sz="1800">
                        <a:effectLst/>
                      </a:endParaRPr>
                    </a:p>
                  </a:txBody>
                  <a:tcPr anchor="ctr">
                    <a:lnL w="45657" cap="flat" cmpd="sng" algn="ctr">
                      <a:solidFill>
                        <a:srgbClr val="E0E0E0"/>
                      </a:solidFill>
                      <a:prstDash val="solid"/>
                      <a:round/>
                      <a:headEnd type="none" w="med" len="med"/>
                      <a:tailEnd type="none" w="med" len="med"/>
                    </a:lnL>
                    <a:lnR w="13716" cap="flat" cmpd="sng" algn="ctr">
                      <a:solidFill>
                        <a:srgbClr val="D8D8E0"/>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333399"/>
                    </a:solidFill>
                  </a:tcPr>
                </a:tc>
                <a:tc>
                  <a:txBody>
                    <a:bodyPr/>
                    <a:lstStyle/>
                    <a:p>
                      <a:pPr>
                        <a:buNone/>
                      </a:pPr>
                      <a:r>
                        <a:rPr lang="es-ES_tradnl" sz="1100" b="1" err="1">
                          <a:solidFill>
                            <a:srgbClr val="FFFFFF"/>
                          </a:solidFill>
                          <a:effectLst/>
                          <a:latin typeface="Arial"/>
                        </a:rPr>
                        <a:t>Tue</a:t>
                      </a:r>
                      <a:r>
                        <a:rPr lang="es-ES_tradnl" sz="1100" b="1">
                          <a:solidFill>
                            <a:srgbClr val="FFFFFF"/>
                          </a:solidFill>
                          <a:effectLst/>
                          <a:latin typeface="Arial"/>
                        </a:rPr>
                        <a:t> </a:t>
                      </a:r>
                      <a:endParaRPr lang="es-ES_tradnl" sz="1800">
                        <a:effectLst/>
                      </a:endParaRPr>
                    </a:p>
                  </a:txBody>
                  <a:tcPr anchor="ctr">
                    <a:lnL w="13716" cap="flat" cmpd="sng" algn="ctr">
                      <a:solidFill>
                        <a:srgbClr val="D8D8E0"/>
                      </a:solidFill>
                      <a:prstDash val="solid"/>
                      <a:round/>
                      <a:headEnd type="none" w="med" len="med"/>
                      <a:tailEnd type="none" w="med" len="med"/>
                    </a:lnL>
                    <a:lnR w="13843" cap="flat" cmpd="sng" algn="ctr">
                      <a:solidFill>
                        <a:srgbClr val="DBDBE0"/>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33399"/>
                      </a:solidFill>
                      <a:prstDash val="solid"/>
                      <a:round/>
                      <a:headEnd type="none" w="med" len="med"/>
                      <a:tailEnd type="none" w="med" len="med"/>
                    </a:lnB>
                    <a:solidFill>
                      <a:srgbClr val="333399"/>
                    </a:solidFill>
                  </a:tcPr>
                </a:tc>
                <a:tc>
                  <a:txBody>
                    <a:bodyPr/>
                    <a:lstStyle/>
                    <a:p>
                      <a:pPr>
                        <a:buNone/>
                      </a:pPr>
                      <a:r>
                        <a:rPr lang="da-DK" sz="1100" b="1">
                          <a:solidFill>
                            <a:srgbClr val="FFFFFF"/>
                          </a:solidFill>
                          <a:effectLst/>
                          <a:latin typeface="Arial"/>
                        </a:rPr>
                        <a:t>Wed </a:t>
                      </a:r>
                      <a:endParaRPr lang="da-DK" sz="1800">
                        <a:effectLst/>
                      </a:endParaRPr>
                    </a:p>
                  </a:txBody>
                  <a:tcPr anchor="ctr">
                    <a:lnL w="13843" cap="flat" cmpd="sng" algn="ctr">
                      <a:solidFill>
                        <a:srgbClr val="DBDBE0"/>
                      </a:solidFill>
                      <a:prstDash val="solid"/>
                      <a:round/>
                      <a:headEnd type="none" w="med" len="med"/>
                      <a:tailEnd type="none" w="med" len="med"/>
                    </a:lnL>
                    <a:lnR w="13716" cap="flat" cmpd="sng" algn="ctr">
                      <a:solidFill>
                        <a:srgbClr val="E5E5E5"/>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33399"/>
                      </a:solidFill>
                      <a:prstDash val="solid"/>
                      <a:round/>
                      <a:headEnd type="none" w="med" len="med"/>
                      <a:tailEnd type="none" w="med" len="med"/>
                    </a:lnB>
                    <a:solidFill>
                      <a:srgbClr val="333399"/>
                    </a:solidFill>
                  </a:tcPr>
                </a:tc>
                <a:tc>
                  <a:txBody>
                    <a:bodyPr/>
                    <a:lstStyle/>
                    <a:p>
                      <a:pPr>
                        <a:buNone/>
                      </a:pPr>
                      <a:r>
                        <a:rPr lang="cs-CZ" sz="1100" b="1">
                          <a:solidFill>
                            <a:srgbClr val="FFFFFF"/>
                          </a:solidFill>
                          <a:effectLst/>
                          <a:latin typeface="Arial"/>
                        </a:rPr>
                        <a:t>Thu </a:t>
                      </a:r>
                      <a:endParaRPr lang="cs-CZ" sz="1800">
                        <a:effectLst/>
                      </a:endParaRPr>
                    </a:p>
                  </a:txBody>
                  <a:tcPr anchor="ctr">
                    <a:lnL w="13716" cap="flat" cmpd="sng" algn="ctr">
                      <a:solidFill>
                        <a:srgbClr val="E5E5E5"/>
                      </a:solidFill>
                      <a:prstDash val="solid"/>
                      <a:round/>
                      <a:headEnd type="none" w="med" len="med"/>
                      <a:tailEnd type="none" w="med" len="med"/>
                    </a:lnL>
                    <a:lnR w="13716" cap="flat" cmpd="sng" algn="ctr">
                      <a:solidFill>
                        <a:srgbClr val="E5E5E5"/>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33399"/>
                      </a:solidFill>
                      <a:prstDash val="solid"/>
                      <a:round/>
                      <a:headEnd type="none" w="med" len="med"/>
                      <a:tailEnd type="none" w="med" len="med"/>
                    </a:lnB>
                    <a:solidFill>
                      <a:srgbClr val="333399"/>
                    </a:solidFill>
                  </a:tcPr>
                </a:tc>
                <a:tc>
                  <a:txBody>
                    <a:bodyPr/>
                    <a:lstStyle/>
                    <a:p>
                      <a:pPr>
                        <a:buNone/>
                      </a:pPr>
                      <a:r>
                        <a:rPr lang="en-US" sz="1100" b="1">
                          <a:solidFill>
                            <a:srgbClr val="FFFFFF"/>
                          </a:solidFill>
                          <a:effectLst/>
                          <a:latin typeface="Arial"/>
                        </a:rPr>
                        <a:t>Fri </a:t>
                      </a:r>
                      <a:endParaRPr lang="en-US" sz="1800">
                        <a:effectLst/>
                      </a:endParaRPr>
                    </a:p>
                  </a:txBody>
                  <a:tcPr anchor="ctr">
                    <a:lnL w="13716" cap="flat" cmpd="sng" algn="ctr">
                      <a:solidFill>
                        <a:srgbClr val="E5E5E5"/>
                      </a:solidFill>
                      <a:prstDash val="solid"/>
                      <a:round/>
                      <a:headEnd type="none" w="med" len="med"/>
                      <a:tailEnd type="none" w="med" len="med"/>
                    </a:lnL>
                    <a:lnR w="24498" cap="flat" cmpd="sng" algn="ctr">
                      <a:solidFill>
                        <a:srgbClr val="E5E5E5"/>
                      </a:solidFill>
                      <a:prstDash val="solid"/>
                      <a:round/>
                      <a:headEnd type="none" w="med" len="med"/>
                      <a:tailEnd type="none" w="med" len="med"/>
                    </a:lnR>
                    <a:lnT w="12192" cap="flat" cmpd="sng" algn="ctr">
                      <a:solidFill>
                        <a:srgbClr val="E2E2E2"/>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333399"/>
                    </a:solidFill>
                  </a:tcPr>
                </a:tc>
                <a:tc>
                  <a:txBody>
                    <a:bodyPr/>
                    <a:lstStyle/>
                    <a:p>
                      <a:pPr>
                        <a:buNone/>
                      </a:pPr>
                      <a:r>
                        <a:rPr lang="en-US" sz="1100" b="1">
                          <a:solidFill>
                            <a:srgbClr val="FFFFFF"/>
                          </a:solidFill>
                          <a:effectLst/>
                          <a:latin typeface="Arial"/>
                        </a:rPr>
                        <a:t>Sat </a:t>
                      </a:r>
                      <a:endParaRPr lang="en-US" sz="1800">
                        <a:effectLst/>
                      </a:endParaRPr>
                    </a:p>
                  </a:txBody>
                  <a:tcPr anchor="ctr">
                    <a:lnL w="24498" cap="flat" cmpd="sng" algn="ctr">
                      <a:solidFill>
                        <a:srgbClr val="E5E5E5"/>
                      </a:solidFill>
                      <a:prstDash val="solid"/>
                      <a:round/>
                      <a:headEnd type="none" w="med" len="med"/>
                      <a:tailEnd type="none" w="med" len="med"/>
                    </a:lnL>
                    <a:lnR w="31941" cap="flat" cmpd="sng" algn="ctr">
                      <a:solidFill>
                        <a:srgbClr val="2B2B93"/>
                      </a:solidFill>
                      <a:prstDash val="solid"/>
                      <a:round/>
                      <a:headEnd type="none" w="med" len="med"/>
                      <a:tailEnd type="none" w="med" len="med"/>
                    </a:lnR>
                    <a:lnT w="12192" cap="flat" cmpd="sng" algn="ctr">
                      <a:solidFill>
                        <a:srgbClr val="E5E5E5"/>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333399"/>
                    </a:solidFill>
                  </a:tcPr>
                </a:tc>
                <a:extLst>
                  <a:ext uri="{0D108BD9-81ED-4DB2-BD59-A6C34878D82A}">
                    <a16:rowId xmlns:a16="http://schemas.microsoft.com/office/drawing/2014/main" val="10001"/>
                  </a:ext>
                </a:extLst>
              </a:tr>
              <a:tr h="620046">
                <a:tc>
                  <a:txBody>
                    <a:bodyPr/>
                    <a:lstStyle/>
                    <a:p>
                      <a:pPr>
                        <a:buNone/>
                      </a:pPr>
                      <a:r>
                        <a:rPr lang="en-US" sz="1200" b="1">
                          <a:solidFill>
                            <a:srgbClr val="00007F"/>
                          </a:solidFill>
                          <a:effectLst/>
                          <a:latin typeface="Arial"/>
                        </a:rPr>
                        <a:t>1 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9F9E2"/>
                    </a:solidFill>
                  </a:tcPr>
                </a:tc>
                <a:tc rowSpan="2">
                  <a:txBody>
                    <a:bodyPr/>
                    <a:lstStyle/>
                    <a:p>
                      <a:pPr>
                        <a:buNone/>
                      </a:pPr>
                      <a:r>
                        <a:rPr lang="en-US" sz="1200" b="1">
                          <a:solidFill>
                            <a:srgbClr val="00007F"/>
                          </a:solidFill>
                          <a:effectLst/>
                          <a:latin typeface="Arial"/>
                        </a:rPr>
                        <a:t>2 </a:t>
                      </a:r>
                      <a:r>
                        <a:rPr lang="en-US" sz="1200" b="1">
                          <a:solidFill>
                            <a:srgbClr val="00B050"/>
                          </a:solidFill>
                          <a:effectLst/>
                          <a:latin typeface="Arial"/>
                        </a:rPr>
                        <a:t>Exam</a:t>
                      </a:r>
                      <a:r>
                        <a:rPr lang="en-US" sz="1200" b="1" baseline="0">
                          <a:solidFill>
                            <a:srgbClr val="00B050"/>
                          </a:solidFill>
                          <a:effectLst/>
                          <a:latin typeface="Arial"/>
                        </a:rPr>
                        <a:t> #1 </a:t>
                      </a:r>
                      <a:endParaRPr lang="en-US" sz="1800">
                        <a:effectLst/>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3 </a:t>
                      </a:r>
                      <a:endParaRPr lang="en-US" sz="1800">
                        <a:effectLst/>
                      </a:endParaRPr>
                    </a:p>
                  </a:txBody>
                  <a:tcPr anchor="ctr">
                    <a:lnL w="13716" cap="flat" cmpd="sng" algn="ctr">
                      <a:solidFill>
                        <a:srgbClr val="303096"/>
                      </a:solidFill>
                      <a:prstDash val="solid"/>
                      <a:round/>
                      <a:headEnd type="none" w="med" len="med"/>
                      <a:tailEnd type="none" w="med" len="med"/>
                    </a:lnL>
                    <a:lnR w="13843" cap="flat" cmpd="sng" algn="ctr">
                      <a:solidFill>
                        <a:srgbClr val="333399"/>
                      </a:solidFill>
                      <a:prstDash val="solid"/>
                      <a:round/>
                      <a:headEnd type="none" w="med" len="med"/>
                      <a:tailEnd type="none" w="med" len="med"/>
                    </a:lnR>
                    <a:lnT w="12268" cap="flat" cmpd="sng" algn="ctr">
                      <a:solidFill>
                        <a:srgbClr val="333399"/>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4 </a:t>
                      </a:r>
                      <a:endParaRPr lang="en-US" sz="1800">
                        <a:effectLst/>
                      </a:endParaRPr>
                    </a:p>
                  </a:txBody>
                  <a:tcPr anchor="ctr">
                    <a:lnL w="13843" cap="flat" cmpd="sng" algn="ctr">
                      <a:solidFill>
                        <a:srgbClr val="333399"/>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5 </a:t>
                      </a:r>
                      <a:r>
                        <a:rPr lang="en-US" sz="1200" b="1">
                          <a:solidFill>
                            <a:srgbClr val="0070C0"/>
                          </a:solidFill>
                          <a:effectLst/>
                          <a:latin typeface="Arial"/>
                        </a:rPr>
                        <a:t>Reading</a:t>
                      </a:r>
                      <a:r>
                        <a:rPr lang="en-US" sz="1200" b="1" baseline="0">
                          <a:solidFill>
                            <a:srgbClr val="0070C0"/>
                          </a:solidFill>
                          <a:effectLst/>
                          <a:latin typeface="Arial"/>
                        </a:rPr>
                        <a:t> Assignment Due</a:t>
                      </a:r>
                      <a:endParaRPr lang="en-US" sz="1800">
                        <a:effectLst/>
                        <a:latin typeface="Arial"/>
                      </a:endParaRPr>
                    </a:p>
                  </a:txBody>
                  <a:tcPr anchor="ctr">
                    <a:lnL w="13716"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6 </a:t>
                      </a:r>
                      <a:r>
                        <a:rPr lang="en-US" sz="1200" b="1">
                          <a:solidFill>
                            <a:srgbClr val="00B050"/>
                          </a:solidFill>
                          <a:effectLst/>
                          <a:latin typeface="Arial"/>
                        </a:rPr>
                        <a:t>Quiz</a:t>
                      </a:r>
                      <a:r>
                        <a:rPr lang="en-US" sz="1200" b="1" baseline="0">
                          <a:solidFill>
                            <a:srgbClr val="00B050"/>
                          </a:solidFill>
                          <a:effectLst/>
                          <a:latin typeface="Arial"/>
                        </a:rPr>
                        <a:t> #1 </a:t>
                      </a:r>
                      <a:endParaRPr lang="en-US" sz="1800">
                        <a:effectLst/>
                      </a:endParaRPr>
                    </a:p>
                  </a:txBody>
                  <a:tcPr anchor="ctr">
                    <a:lnL w="13716" cap="flat" cmpd="sng" algn="ctr">
                      <a:solidFill>
                        <a:srgbClr val="303096"/>
                      </a:solidFill>
                      <a:prstDash val="solid"/>
                      <a:round/>
                      <a:headEnd type="none" w="med" len="med"/>
                      <a:tailEnd type="none" w="med" len="med"/>
                    </a:lnL>
                    <a:lnR w="24498"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7 </a:t>
                      </a:r>
                      <a:endParaRPr lang="en-US" sz="1800">
                        <a:effectLst/>
                      </a:endParaRPr>
                    </a:p>
                  </a:txBody>
                  <a:tcPr anchor="ctr">
                    <a:lnL w="24498" cap="flat" cmpd="sng" algn="ctr">
                      <a:solidFill>
                        <a:srgbClr val="303096"/>
                      </a:solidFill>
                      <a:prstDash val="solid"/>
                      <a:round/>
                      <a:headEnd type="none" w="med" len="med"/>
                      <a:tailEnd type="none" w="med" len="med"/>
                    </a:lnL>
                    <a:lnR w="31941" cap="flat" cmpd="sng" algn="ctr">
                      <a:solidFill>
                        <a:srgbClr val="2D2D99"/>
                      </a:solidFill>
                      <a:prstDash val="solid"/>
                      <a:round/>
                      <a:headEnd type="none" w="med" len="med"/>
                      <a:tailEnd type="none" w="med" len="med"/>
                    </a:lnR>
                    <a:lnT w="12268" cap="flat" cmpd="sng" algn="ctr">
                      <a:solidFill>
                        <a:srgbClr val="303096"/>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9F9E2"/>
                    </a:solidFill>
                  </a:tcPr>
                </a:tc>
                <a:extLst>
                  <a:ext uri="{0D108BD9-81ED-4DB2-BD59-A6C34878D82A}">
                    <a16:rowId xmlns:a16="http://schemas.microsoft.com/office/drawing/2014/main" val="10002"/>
                  </a:ext>
                </a:extLst>
              </a:tr>
              <a:tr h="340121">
                <a:tc>
                  <a:txBody>
                    <a:bodyPr/>
                    <a:lstStyle/>
                    <a:p>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9525" cap="flat" cmpd="sng" algn="ctr">
                      <a:solidFill>
                        <a:schemeClr val="bg1"/>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800">
                        <a:effectLst/>
                      </a:endParaRPr>
                    </a:p>
                  </a:txBody>
                  <a:tcPr anchor="ctr">
                    <a:lnL w="24498" cap="flat" cmpd="sng" algn="ctr">
                      <a:solidFill>
                        <a:srgbClr val="333399"/>
                      </a:solidFill>
                      <a:prstDash val="solid"/>
                      <a:round/>
                      <a:headEnd type="none" w="med" len="med"/>
                      <a:tailEnd type="none" w="med" len="med"/>
                    </a:lnL>
                    <a:lnR w="31941" cap="flat" cmpd="sng" algn="ctr">
                      <a:solidFill>
                        <a:srgbClr val="303096"/>
                      </a:solidFill>
                      <a:prstDash val="solid"/>
                      <a:round/>
                      <a:headEnd type="none" w="med" len="med"/>
                      <a:tailEnd type="none" w="med" len="med"/>
                    </a:lnR>
                    <a:lnT w="9525" cap="flat" cmpd="sng" algn="ctr">
                      <a:solidFill>
                        <a:schemeClr val="bg1"/>
                      </a:solidFill>
                      <a:prstDash val="solid"/>
                      <a:round/>
                      <a:headEnd type="none" w="med" len="med"/>
                      <a:tailEnd type="none" w="med" len="med"/>
                    </a:lnT>
                    <a:lnB w="13716" cap="flat" cmpd="sng" algn="ctr">
                      <a:solidFill>
                        <a:srgbClr val="303096"/>
                      </a:solidFill>
                      <a:prstDash val="solid"/>
                      <a:round/>
                      <a:headEnd type="none" w="med" len="med"/>
                      <a:tailEnd type="none" w="med" len="med"/>
                    </a:lnB>
                  </a:tcPr>
                </a:tc>
                <a:extLst>
                  <a:ext uri="{0D108BD9-81ED-4DB2-BD59-A6C34878D82A}">
                    <a16:rowId xmlns:a16="http://schemas.microsoft.com/office/drawing/2014/main" val="10003"/>
                  </a:ext>
                </a:extLst>
              </a:tr>
              <a:tr h="1061755">
                <a:tc>
                  <a:txBody>
                    <a:bodyPr/>
                    <a:lstStyle/>
                    <a:p>
                      <a:pPr>
                        <a:buNone/>
                      </a:pPr>
                      <a:r>
                        <a:rPr lang="en-US" sz="1200" b="1">
                          <a:solidFill>
                            <a:srgbClr val="00007F"/>
                          </a:solidFill>
                          <a:effectLst/>
                          <a:latin typeface="Arial"/>
                        </a:rPr>
                        <a:t>8 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33399"/>
                      </a:solidFill>
                      <a:prstDash val="solid"/>
                      <a:round/>
                      <a:headEnd type="none" w="med" len="med"/>
                      <a:tailEnd type="none" w="med" len="med"/>
                    </a:lnB>
                    <a:solidFill>
                      <a:srgbClr val="F9F9E2"/>
                    </a:solidFill>
                  </a:tcPr>
                </a:tc>
                <a:tc>
                  <a:txBody>
                    <a:bodyPr/>
                    <a:lstStyle/>
                    <a:p>
                      <a:pPr>
                        <a:buNone/>
                      </a:pPr>
                      <a:r>
                        <a:rPr lang="en-US" sz="1200" b="1">
                          <a:solidFill>
                            <a:srgbClr val="00007F"/>
                          </a:solidFill>
                          <a:effectLst/>
                          <a:latin typeface="Arial"/>
                        </a:rPr>
                        <a:t>9 </a:t>
                      </a:r>
                      <a:endParaRPr lang="en-US" sz="1800">
                        <a:effectLst/>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10 </a:t>
                      </a:r>
                      <a:r>
                        <a:rPr lang="en-US" sz="1200" b="1">
                          <a:solidFill>
                            <a:srgbClr val="FF0000"/>
                          </a:solidFill>
                          <a:effectLst/>
                          <a:latin typeface="Arial"/>
                        </a:rPr>
                        <a:t>EXAM</a:t>
                      </a:r>
                      <a:r>
                        <a:rPr lang="en-US" sz="1200" b="1" baseline="0">
                          <a:solidFill>
                            <a:srgbClr val="FF0000"/>
                          </a:solidFill>
                          <a:effectLst/>
                          <a:latin typeface="Arial"/>
                        </a:rPr>
                        <a:t> 1 Due</a:t>
                      </a:r>
                      <a:endParaRPr lang="en-US" sz="1800">
                        <a:effectLst/>
                        <a:latin typeface="Arial"/>
                      </a:endParaRPr>
                    </a:p>
                  </a:txBody>
                  <a:tcPr anchor="ctr">
                    <a:lnL w="13716" cap="flat" cmpd="sng" algn="ctr">
                      <a:solidFill>
                        <a:srgbClr val="303096"/>
                      </a:solidFill>
                      <a:prstDash val="solid"/>
                      <a:round/>
                      <a:headEnd type="none" w="med" len="med"/>
                      <a:tailEnd type="none" w="med" len="med"/>
                    </a:lnL>
                    <a:lnR w="13843"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11 </a:t>
                      </a:r>
                      <a:r>
                        <a:rPr lang="en-US" sz="1200" b="1">
                          <a:solidFill>
                            <a:srgbClr val="00B050"/>
                          </a:solidFill>
                          <a:effectLst/>
                          <a:latin typeface="Arial"/>
                        </a:rPr>
                        <a:t>Lab Report Due</a:t>
                      </a:r>
                      <a:endParaRPr lang="en-US" sz="1800">
                        <a:effectLst/>
                        <a:latin typeface="Arial"/>
                      </a:endParaRPr>
                    </a:p>
                  </a:txBody>
                  <a:tcPr anchor="ctr">
                    <a:lnL w="13843"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12 </a:t>
                      </a:r>
                      <a:r>
                        <a:rPr lang="en-US" sz="1200" b="1">
                          <a:solidFill>
                            <a:srgbClr val="0070C0"/>
                          </a:solidFill>
                          <a:effectLst/>
                          <a:latin typeface="Arial"/>
                        </a:rPr>
                        <a:t>Reading</a:t>
                      </a:r>
                      <a:r>
                        <a:rPr lang="en-US" sz="1200" b="1" baseline="0">
                          <a:solidFill>
                            <a:srgbClr val="0070C0"/>
                          </a:solidFill>
                          <a:effectLst/>
                          <a:latin typeface="Arial"/>
                        </a:rPr>
                        <a:t> Assignment Due</a:t>
                      </a:r>
                      <a:endParaRPr lang="en-US" sz="1800">
                        <a:effectLst/>
                        <a:latin typeface="Arial"/>
                      </a:endParaRPr>
                    </a:p>
                  </a:txBody>
                  <a:tcPr anchor="ctr">
                    <a:lnL w="13716"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13 </a:t>
                      </a:r>
                      <a:endParaRPr lang="en-US" sz="1800">
                        <a:effectLst/>
                      </a:endParaRPr>
                    </a:p>
                  </a:txBody>
                  <a:tcPr anchor="ctr">
                    <a:lnL w="13716" cap="flat" cmpd="sng" algn="ctr">
                      <a:solidFill>
                        <a:srgbClr val="303096"/>
                      </a:solidFill>
                      <a:prstDash val="solid"/>
                      <a:round/>
                      <a:headEnd type="none" w="med" len="med"/>
                      <a:tailEnd type="none" w="med" len="med"/>
                    </a:lnL>
                    <a:lnR w="24498" cap="flat" cmpd="sng" algn="ctr">
                      <a:solidFill>
                        <a:srgbClr val="333399"/>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14 </a:t>
                      </a:r>
                      <a:endParaRPr lang="en-US" sz="1800">
                        <a:effectLst/>
                      </a:endParaRPr>
                    </a:p>
                  </a:txBody>
                  <a:tcPr anchor="ctr">
                    <a:lnL w="24498" cap="flat" cmpd="sng" algn="ctr">
                      <a:solidFill>
                        <a:srgbClr val="333399"/>
                      </a:solidFill>
                      <a:prstDash val="solid"/>
                      <a:round/>
                      <a:headEnd type="none" w="med" len="med"/>
                      <a:tailEnd type="none" w="med" len="med"/>
                    </a:lnL>
                    <a:lnR w="31941" cap="flat" cmpd="sng" algn="ctr">
                      <a:solidFill>
                        <a:srgbClr val="303096"/>
                      </a:solidFill>
                      <a:prstDash val="solid"/>
                      <a:round/>
                      <a:headEnd type="none" w="med" len="med"/>
                      <a:tailEnd type="none" w="med" len="med"/>
                    </a:lnR>
                    <a:lnT w="13716"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solidFill>
                      <a:srgbClr val="F9F9E2"/>
                    </a:solidFill>
                  </a:tcPr>
                </a:tc>
                <a:extLst>
                  <a:ext uri="{0D108BD9-81ED-4DB2-BD59-A6C34878D82A}">
                    <a16:rowId xmlns:a16="http://schemas.microsoft.com/office/drawing/2014/main" val="10004"/>
                  </a:ext>
                </a:extLst>
              </a:tr>
              <a:tr h="988541">
                <a:tc>
                  <a:txBody>
                    <a:bodyPr/>
                    <a:lstStyle/>
                    <a:p>
                      <a:pPr>
                        <a:buNone/>
                      </a:pPr>
                      <a:r>
                        <a:rPr lang="en-US" sz="1200" b="1">
                          <a:solidFill>
                            <a:srgbClr val="00007F"/>
                          </a:solidFill>
                          <a:effectLst/>
                          <a:latin typeface="Arial"/>
                        </a:rPr>
                        <a:t>15 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2192" cap="flat" cmpd="sng" algn="ctr">
                      <a:solidFill>
                        <a:srgbClr val="333399"/>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F9F9E2"/>
                    </a:solidFill>
                  </a:tcPr>
                </a:tc>
                <a:tc>
                  <a:txBody>
                    <a:bodyPr/>
                    <a:lstStyle/>
                    <a:p>
                      <a:pPr>
                        <a:buNone/>
                      </a:pPr>
                      <a:r>
                        <a:rPr lang="en-US" sz="1200" b="1">
                          <a:solidFill>
                            <a:srgbClr val="00007F"/>
                          </a:solidFill>
                          <a:effectLst/>
                          <a:latin typeface="Arial"/>
                        </a:rPr>
                        <a:t>16</a:t>
                      </a:r>
                      <a:endParaRPr lang="en-US" sz="1800">
                        <a:effectLst/>
                        <a:latin typeface="Arial"/>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17 </a:t>
                      </a:r>
                      <a:endParaRPr lang="en-US" sz="1800">
                        <a:effectLst/>
                      </a:endParaRPr>
                    </a:p>
                  </a:txBody>
                  <a:tcPr anchor="ctr">
                    <a:lnL w="13716" cap="flat" cmpd="sng" algn="ctr">
                      <a:solidFill>
                        <a:srgbClr val="303096"/>
                      </a:solidFill>
                      <a:prstDash val="solid"/>
                      <a:round/>
                      <a:headEnd type="none" w="med" len="med"/>
                      <a:tailEnd type="none" w="med" len="med"/>
                    </a:lnL>
                    <a:lnR w="13843"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33399"/>
                      </a:solidFill>
                      <a:prstDash val="solid"/>
                      <a:round/>
                      <a:headEnd type="none" w="med" len="med"/>
                      <a:tailEnd type="none" w="med" len="med"/>
                    </a:lnB>
                  </a:tcPr>
                </a:tc>
                <a:tc>
                  <a:txBody>
                    <a:bodyPr/>
                    <a:lstStyle/>
                    <a:p>
                      <a:pPr>
                        <a:buNone/>
                      </a:pPr>
                      <a:r>
                        <a:rPr lang="en-US" sz="1200" b="1">
                          <a:solidFill>
                            <a:srgbClr val="00007F"/>
                          </a:solidFill>
                          <a:effectLst/>
                          <a:latin typeface="Arial"/>
                        </a:rPr>
                        <a:t>18 </a:t>
                      </a:r>
                      <a:endParaRPr lang="en-US" sz="1800">
                        <a:effectLst/>
                      </a:endParaRPr>
                    </a:p>
                  </a:txBody>
                  <a:tcPr anchor="ctr">
                    <a:lnL w="13843"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33399"/>
                      </a:solidFill>
                      <a:prstDash val="solid"/>
                      <a:round/>
                      <a:headEnd type="none" w="med" len="med"/>
                      <a:tailEnd type="none" w="med" len="med"/>
                    </a:lnB>
                  </a:tcPr>
                </a:tc>
                <a:tc>
                  <a:txBody>
                    <a:bodyPr/>
                    <a:lstStyle/>
                    <a:p>
                      <a:pPr>
                        <a:buNone/>
                      </a:pPr>
                      <a:r>
                        <a:rPr lang="en-US" sz="1200" b="1">
                          <a:solidFill>
                            <a:srgbClr val="00007F"/>
                          </a:solidFill>
                          <a:effectLst/>
                          <a:latin typeface="Arial"/>
                        </a:rPr>
                        <a:t>19 </a:t>
                      </a:r>
                      <a:r>
                        <a:rPr lang="en-US" sz="1200" b="1">
                          <a:solidFill>
                            <a:srgbClr val="4472C4"/>
                          </a:solidFill>
                          <a:effectLst/>
                          <a:latin typeface="Arial"/>
                        </a:rPr>
                        <a:t>Reading Assignment Due</a:t>
                      </a:r>
                      <a:endParaRPr lang="en-US" sz="1800">
                        <a:solidFill>
                          <a:srgbClr val="4472C4"/>
                        </a:solidFill>
                        <a:effectLst/>
                        <a:latin typeface="Arial"/>
                      </a:endParaRPr>
                    </a:p>
                  </a:txBody>
                  <a:tcPr anchor="ctr">
                    <a:lnL w="13716"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33399"/>
                      </a:solidFill>
                      <a:prstDash val="solid"/>
                      <a:round/>
                      <a:headEnd type="none" w="med" len="med"/>
                      <a:tailEnd type="none" w="med" len="med"/>
                    </a:lnB>
                  </a:tcPr>
                </a:tc>
                <a:tc>
                  <a:txBody>
                    <a:bodyPr/>
                    <a:lstStyle/>
                    <a:p>
                      <a:pPr>
                        <a:buNone/>
                      </a:pPr>
                      <a:r>
                        <a:rPr lang="en-US" sz="1200" b="1">
                          <a:solidFill>
                            <a:srgbClr val="00007F"/>
                          </a:solidFill>
                          <a:effectLst/>
                          <a:latin typeface="Arial"/>
                        </a:rPr>
                        <a:t>20 </a:t>
                      </a:r>
                      <a:r>
                        <a:rPr lang="en-US" sz="1200" b="1">
                          <a:solidFill>
                            <a:srgbClr val="FF0000"/>
                          </a:solidFill>
                          <a:effectLst/>
                          <a:latin typeface="Arial"/>
                        </a:rPr>
                        <a:t>Assignment</a:t>
                      </a:r>
                      <a:r>
                        <a:rPr lang="en-US" sz="1200" b="1" baseline="0">
                          <a:solidFill>
                            <a:srgbClr val="FF0000"/>
                          </a:solidFill>
                          <a:effectLst/>
                          <a:latin typeface="Arial"/>
                        </a:rPr>
                        <a:t> #1 Due</a:t>
                      </a:r>
                    </a:p>
                    <a:p>
                      <a:pPr>
                        <a:buNone/>
                      </a:pPr>
                      <a:endParaRPr lang="en-US" sz="1200" b="1" baseline="0">
                        <a:solidFill>
                          <a:srgbClr val="00B050"/>
                        </a:solidFill>
                        <a:effectLst/>
                        <a:latin typeface="Arial" charset="0"/>
                      </a:endParaRPr>
                    </a:p>
                    <a:p>
                      <a:pPr>
                        <a:buNone/>
                      </a:pPr>
                      <a:r>
                        <a:rPr lang="en-US" sz="1200" b="1" baseline="0">
                          <a:solidFill>
                            <a:srgbClr val="00B050"/>
                          </a:solidFill>
                          <a:effectLst/>
                          <a:latin typeface="Arial"/>
                        </a:rPr>
                        <a:t>Quiz #2</a:t>
                      </a:r>
                      <a:endParaRPr lang="en-US" sz="1800">
                        <a:solidFill>
                          <a:srgbClr val="00B050"/>
                        </a:solidFill>
                        <a:effectLst/>
                        <a:latin typeface="Arial"/>
                      </a:endParaRPr>
                    </a:p>
                  </a:txBody>
                  <a:tcPr anchor="ctr">
                    <a:lnL w="13716" cap="flat" cmpd="sng" algn="ctr">
                      <a:solidFill>
                        <a:srgbClr val="303096"/>
                      </a:solidFill>
                      <a:prstDash val="solid"/>
                      <a:round/>
                      <a:headEnd type="none" w="med" len="med"/>
                      <a:tailEnd type="none" w="med" len="med"/>
                    </a:lnL>
                    <a:lnR w="24498" cap="flat" cmpd="sng" algn="ctr">
                      <a:solidFill>
                        <a:srgbClr val="333399"/>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21 </a:t>
                      </a:r>
                      <a:endParaRPr lang="en-US" sz="1800">
                        <a:effectLst/>
                      </a:endParaRPr>
                    </a:p>
                  </a:txBody>
                  <a:tcPr anchor="ctr">
                    <a:lnL w="24498" cap="flat" cmpd="sng" algn="ctr">
                      <a:solidFill>
                        <a:srgbClr val="333399"/>
                      </a:solidFill>
                      <a:prstDash val="solid"/>
                      <a:round/>
                      <a:headEnd type="none" w="med" len="med"/>
                      <a:tailEnd type="none" w="med" len="med"/>
                    </a:lnL>
                    <a:lnR w="31941"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12268" cap="flat" cmpd="sng" algn="ctr">
                      <a:solidFill>
                        <a:srgbClr val="303096"/>
                      </a:solidFill>
                      <a:prstDash val="solid"/>
                      <a:round/>
                      <a:headEnd type="none" w="med" len="med"/>
                      <a:tailEnd type="none" w="med" len="med"/>
                    </a:lnB>
                    <a:solidFill>
                      <a:srgbClr val="F9F9E2"/>
                    </a:solidFill>
                  </a:tcPr>
                </a:tc>
                <a:extLst>
                  <a:ext uri="{0D108BD9-81ED-4DB2-BD59-A6C34878D82A}">
                    <a16:rowId xmlns:a16="http://schemas.microsoft.com/office/drawing/2014/main" val="10005"/>
                  </a:ext>
                </a:extLst>
              </a:tr>
              <a:tr h="620046">
                <a:tc>
                  <a:txBody>
                    <a:bodyPr/>
                    <a:lstStyle/>
                    <a:p>
                      <a:pPr>
                        <a:buNone/>
                      </a:pPr>
                      <a:r>
                        <a:rPr lang="en-US" sz="1200" b="1">
                          <a:solidFill>
                            <a:srgbClr val="00007F"/>
                          </a:solidFill>
                          <a:effectLst/>
                          <a:latin typeface="Arial"/>
                        </a:rPr>
                        <a:t>22 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9F9E2"/>
                    </a:solidFill>
                  </a:tcPr>
                </a:tc>
                <a:tc rowSpan="2">
                  <a:txBody>
                    <a:bodyPr/>
                    <a:lstStyle/>
                    <a:p>
                      <a:pPr>
                        <a:buNone/>
                      </a:pPr>
                      <a:r>
                        <a:rPr lang="en-US" sz="1200" b="1">
                          <a:solidFill>
                            <a:srgbClr val="00007F"/>
                          </a:solidFill>
                          <a:effectLst/>
                          <a:latin typeface="Arial"/>
                        </a:rPr>
                        <a:t>23 </a:t>
                      </a:r>
                      <a:endParaRPr lang="en-US" sz="1800">
                        <a:effectLst/>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24 </a:t>
                      </a:r>
                      <a:endParaRPr lang="en-US" sz="1800">
                        <a:effectLst/>
                      </a:endParaRPr>
                    </a:p>
                  </a:txBody>
                  <a:tcPr anchor="ctr">
                    <a:lnL w="13716" cap="flat" cmpd="sng" algn="ctr">
                      <a:solidFill>
                        <a:srgbClr val="303096"/>
                      </a:solidFill>
                      <a:prstDash val="solid"/>
                      <a:round/>
                      <a:headEnd type="none" w="med" len="med"/>
                      <a:tailEnd type="none" w="med" len="med"/>
                    </a:lnL>
                    <a:lnR w="13843"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25 </a:t>
                      </a:r>
                      <a:r>
                        <a:rPr lang="en-US" sz="1200" b="1">
                          <a:solidFill>
                            <a:srgbClr val="00B050"/>
                          </a:solidFill>
                          <a:effectLst/>
                          <a:latin typeface="Arial"/>
                        </a:rPr>
                        <a:t>Lab</a:t>
                      </a:r>
                      <a:r>
                        <a:rPr lang="en-US" sz="1200" b="1" baseline="0">
                          <a:solidFill>
                            <a:srgbClr val="00B050"/>
                          </a:solidFill>
                          <a:effectLst/>
                          <a:latin typeface="Arial"/>
                        </a:rPr>
                        <a:t> Report Due</a:t>
                      </a:r>
                      <a:endParaRPr lang="en-US" sz="1800">
                        <a:effectLst/>
                        <a:latin typeface="Arial"/>
                      </a:endParaRPr>
                    </a:p>
                  </a:txBody>
                  <a:tcPr anchor="ctr">
                    <a:lnL w="13843"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26 </a:t>
                      </a:r>
                      <a:r>
                        <a:rPr lang="en-US" sz="1200" b="1">
                          <a:solidFill>
                            <a:srgbClr val="0070C0"/>
                          </a:solidFill>
                          <a:effectLst/>
                          <a:latin typeface="Arial"/>
                        </a:rPr>
                        <a:t>Reading</a:t>
                      </a:r>
                      <a:r>
                        <a:rPr lang="en-US" sz="1200" b="1" baseline="0">
                          <a:solidFill>
                            <a:srgbClr val="0070C0"/>
                          </a:solidFill>
                          <a:effectLst/>
                          <a:latin typeface="Arial"/>
                        </a:rPr>
                        <a:t> Assignment Due</a:t>
                      </a:r>
                      <a:endParaRPr lang="en-US" sz="1800">
                        <a:effectLst/>
                        <a:latin typeface="Arial"/>
                      </a:endParaRPr>
                    </a:p>
                  </a:txBody>
                  <a:tcPr anchor="ctr">
                    <a:lnL w="13716"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268" cap="flat" cmpd="sng" algn="ctr">
                      <a:solidFill>
                        <a:srgbClr val="333399"/>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rowSpan="2">
                  <a:txBody>
                    <a:bodyPr/>
                    <a:lstStyle/>
                    <a:p>
                      <a:pPr>
                        <a:buNone/>
                      </a:pPr>
                      <a:r>
                        <a:rPr lang="en-US" sz="1200" b="1">
                          <a:solidFill>
                            <a:srgbClr val="00007F"/>
                          </a:solidFill>
                          <a:effectLst/>
                          <a:latin typeface="Arial"/>
                        </a:rPr>
                        <a:t>27 </a:t>
                      </a:r>
                      <a:endParaRPr lang="en-US" sz="1800">
                        <a:effectLst/>
                      </a:endParaRPr>
                    </a:p>
                  </a:txBody>
                  <a:tcPr anchor="ctr">
                    <a:lnL w="13716" cap="flat" cmpd="sng" algn="ctr">
                      <a:solidFill>
                        <a:srgbClr val="303096"/>
                      </a:solidFill>
                      <a:prstDash val="solid"/>
                      <a:round/>
                      <a:headEnd type="none" w="med" len="med"/>
                      <a:tailEnd type="none" w="med" len="med"/>
                    </a:lnL>
                    <a:lnR w="24498" cap="flat" cmpd="sng" algn="ctr">
                      <a:solidFill>
                        <a:srgbClr val="303096"/>
                      </a:solidFill>
                      <a:prstDash val="solid"/>
                      <a:round/>
                      <a:headEnd type="none" w="med" len="med"/>
                      <a:tailEnd type="none" w="med" len="med"/>
                    </a:lnR>
                    <a:lnT w="12268" cap="flat" cmpd="sng" algn="ctr">
                      <a:solidFill>
                        <a:srgbClr val="303096"/>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28 </a:t>
                      </a:r>
                      <a:endParaRPr lang="en-US" sz="1800">
                        <a:effectLst/>
                      </a:endParaRPr>
                    </a:p>
                  </a:txBody>
                  <a:tcPr anchor="ctr">
                    <a:lnL w="24498" cap="flat" cmpd="sng" algn="ctr">
                      <a:solidFill>
                        <a:srgbClr val="303096"/>
                      </a:solidFill>
                      <a:prstDash val="solid"/>
                      <a:round/>
                      <a:headEnd type="none" w="med" len="med"/>
                      <a:tailEnd type="none" w="med" len="med"/>
                    </a:lnL>
                    <a:lnR w="31941" cap="flat" cmpd="sng" algn="ctr">
                      <a:solidFill>
                        <a:srgbClr val="2D2D99"/>
                      </a:solidFill>
                      <a:prstDash val="solid"/>
                      <a:round/>
                      <a:headEnd type="none" w="med" len="med"/>
                      <a:tailEnd type="none" w="med" len="med"/>
                    </a:lnR>
                    <a:lnT w="12268" cap="flat" cmpd="sng" algn="ctr">
                      <a:solidFill>
                        <a:srgbClr val="303096"/>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9F9E2"/>
                    </a:solidFill>
                  </a:tcPr>
                </a:tc>
                <a:extLst>
                  <a:ext uri="{0D108BD9-81ED-4DB2-BD59-A6C34878D82A}">
                    <a16:rowId xmlns:a16="http://schemas.microsoft.com/office/drawing/2014/main" val="10006"/>
                  </a:ext>
                </a:extLst>
              </a:tr>
              <a:tr h="826729">
                <a:tc>
                  <a:txBody>
                    <a:bodyPr/>
                    <a:lstStyle/>
                    <a:p>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9525" cap="flat" cmpd="sng" algn="ctr">
                      <a:solidFill>
                        <a:schemeClr val="bg1"/>
                      </a:solidFill>
                      <a:prstDash val="solid"/>
                      <a:round/>
                      <a:headEnd type="none" w="med" len="med"/>
                      <a:tailEnd type="none" w="med" len="med"/>
                    </a:lnT>
                    <a:lnB w="12192" cap="flat" cmpd="sng" algn="ctr">
                      <a:solidFill>
                        <a:srgbClr val="333399"/>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800">
                        <a:effectLst/>
                      </a:endParaRPr>
                    </a:p>
                  </a:txBody>
                  <a:tcPr anchor="ctr">
                    <a:lnL w="24498" cap="flat" cmpd="sng" algn="ctr">
                      <a:solidFill>
                        <a:srgbClr val="333399"/>
                      </a:solidFill>
                      <a:prstDash val="solid"/>
                      <a:round/>
                      <a:headEnd type="none" w="med" len="med"/>
                      <a:tailEnd type="none" w="med" len="med"/>
                    </a:lnL>
                    <a:lnR w="31941" cap="flat" cmpd="sng" algn="ctr">
                      <a:solidFill>
                        <a:srgbClr val="303096"/>
                      </a:solidFill>
                      <a:prstDash val="solid"/>
                      <a:round/>
                      <a:headEnd type="none" w="med" len="med"/>
                      <a:tailEnd type="none" w="med" len="med"/>
                    </a:lnR>
                    <a:lnT w="9525" cap="flat" cmpd="sng" algn="ctr">
                      <a:solidFill>
                        <a:schemeClr val="bg1"/>
                      </a:solidFill>
                      <a:prstDash val="solid"/>
                      <a:round/>
                      <a:headEnd type="none" w="med" len="med"/>
                      <a:tailEnd type="none" w="med" len="med"/>
                    </a:lnT>
                    <a:lnB w="12192" cap="flat" cmpd="sng" algn="ctr">
                      <a:solidFill>
                        <a:srgbClr val="303096"/>
                      </a:solidFill>
                      <a:prstDash val="solid"/>
                      <a:round/>
                      <a:headEnd type="none" w="med" len="med"/>
                      <a:tailEnd type="none" w="med" len="med"/>
                    </a:lnB>
                  </a:tcPr>
                </a:tc>
                <a:extLst>
                  <a:ext uri="{0D108BD9-81ED-4DB2-BD59-A6C34878D82A}">
                    <a16:rowId xmlns:a16="http://schemas.microsoft.com/office/drawing/2014/main" val="10007"/>
                  </a:ext>
                </a:extLst>
              </a:tr>
              <a:tr h="620046">
                <a:tc>
                  <a:txBody>
                    <a:bodyPr/>
                    <a:lstStyle/>
                    <a:p>
                      <a:pPr>
                        <a:buNone/>
                      </a:pPr>
                      <a:r>
                        <a:rPr lang="en-US" sz="1200" b="1">
                          <a:solidFill>
                            <a:srgbClr val="00007F"/>
                          </a:solidFill>
                          <a:effectLst/>
                          <a:latin typeface="Arial"/>
                        </a:rPr>
                        <a:t>29 </a:t>
                      </a:r>
                      <a:endParaRPr lang="en-US" sz="1800">
                        <a:effectLst/>
                      </a:endParaRPr>
                    </a:p>
                  </a:txBody>
                  <a:tcPr anchor="ctr">
                    <a:lnL w="13716" cap="flat" cmpd="sng" algn="ctr">
                      <a:solidFill>
                        <a:srgbClr val="303096"/>
                      </a:solidFill>
                      <a:prstDash val="solid"/>
                      <a:round/>
                      <a:headEnd type="none" w="med" len="med"/>
                      <a:tailEnd type="none" w="med" len="med"/>
                    </a:lnL>
                    <a:lnR w="45657" cap="flat" cmpd="sng" algn="ctr">
                      <a:solidFill>
                        <a:srgbClr val="303096"/>
                      </a:solidFill>
                      <a:prstDash val="solid"/>
                      <a:round/>
                      <a:headEnd type="none" w="med" len="med"/>
                      <a:tailEnd type="none" w="med" len="med"/>
                    </a:lnR>
                    <a:lnT w="12192" cap="flat" cmpd="sng" algn="ctr">
                      <a:solidFill>
                        <a:srgbClr val="333399"/>
                      </a:solidFill>
                      <a:prstDash val="solid"/>
                      <a:round/>
                      <a:headEnd type="none" w="med" len="med"/>
                      <a:tailEnd type="none" w="med" len="med"/>
                    </a:lnT>
                    <a:lnB w="9144" cap="flat" cmpd="sng" algn="ctr">
                      <a:solidFill>
                        <a:srgbClr val="333399"/>
                      </a:solidFill>
                      <a:prstDash val="solid"/>
                      <a:round/>
                      <a:headEnd type="none" w="med" len="med"/>
                      <a:tailEnd type="none" w="med" len="med"/>
                    </a:lnB>
                    <a:solidFill>
                      <a:srgbClr val="F9F9E2"/>
                    </a:solidFill>
                  </a:tcPr>
                </a:tc>
                <a:tc>
                  <a:txBody>
                    <a:bodyPr/>
                    <a:lstStyle/>
                    <a:p>
                      <a:pPr>
                        <a:buNone/>
                      </a:pPr>
                      <a:r>
                        <a:rPr lang="en-US" sz="1200" b="1">
                          <a:solidFill>
                            <a:srgbClr val="00007F"/>
                          </a:solidFill>
                          <a:effectLst/>
                          <a:latin typeface="Arial"/>
                        </a:rPr>
                        <a:t>30 </a:t>
                      </a:r>
                      <a:endParaRPr lang="en-US" sz="1800">
                        <a:effectLst/>
                      </a:endParaRPr>
                    </a:p>
                  </a:txBody>
                  <a:tcPr anchor="ctr">
                    <a:lnL w="45657" cap="flat" cmpd="sng" algn="ctr">
                      <a:solidFill>
                        <a:srgbClr val="303096"/>
                      </a:solidFill>
                      <a:prstDash val="solid"/>
                      <a:round/>
                      <a:headEnd type="none" w="med" len="med"/>
                      <a:tailEnd type="none" w="med" len="med"/>
                    </a:lnL>
                    <a:lnR w="13716"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9144" cap="flat" cmpd="sng" algn="ctr">
                      <a:solidFill>
                        <a:srgbClr val="303096"/>
                      </a:solidFill>
                      <a:prstDash val="solid"/>
                      <a:round/>
                      <a:headEnd type="none" w="med" len="med"/>
                      <a:tailEnd type="none" w="med" len="med"/>
                    </a:lnB>
                  </a:tcPr>
                </a:tc>
                <a:tc>
                  <a:txBody>
                    <a:bodyPr/>
                    <a:lstStyle/>
                    <a:p>
                      <a:pPr>
                        <a:buNone/>
                      </a:pPr>
                      <a:r>
                        <a:rPr lang="en-US" sz="1200" b="1">
                          <a:solidFill>
                            <a:srgbClr val="00007F"/>
                          </a:solidFill>
                          <a:effectLst/>
                          <a:latin typeface="Arial"/>
                        </a:rPr>
                        <a:t>31 </a:t>
                      </a:r>
                      <a:endParaRPr lang="en-US" sz="1800">
                        <a:effectLst/>
                      </a:endParaRPr>
                    </a:p>
                  </a:txBody>
                  <a:tcPr anchor="ctr">
                    <a:lnL w="13716" cap="flat" cmpd="sng" algn="ctr">
                      <a:solidFill>
                        <a:srgbClr val="303096"/>
                      </a:solidFill>
                      <a:prstDash val="solid"/>
                      <a:round/>
                      <a:headEnd type="none" w="med" len="med"/>
                      <a:tailEnd type="none" w="med" len="med"/>
                    </a:lnL>
                    <a:lnR w="13843"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9144" cap="flat" cmpd="sng" algn="ctr">
                      <a:solidFill>
                        <a:srgbClr val="303096"/>
                      </a:solidFill>
                      <a:prstDash val="solid"/>
                      <a:round/>
                      <a:headEnd type="none" w="med" len="med"/>
                      <a:tailEnd type="none" w="med" len="med"/>
                    </a:lnB>
                  </a:tcPr>
                </a:tc>
                <a:tc gridSpan="4">
                  <a:txBody>
                    <a:bodyPr/>
                    <a:lstStyle/>
                    <a:p>
                      <a:pPr>
                        <a:buNone/>
                      </a:pPr>
                      <a:endParaRPr lang="en-US" sz="1200" b="1">
                        <a:effectLst/>
                        <a:latin typeface="Arial"/>
                      </a:endParaRPr>
                    </a:p>
                  </a:txBody>
                  <a:tcPr anchor="ctr">
                    <a:lnL w="13843" cap="flat" cmpd="sng" algn="ctr">
                      <a:solidFill>
                        <a:srgbClr val="303096"/>
                      </a:solidFill>
                      <a:prstDash val="solid"/>
                      <a:round/>
                      <a:headEnd type="none" w="med" len="med"/>
                      <a:tailEnd type="none" w="med" len="med"/>
                    </a:lnL>
                    <a:lnR w="31941" cap="flat" cmpd="sng" algn="ctr">
                      <a:solidFill>
                        <a:srgbClr val="303096"/>
                      </a:solidFill>
                      <a:prstDash val="solid"/>
                      <a:round/>
                      <a:headEnd type="none" w="med" len="med"/>
                      <a:tailEnd type="none" w="med" len="med"/>
                    </a:lnR>
                    <a:lnT w="12192" cap="flat" cmpd="sng" algn="ctr">
                      <a:solidFill>
                        <a:srgbClr val="303096"/>
                      </a:solidFill>
                      <a:prstDash val="solid"/>
                      <a:round/>
                      <a:headEnd type="none" w="med" len="med"/>
                      <a:tailEnd type="none" w="med" len="med"/>
                    </a:lnT>
                    <a:lnB w="9144" cap="flat" cmpd="sng" algn="ctr">
                      <a:solidFill>
                        <a:srgbClr val="333399"/>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
        <p:nvSpPr>
          <p:cNvPr id="3" name="TextBox 2"/>
          <p:cNvSpPr txBox="1"/>
          <p:nvPr>
            <p:extLst>
              <p:ext uri="{D42A27DB-BD31-4B8C-83A1-F6EECF244321}">
                <p14:modId xmlns:p14="http://schemas.microsoft.com/office/powerpoint/2010/main" val="1632941175"/>
              </p:ext>
            </p:extLst>
          </p:nvPr>
        </p:nvSpPr>
        <p:spPr>
          <a:xfrm>
            <a:off x="3992452" y="381000"/>
            <a:ext cx="3568324"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rgbClr val="FFFFFF"/>
                </a:solidFill>
              </a:rPr>
              <a:t>October</a:t>
            </a:r>
          </a:p>
        </p:txBody>
      </p:sp>
      <p:sp>
        <p:nvSpPr>
          <p:cNvPr id="6" name="TextBox 5"/>
          <p:cNvSpPr txBox="1"/>
          <p:nvPr>
            <p:extLst>
              <p:ext uri="{D42A27DB-BD31-4B8C-83A1-F6EECF244321}">
                <p14:modId xmlns:p14="http://schemas.microsoft.com/office/powerpoint/2010/main" val="3097250751"/>
              </p:ext>
            </p:extLst>
          </p:nvPr>
        </p:nvSpPr>
        <p:spPr>
          <a:xfrm>
            <a:off x="10891103" y="2114550"/>
            <a:ext cx="1593437" cy="147732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FF0000"/>
                </a:solidFill>
              </a:rPr>
              <a:t>SPHSC 406</a:t>
            </a:r>
            <a:endParaRPr lang="en-US">
              <a:solidFill>
                <a:srgbClr val="000000"/>
              </a:solidFill>
            </a:endParaRPr>
          </a:p>
          <a:p>
            <a:endParaRPr lang="en-US">
              <a:solidFill>
                <a:srgbClr val="FF0000"/>
              </a:solidFill>
            </a:endParaRPr>
          </a:p>
          <a:p>
            <a:r>
              <a:rPr lang="en-US">
                <a:solidFill>
                  <a:srgbClr val="00B050"/>
                </a:solidFill>
              </a:rPr>
              <a:t>BIO 106</a:t>
            </a:r>
          </a:p>
          <a:p>
            <a:endParaRPr lang="en-US">
              <a:solidFill>
                <a:srgbClr val="00B050"/>
              </a:solidFill>
            </a:endParaRPr>
          </a:p>
          <a:p>
            <a:r>
              <a:rPr lang="en-US">
                <a:solidFill>
                  <a:srgbClr val="0070C0"/>
                </a:solidFill>
              </a:rPr>
              <a:t>ENGL 211</a:t>
            </a:r>
            <a:endParaRPr lang="en-US">
              <a:solidFill>
                <a:srgbClr val="00B050"/>
              </a:solidFill>
            </a:endParaRPr>
          </a:p>
        </p:txBody>
      </p:sp>
    </p:spTree>
    <p:extLst>
      <p:ext uri="{BB962C8B-B14F-4D97-AF65-F5344CB8AC3E}">
        <p14:creationId xmlns:p14="http://schemas.microsoft.com/office/powerpoint/2010/main" val="392035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10436747"/>
              </p:ext>
            </p:extLst>
          </p:nvPr>
        </p:nvGraphicFramePr>
        <p:xfrm>
          <a:off x="230037" y="287547"/>
          <a:ext cx="11673500" cy="6303545"/>
        </p:xfrm>
        <a:graphic>
          <a:graphicData uri="http://schemas.openxmlformats.org/drawingml/2006/table">
            <a:tbl>
              <a:tblPr firstRow="1" firstCol="1" bandRow="1"/>
              <a:tblGrid>
                <a:gridCol w="1052528">
                  <a:extLst>
                    <a:ext uri="{9D8B030D-6E8A-4147-A177-3AD203B41FA5}">
                      <a16:colId xmlns:a16="http://schemas.microsoft.com/office/drawing/2014/main" val="20000"/>
                    </a:ext>
                  </a:extLst>
                </a:gridCol>
                <a:gridCol w="1516776">
                  <a:extLst>
                    <a:ext uri="{9D8B030D-6E8A-4147-A177-3AD203B41FA5}">
                      <a16:colId xmlns:a16="http://schemas.microsoft.com/office/drawing/2014/main" val="20001"/>
                    </a:ext>
                  </a:extLst>
                </a:gridCol>
                <a:gridCol w="1517661">
                  <a:extLst>
                    <a:ext uri="{9D8B030D-6E8A-4147-A177-3AD203B41FA5}">
                      <a16:colId xmlns:a16="http://schemas.microsoft.com/office/drawing/2014/main" val="20002"/>
                    </a:ext>
                  </a:extLst>
                </a:gridCol>
                <a:gridCol w="1516776">
                  <a:extLst>
                    <a:ext uri="{9D8B030D-6E8A-4147-A177-3AD203B41FA5}">
                      <a16:colId xmlns:a16="http://schemas.microsoft.com/office/drawing/2014/main" val="20003"/>
                    </a:ext>
                  </a:extLst>
                </a:gridCol>
                <a:gridCol w="1517661">
                  <a:extLst>
                    <a:ext uri="{9D8B030D-6E8A-4147-A177-3AD203B41FA5}">
                      <a16:colId xmlns:a16="http://schemas.microsoft.com/office/drawing/2014/main" val="20004"/>
                    </a:ext>
                  </a:extLst>
                </a:gridCol>
                <a:gridCol w="1516776">
                  <a:extLst>
                    <a:ext uri="{9D8B030D-6E8A-4147-A177-3AD203B41FA5}">
                      <a16:colId xmlns:a16="http://schemas.microsoft.com/office/drawing/2014/main" val="20005"/>
                    </a:ext>
                  </a:extLst>
                </a:gridCol>
                <a:gridCol w="1517661">
                  <a:extLst>
                    <a:ext uri="{9D8B030D-6E8A-4147-A177-3AD203B41FA5}">
                      <a16:colId xmlns:a16="http://schemas.microsoft.com/office/drawing/2014/main" val="20006"/>
                    </a:ext>
                  </a:extLst>
                </a:gridCol>
                <a:gridCol w="1517661">
                  <a:extLst>
                    <a:ext uri="{9D8B030D-6E8A-4147-A177-3AD203B41FA5}">
                      <a16:colId xmlns:a16="http://schemas.microsoft.com/office/drawing/2014/main" val="20007"/>
                    </a:ext>
                  </a:extLst>
                </a:gridCol>
              </a:tblGrid>
              <a:tr h="243554">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Monday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Tuesday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Wednesday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Thursday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Friday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Saturday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Sunday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7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67677">
                <a:tc>
                  <a:txBody>
                    <a:bodyPr/>
                    <a:lstStyle/>
                    <a:p>
                      <a:pPr marL="0" marR="0">
                        <a:lnSpc>
                          <a:spcPct val="115000"/>
                        </a:lnSpc>
                        <a:spcBef>
                          <a:spcPts val="0"/>
                        </a:spcBef>
                        <a:spcAft>
                          <a:spcPts val="0"/>
                        </a:spcAft>
                      </a:pPr>
                      <a:r>
                        <a:rPr lang="en-US" sz="1000">
                          <a:effectLst/>
                          <a:latin typeface="Calibri"/>
                          <a:ea typeface="Calibri" charset="0"/>
                          <a:cs typeface="Times New Roman"/>
                        </a:rPr>
                        <a:t>8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Lab 8:30-10:50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9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67677">
                <a:tc>
                  <a:txBody>
                    <a:bodyPr/>
                    <a:lstStyle/>
                    <a:p>
                      <a:pPr marL="0" marR="0">
                        <a:lnSpc>
                          <a:spcPct val="115000"/>
                        </a:lnSpc>
                        <a:spcBef>
                          <a:spcPts val="0"/>
                        </a:spcBef>
                        <a:spcAft>
                          <a:spcPts val="0"/>
                        </a:spcAft>
                      </a:pPr>
                      <a:r>
                        <a:rPr lang="en-US" sz="1000">
                          <a:effectLst/>
                          <a:latin typeface="Calibri"/>
                          <a:ea typeface="Calibri" charset="0"/>
                          <a:cs typeface="Times New Roman"/>
                        </a:rPr>
                        <a:t>10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English 211 (10:30-11:20)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English 211 (10:30-11:20)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67677">
                <a:tc>
                  <a:txBody>
                    <a:bodyPr/>
                    <a:lstStyle/>
                    <a:p>
                      <a:pPr marL="0" marR="0">
                        <a:lnSpc>
                          <a:spcPct val="115000"/>
                        </a:lnSpc>
                        <a:spcBef>
                          <a:spcPts val="0"/>
                        </a:spcBef>
                        <a:spcAft>
                          <a:spcPts val="0"/>
                        </a:spcAft>
                      </a:pPr>
                      <a:r>
                        <a:rPr lang="en-US" sz="1000">
                          <a:effectLst/>
                          <a:latin typeface="Calibri"/>
                          <a:ea typeface="Calibri" charset="0"/>
                          <a:cs typeface="Times New Roman"/>
                        </a:rPr>
                        <a:t>11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SPHSC 406 (11:30-1:20)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SPHSC 406 (11:30-1:20)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12 noon</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1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477488">
                <a:tc>
                  <a:txBody>
                    <a:bodyPr/>
                    <a:lstStyle/>
                    <a:p>
                      <a:pPr marL="0" marR="0">
                        <a:lnSpc>
                          <a:spcPct val="115000"/>
                        </a:lnSpc>
                        <a:spcBef>
                          <a:spcPts val="0"/>
                        </a:spcBef>
                        <a:spcAft>
                          <a:spcPts val="0"/>
                        </a:spcAft>
                      </a:pPr>
                      <a:r>
                        <a:rPr lang="en-US" sz="1000">
                          <a:effectLst/>
                          <a:latin typeface="Calibri"/>
                          <a:ea typeface="Calibri" charset="0"/>
                          <a:cs typeface="Times New Roman"/>
                        </a:rPr>
                        <a:t>2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106 (2:00-2:50)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a:effectLst/>
                          <a:latin typeface="Calibri"/>
                          <a:ea typeface="Calibri" charset="0"/>
                          <a:cs typeface="Times New Roman"/>
                        </a:rPr>
                        <a:t>Bio 106 (2:00-2:50)</a:t>
                      </a:r>
                    </a:p>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106 (2:00-2:50)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a:effectLst/>
                          <a:latin typeface="Calibri"/>
                          <a:ea typeface="Calibri" charset="0"/>
                          <a:cs typeface="Times New Roman"/>
                        </a:rPr>
                        <a:t>Bio 106 (2:00-2:50)</a:t>
                      </a:r>
                    </a:p>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3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4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5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6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7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8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r h="379952">
                <a:tc>
                  <a:txBody>
                    <a:bodyPr/>
                    <a:lstStyle/>
                    <a:p>
                      <a:pPr marL="0" marR="0">
                        <a:lnSpc>
                          <a:spcPct val="115000"/>
                        </a:lnSpc>
                        <a:spcBef>
                          <a:spcPts val="0"/>
                        </a:spcBef>
                        <a:spcAft>
                          <a:spcPts val="0"/>
                        </a:spcAft>
                      </a:pPr>
                      <a:r>
                        <a:rPr lang="en-US" sz="1000">
                          <a:effectLst/>
                          <a:latin typeface="Calibri"/>
                          <a:ea typeface="Calibri" charset="0"/>
                          <a:cs typeface="Times New Roman"/>
                        </a:rPr>
                        <a:t>9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69144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1340457376"/>
              </p:ext>
            </p:extLst>
          </p:nvPr>
        </p:nvGraphicFramePr>
        <p:xfrm>
          <a:off x="244415" y="330679"/>
          <a:ext cx="11546791" cy="6225718"/>
        </p:xfrm>
        <a:graphic>
          <a:graphicData uri="http://schemas.openxmlformats.org/drawingml/2006/table">
            <a:tbl>
              <a:tblPr firstRow="1" firstCol="1" bandRow="1"/>
              <a:tblGrid>
                <a:gridCol w="1041104">
                  <a:extLst>
                    <a:ext uri="{9D8B030D-6E8A-4147-A177-3AD203B41FA5}">
                      <a16:colId xmlns:a16="http://schemas.microsoft.com/office/drawing/2014/main" val="20000"/>
                    </a:ext>
                  </a:extLst>
                </a:gridCol>
                <a:gridCol w="1500313">
                  <a:extLst>
                    <a:ext uri="{9D8B030D-6E8A-4147-A177-3AD203B41FA5}">
                      <a16:colId xmlns:a16="http://schemas.microsoft.com/office/drawing/2014/main" val="20001"/>
                    </a:ext>
                  </a:extLst>
                </a:gridCol>
                <a:gridCol w="1501187">
                  <a:extLst>
                    <a:ext uri="{9D8B030D-6E8A-4147-A177-3AD203B41FA5}">
                      <a16:colId xmlns:a16="http://schemas.microsoft.com/office/drawing/2014/main" val="20002"/>
                    </a:ext>
                  </a:extLst>
                </a:gridCol>
                <a:gridCol w="1500313">
                  <a:extLst>
                    <a:ext uri="{9D8B030D-6E8A-4147-A177-3AD203B41FA5}">
                      <a16:colId xmlns:a16="http://schemas.microsoft.com/office/drawing/2014/main" val="20003"/>
                    </a:ext>
                  </a:extLst>
                </a:gridCol>
                <a:gridCol w="1501187">
                  <a:extLst>
                    <a:ext uri="{9D8B030D-6E8A-4147-A177-3AD203B41FA5}">
                      <a16:colId xmlns:a16="http://schemas.microsoft.com/office/drawing/2014/main" val="20004"/>
                    </a:ext>
                  </a:extLst>
                </a:gridCol>
                <a:gridCol w="1500313">
                  <a:extLst>
                    <a:ext uri="{9D8B030D-6E8A-4147-A177-3AD203B41FA5}">
                      <a16:colId xmlns:a16="http://schemas.microsoft.com/office/drawing/2014/main" val="20005"/>
                    </a:ext>
                  </a:extLst>
                </a:gridCol>
                <a:gridCol w="1501187">
                  <a:extLst>
                    <a:ext uri="{9D8B030D-6E8A-4147-A177-3AD203B41FA5}">
                      <a16:colId xmlns:a16="http://schemas.microsoft.com/office/drawing/2014/main" val="20006"/>
                    </a:ext>
                  </a:extLst>
                </a:gridCol>
                <a:gridCol w="1501187">
                  <a:extLst>
                    <a:ext uri="{9D8B030D-6E8A-4147-A177-3AD203B41FA5}">
                      <a16:colId xmlns:a16="http://schemas.microsoft.com/office/drawing/2014/main" val="20007"/>
                    </a:ext>
                  </a:extLst>
                </a:gridCol>
              </a:tblGrid>
              <a:tr h="240506">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Monday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Tuesday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Wednesday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Thursday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Friday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Saturday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Sunday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7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61867">
                <a:tc>
                  <a:txBody>
                    <a:bodyPr/>
                    <a:lstStyle/>
                    <a:p>
                      <a:pPr marL="0" marR="0">
                        <a:lnSpc>
                          <a:spcPct val="115000"/>
                        </a:lnSpc>
                        <a:spcBef>
                          <a:spcPts val="0"/>
                        </a:spcBef>
                        <a:spcAft>
                          <a:spcPts val="0"/>
                        </a:spcAft>
                      </a:pPr>
                      <a:r>
                        <a:rPr lang="en-US" sz="1000">
                          <a:effectLst/>
                          <a:latin typeface="Calibri"/>
                          <a:ea typeface="Calibri" charset="0"/>
                          <a:cs typeface="Times New Roman"/>
                        </a:rPr>
                        <a:t>8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Lab 8:30-10:50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9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61867">
                <a:tc>
                  <a:txBody>
                    <a:bodyPr/>
                    <a:lstStyle/>
                    <a:p>
                      <a:pPr marL="0" marR="0">
                        <a:lnSpc>
                          <a:spcPct val="115000"/>
                        </a:lnSpc>
                        <a:spcBef>
                          <a:spcPts val="0"/>
                        </a:spcBef>
                        <a:spcAft>
                          <a:spcPts val="0"/>
                        </a:spcAft>
                      </a:pPr>
                      <a:r>
                        <a:rPr lang="en-US" sz="1000">
                          <a:effectLst/>
                          <a:latin typeface="Calibri"/>
                          <a:ea typeface="Calibri" charset="0"/>
                          <a:cs typeface="Times New Roman"/>
                        </a:rPr>
                        <a:t>10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English 211 (10:30-11:20)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English 211 (10:30-11:20)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61867">
                <a:tc>
                  <a:txBody>
                    <a:bodyPr/>
                    <a:lstStyle/>
                    <a:p>
                      <a:pPr marL="0" marR="0">
                        <a:lnSpc>
                          <a:spcPct val="115000"/>
                        </a:lnSpc>
                        <a:spcBef>
                          <a:spcPts val="0"/>
                        </a:spcBef>
                        <a:spcAft>
                          <a:spcPts val="0"/>
                        </a:spcAft>
                      </a:pPr>
                      <a:r>
                        <a:rPr lang="en-US" sz="1000">
                          <a:effectLst/>
                          <a:latin typeface="Calibri"/>
                          <a:ea typeface="Calibri" charset="0"/>
                          <a:cs typeface="Times New Roman"/>
                        </a:rPr>
                        <a:t>11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SPHSC 406 (11:30-1:20)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SPHSC 406 (11:30-1:20)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12 noon</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1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471487">
                <a:tc>
                  <a:txBody>
                    <a:bodyPr/>
                    <a:lstStyle/>
                    <a:p>
                      <a:pPr marL="0" marR="0">
                        <a:lnSpc>
                          <a:spcPct val="115000"/>
                        </a:lnSpc>
                        <a:spcBef>
                          <a:spcPts val="0"/>
                        </a:spcBef>
                        <a:spcAft>
                          <a:spcPts val="0"/>
                        </a:spcAft>
                      </a:pPr>
                      <a:r>
                        <a:rPr lang="en-US" sz="1000">
                          <a:effectLst/>
                          <a:latin typeface="Calibri"/>
                          <a:ea typeface="Calibri" charset="0"/>
                          <a:cs typeface="Times New Roman"/>
                        </a:rPr>
                        <a:t>2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106 (2:00-2:50)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a:effectLst/>
                          <a:latin typeface="Calibri"/>
                          <a:ea typeface="Calibri" charset="0"/>
                          <a:cs typeface="Times New Roman"/>
                        </a:rPr>
                        <a:t>Bio 106 (2:00-2:50)</a:t>
                      </a:r>
                    </a:p>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106 (2:00-2:50)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a:effectLst/>
                          <a:latin typeface="Calibri"/>
                          <a:ea typeface="Calibri" charset="0"/>
                          <a:cs typeface="Times New Roman"/>
                        </a:rPr>
                        <a:t>Bio 106 (2:00-2:50)</a:t>
                      </a:r>
                    </a:p>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3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solidFill>
                          <a:srgbClr val="FFFFFF"/>
                        </a:solidFill>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4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solidFill>
                            <a:srgbClr val="FFFFFF"/>
                          </a:solidFill>
                          <a:effectLst/>
                          <a:latin typeface="Calibri"/>
                          <a:ea typeface="Calibri" charset="0"/>
                          <a:cs typeface="Times New Roman"/>
                        </a:rPr>
                        <a:t> Work 4-8</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solidFill>
                            <a:srgbClr val="FFFFFF"/>
                          </a:solidFill>
                          <a:effectLst/>
                          <a:latin typeface="Calibri"/>
                          <a:ea typeface="Calibri" charset="0"/>
                          <a:cs typeface="Times New Roman"/>
                        </a:rPr>
                        <a:t>Work 4-8</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solidFill>
                            <a:srgbClr val="FFFFFF"/>
                          </a:solidFill>
                          <a:effectLst/>
                          <a:latin typeface="Calibri"/>
                          <a:ea typeface="Calibri" charset="0"/>
                          <a:cs typeface="Times New Roman"/>
                        </a:rPr>
                        <a:t>Work 4-8 </a:t>
                      </a: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5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6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7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8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r h="375284">
                <a:tc>
                  <a:txBody>
                    <a:bodyPr/>
                    <a:lstStyle/>
                    <a:p>
                      <a:pPr marL="0" marR="0">
                        <a:lnSpc>
                          <a:spcPct val="115000"/>
                        </a:lnSpc>
                        <a:spcBef>
                          <a:spcPts val="0"/>
                        </a:spcBef>
                        <a:spcAft>
                          <a:spcPts val="0"/>
                        </a:spcAft>
                      </a:pPr>
                      <a:r>
                        <a:rPr lang="en-US" sz="1000">
                          <a:effectLst/>
                          <a:latin typeface="Calibri"/>
                          <a:ea typeface="Calibri" charset="0"/>
                          <a:cs typeface="Times New Roman"/>
                        </a:rPr>
                        <a:t>9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435218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938832940"/>
              </p:ext>
            </p:extLst>
          </p:nvPr>
        </p:nvGraphicFramePr>
        <p:xfrm>
          <a:off x="546339" y="258792"/>
          <a:ext cx="11182567" cy="6505947"/>
        </p:xfrm>
        <a:graphic>
          <a:graphicData uri="http://schemas.openxmlformats.org/drawingml/2006/table">
            <a:tbl>
              <a:tblPr firstRow="1" firstCol="1" bandRow="1"/>
              <a:tblGrid>
                <a:gridCol w="1008263">
                  <a:extLst>
                    <a:ext uri="{9D8B030D-6E8A-4147-A177-3AD203B41FA5}">
                      <a16:colId xmlns:a16="http://schemas.microsoft.com/office/drawing/2014/main" val="20000"/>
                    </a:ext>
                  </a:extLst>
                </a:gridCol>
                <a:gridCol w="1452988">
                  <a:extLst>
                    <a:ext uri="{9D8B030D-6E8A-4147-A177-3AD203B41FA5}">
                      <a16:colId xmlns:a16="http://schemas.microsoft.com/office/drawing/2014/main" val="20001"/>
                    </a:ext>
                  </a:extLst>
                </a:gridCol>
                <a:gridCol w="1453835">
                  <a:extLst>
                    <a:ext uri="{9D8B030D-6E8A-4147-A177-3AD203B41FA5}">
                      <a16:colId xmlns:a16="http://schemas.microsoft.com/office/drawing/2014/main" val="20002"/>
                    </a:ext>
                  </a:extLst>
                </a:gridCol>
                <a:gridCol w="1452988">
                  <a:extLst>
                    <a:ext uri="{9D8B030D-6E8A-4147-A177-3AD203B41FA5}">
                      <a16:colId xmlns:a16="http://schemas.microsoft.com/office/drawing/2014/main" val="20003"/>
                    </a:ext>
                  </a:extLst>
                </a:gridCol>
                <a:gridCol w="1453835">
                  <a:extLst>
                    <a:ext uri="{9D8B030D-6E8A-4147-A177-3AD203B41FA5}">
                      <a16:colId xmlns:a16="http://schemas.microsoft.com/office/drawing/2014/main" val="20004"/>
                    </a:ext>
                  </a:extLst>
                </a:gridCol>
                <a:gridCol w="1452988">
                  <a:extLst>
                    <a:ext uri="{9D8B030D-6E8A-4147-A177-3AD203B41FA5}">
                      <a16:colId xmlns:a16="http://schemas.microsoft.com/office/drawing/2014/main" val="20005"/>
                    </a:ext>
                  </a:extLst>
                </a:gridCol>
                <a:gridCol w="1453835">
                  <a:extLst>
                    <a:ext uri="{9D8B030D-6E8A-4147-A177-3AD203B41FA5}">
                      <a16:colId xmlns:a16="http://schemas.microsoft.com/office/drawing/2014/main" val="20006"/>
                    </a:ext>
                  </a:extLst>
                </a:gridCol>
                <a:gridCol w="1453835">
                  <a:extLst>
                    <a:ext uri="{9D8B030D-6E8A-4147-A177-3AD203B41FA5}">
                      <a16:colId xmlns:a16="http://schemas.microsoft.com/office/drawing/2014/main" val="20007"/>
                    </a:ext>
                  </a:extLst>
                </a:gridCol>
              </a:tblGrid>
              <a:tr h="237839">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Monday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Tuesday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Wednesday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Thursday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Friday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Saturday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Sunday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68712">
                <a:tc>
                  <a:txBody>
                    <a:bodyPr/>
                    <a:lstStyle/>
                    <a:p>
                      <a:pPr marL="0" marR="0">
                        <a:lnSpc>
                          <a:spcPct val="115000"/>
                        </a:lnSpc>
                        <a:spcBef>
                          <a:spcPts val="0"/>
                        </a:spcBef>
                        <a:spcAft>
                          <a:spcPts val="0"/>
                        </a:spcAft>
                      </a:pPr>
                      <a:r>
                        <a:rPr lang="en-US" sz="1000">
                          <a:effectLst/>
                          <a:latin typeface="Calibri"/>
                          <a:ea typeface="Calibri" charset="0"/>
                          <a:cs typeface="Times New Roman"/>
                        </a:rPr>
                        <a:t>7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51961">
                <a:tc>
                  <a:txBody>
                    <a:bodyPr/>
                    <a:lstStyle/>
                    <a:p>
                      <a:pPr marL="0" marR="0">
                        <a:lnSpc>
                          <a:spcPct val="115000"/>
                        </a:lnSpc>
                        <a:spcBef>
                          <a:spcPts val="0"/>
                        </a:spcBef>
                        <a:spcAft>
                          <a:spcPts val="0"/>
                        </a:spcAft>
                      </a:pPr>
                      <a:r>
                        <a:rPr lang="en-US" sz="1000">
                          <a:effectLst/>
                          <a:latin typeface="Calibri"/>
                          <a:ea typeface="Calibri" charset="0"/>
                          <a:cs typeface="Times New Roman"/>
                        </a:rPr>
                        <a:t>8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Lab 8:30-10:50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68712">
                <a:tc>
                  <a:txBody>
                    <a:bodyPr/>
                    <a:lstStyle/>
                    <a:p>
                      <a:pPr marL="0" marR="0">
                        <a:lnSpc>
                          <a:spcPct val="115000"/>
                        </a:lnSpc>
                        <a:spcBef>
                          <a:spcPts val="0"/>
                        </a:spcBef>
                        <a:spcAft>
                          <a:spcPts val="0"/>
                        </a:spcAft>
                      </a:pPr>
                      <a:r>
                        <a:rPr lang="en-US" sz="1000">
                          <a:effectLst/>
                          <a:latin typeface="Calibri"/>
                          <a:ea typeface="Calibri" charset="0"/>
                          <a:cs typeface="Times New Roman"/>
                        </a:rPr>
                        <a:t>9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51961">
                <a:tc>
                  <a:txBody>
                    <a:bodyPr/>
                    <a:lstStyle/>
                    <a:p>
                      <a:pPr marL="0" marR="0">
                        <a:lnSpc>
                          <a:spcPct val="115000"/>
                        </a:lnSpc>
                        <a:spcBef>
                          <a:spcPts val="0"/>
                        </a:spcBef>
                        <a:spcAft>
                          <a:spcPts val="0"/>
                        </a:spcAft>
                      </a:pPr>
                      <a:r>
                        <a:rPr lang="en-US" sz="1000">
                          <a:effectLst/>
                          <a:latin typeface="Calibri"/>
                          <a:ea typeface="Calibri" charset="0"/>
                          <a:cs typeface="Times New Roman"/>
                        </a:rPr>
                        <a:t>10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English 211 (10:30-11:20)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English 211 (10:30-11:20)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51961">
                <a:tc>
                  <a:txBody>
                    <a:bodyPr/>
                    <a:lstStyle/>
                    <a:p>
                      <a:pPr marL="0" marR="0">
                        <a:lnSpc>
                          <a:spcPct val="115000"/>
                        </a:lnSpc>
                        <a:spcBef>
                          <a:spcPts val="0"/>
                        </a:spcBef>
                        <a:spcAft>
                          <a:spcPts val="0"/>
                        </a:spcAft>
                      </a:pPr>
                      <a:r>
                        <a:rPr lang="en-US" sz="1000">
                          <a:effectLst/>
                          <a:latin typeface="Calibri"/>
                          <a:ea typeface="Calibri" charset="0"/>
                          <a:cs typeface="Times New Roman"/>
                        </a:rPr>
                        <a:t>11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SPHSC 406 (11:30-1:20)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SPHSC 406 (11:30-1:20)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68712">
                <a:tc>
                  <a:txBody>
                    <a:bodyPr/>
                    <a:lstStyle/>
                    <a:p>
                      <a:pPr marL="0" marR="0">
                        <a:lnSpc>
                          <a:spcPct val="115000"/>
                        </a:lnSpc>
                        <a:spcBef>
                          <a:spcPts val="0"/>
                        </a:spcBef>
                        <a:spcAft>
                          <a:spcPts val="0"/>
                        </a:spcAft>
                      </a:pPr>
                      <a:r>
                        <a:rPr lang="en-US" sz="1000">
                          <a:effectLst/>
                          <a:latin typeface="Calibri"/>
                          <a:ea typeface="Calibri" charset="0"/>
                          <a:cs typeface="Times New Roman"/>
                        </a:rPr>
                        <a:t>12 noon</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68712">
                <a:tc>
                  <a:txBody>
                    <a:bodyPr/>
                    <a:lstStyle/>
                    <a:p>
                      <a:pPr marL="0" marR="0">
                        <a:lnSpc>
                          <a:spcPct val="115000"/>
                        </a:lnSpc>
                        <a:spcBef>
                          <a:spcPts val="0"/>
                        </a:spcBef>
                        <a:spcAft>
                          <a:spcPts val="0"/>
                        </a:spcAft>
                      </a:pPr>
                      <a:r>
                        <a:rPr lang="en-US" sz="1000">
                          <a:effectLst/>
                          <a:latin typeface="Calibri"/>
                          <a:ea typeface="Calibri" charset="0"/>
                          <a:cs typeface="Times New Roman"/>
                        </a:rPr>
                        <a:t>1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463867">
                <a:tc>
                  <a:txBody>
                    <a:bodyPr/>
                    <a:lstStyle/>
                    <a:p>
                      <a:pPr marL="0" marR="0">
                        <a:lnSpc>
                          <a:spcPct val="115000"/>
                        </a:lnSpc>
                        <a:spcBef>
                          <a:spcPts val="0"/>
                        </a:spcBef>
                        <a:spcAft>
                          <a:spcPts val="0"/>
                        </a:spcAft>
                      </a:pPr>
                      <a:r>
                        <a:rPr lang="en-US" sz="1000">
                          <a:effectLst/>
                          <a:latin typeface="Calibri"/>
                          <a:ea typeface="Calibri" charset="0"/>
                          <a:cs typeface="Times New Roman"/>
                        </a:rPr>
                        <a:t>2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106 (2:00-2:50)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a:effectLst/>
                          <a:latin typeface="Calibri"/>
                          <a:ea typeface="Calibri" charset="0"/>
                          <a:cs typeface="Times New Roman"/>
                        </a:rPr>
                        <a:t>Bio 106 (2:00-2:50)</a:t>
                      </a:r>
                    </a:p>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106 (2:00-2:50)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a:effectLst/>
                          <a:latin typeface="Calibri"/>
                          <a:ea typeface="Calibri" charset="0"/>
                          <a:cs typeface="Times New Roman"/>
                        </a:rPr>
                        <a:t>Bio 106 (2:00-2:50)</a:t>
                      </a:r>
                    </a:p>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68712">
                <a:tc>
                  <a:txBody>
                    <a:bodyPr/>
                    <a:lstStyle/>
                    <a:p>
                      <a:pPr marL="0" marR="0">
                        <a:lnSpc>
                          <a:spcPct val="115000"/>
                        </a:lnSpc>
                        <a:spcBef>
                          <a:spcPts val="0"/>
                        </a:spcBef>
                        <a:spcAft>
                          <a:spcPts val="0"/>
                        </a:spcAft>
                      </a:pPr>
                      <a:r>
                        <a:rPr lang="en-US" sz="1000">
                          <a:effectLst/>
                          <a:latin typeface="Calibri"/>
                          <a:ea typeface="Calibri" charset="0"/>
                          <a:cs typeface="Times New Roman"/>
                        </a:rPr>
                        <a:t>3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solidFill>
                          <a:srgbClr val="FFFFFF"/>
                        </a:solidFill>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Homework</a:t>
                      </a:r>
                      <a:r>
                        <a:rPr lang="en-US" sz="1000" baseline="0">
                          <a:effectLst/>
                          <a:latin typeface="Calibri"/>
                          <a:ea typeface="Calibri" charset="0"/>
                          <a:cs typeface="Times New Roman"/>
                        </a:rPr>
                        <a:t> Time </a:t>
                      </a: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9"/>
                  </a:ext>
                </a:extLst>
              </a:tr>
              <a:tr h="677989">
                <a:tc>
                  <a:txBody>
                    <a:bodyPr/>
                    <a:lstStyle/>
                    <a:p>
                      <a:pPr marL="0" marR="0">
                        <a:lnSpc>
                          <a:spcPct val="115000"/>
                        </a:lnSpc>
                        <a:spcBef>
                          <a:spcPts val="0"/>
                        </a:spcBef>
                        <a:spcAft>
                          <a:spcPts val="0"/>
                        </a:spcAft>
                      </a:pPr>
                      <a:r>
                        <a:rPr lang="en-US" sz="1000">
                          <a:effectLst/>
                          <a:latin typeface="Calibri"/>
                          <a:ea typeface="Calibri" charset="0"/>
                          <a:cs typeface="Times New Roman"/>
                        </a:rPr>
                        <a:t>4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solidFill>
                            <a:srgbClr val="FFFFFF"/>
                          </a:solidFill>
                          <a:effectLst/>
                          <a:latin typeface="Calibri"/>
                          <a:ea typeface="Calibri" charset="0"/>
                          <a:cs typeface="Times New Roman"/>
                        </a:rPr>
                        <a:t> Work 4-8</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solidFill>
                          <a:srgbClr val="FFFFFF"/>
                        </a:solidFill>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solidFill>
                            <a:srgbClr val="FFFFFF"/>
                          </a:solidFill>
                          <a:effectLst/>
                          <a:latin typeface="Calibri"/>
                          <a:ea typeface="Calibri" charset="0"/>
                          <a:cs typeface="Times New Roman"/>
                        </a:rPr>
                        <a:t>Work 4-8</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solidFill>
                          <a:srgbClr val="FFFFFF"/>
                        </a:solidFill>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solidFill>
                            <a:srgbClr val="FFFFFF"/>
                          </a:solidFill>
                          <a:effectLst/>
                          <a:latin typeface="Calibri"/>
                          <a:ea typeface="Calibri" charset="0"/>
                          <a:cs typeface="Times New Roman"/>
                        </a:rPr>
                        <a:t>Work 4-8 </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STUDY FOR BIO TEST NEXT WEEK!! </a:t>
                      </a: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0"/>
                  </a:ext>
                </a:extLst>
              </a:tr>
              <a:tr h="368712">
                <a:tc>
                  <a:txBody>
                    <a:bodyPr/>
                    <a:lstStyle/>
                    <a:p>
                      <a:pPr marL="0" marR="0">
                        <a:lnSpc>
                          <a:spcPct val="115000"/>
                        </a:lnSpc>
                        <a:spcBef>
                          <a:spcPts val="0"/>
                        </a:spcBef>
                        <a:spcAft>
                          <a:spcPts val="0"/>
                        </a:spcAft>
                      </a:pPr>
                      <a:r>
                        <a:rPr lang="en-US" sz="1000">
                          <a:effectLst/>
                          <a:latin typeface="Calibri"/>
                          <a:ea typeface="Calibri" charset="0"/>
                          <a:cs typeface="Times New Roman"/>
                        </a:rPr>
                        <a:t>5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1"/>
                  </a:ext>
                </a:extLst>
              </a:tr>
              <a:tr h="368712">
                <a:tc>
                  <a:txBody>
                    <a:bodyPr/>
                    <a:lstStyle/>
                    <a:p>
                      <a:pPr marL="0" marR="0">
                        <a:lnSpc>
                          <a:spcPct val="115000"/>
                        </a:lnSpc>
                        <a:spcBef>
                          <a:spcPts val="0"/>
                        </a:spcBef>
                        <a:spcAft>
                          <a:spcPts val="0"/>
                        </a:spcAft>
                      </a:pPr>
                      <a:r>
                        <a:rPr lang="en-US" sz="1000">
                          <a:effectLst/>
                          <a:latin typeface="Calibri"/>
                          <a:ea typeface="Calibri" charset="0"/>
                          <a:cs typeface="Times New Roman"/>
                        </a:rPr>
                        <a:t>6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Homework Time</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Homework Time</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451961">
                <a:tc>
                  <a:txBody>
                    <a:bodyPr/>
                    <a:lstStyle/>
                    <a:p>
                      <a:pPr marL="0" marR="0">
                        <a:lnSpc>
                          <a:spcPct val="115000"/>
                        </a:lnSpc>
                        <a:spcBef>
                          <a:spcPts val="0"/>
                        </a:spcBef>
                        <a:spcAft>
                          <a:spcPts val="0"/>
                        </a:spcAft>
                      </a:pPr>
                      <a:r>
                        <a:rPr lang="en-US" sz="1000">
                          <a:effectLst/>
                          <a:latin typeface="Calibri"/>
                          <a:ea typeface="Calibri" charset="0"/>
                          <a:cs typeface="Times New Roman"/>
                        </a:rPr>
                        <a:t>7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r>
                        <a:rPr lang="en-US" sz="1000" b="1">
                          <a:effectLst/>
                          <a:latin typeface="Calibri"/>
                          <a:ea typeface="Calibri" charset="0"/>
                          <a:cs typeface="Times New Roman"/>
                        </a:rPr>
                        <a:t> DO ASSIGNMENT FOR SPHSC </a:t>
                      </a:r>
                      <a:endParaRPr lang="en-US" sz="1000" b="1">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368712">
                <a:tc>
                  <a:txBody>
                    <a:bodyPr/>
                    <a:lstStyle/>
                    <a:p>
                      <a:pPr marL="0" marR="0">
                        <a:lnSpc>
                          <a:spcPct val="115000"/>
                        </a:lnSpc>
                        <a:spcBef>
                          <a:spcPts val="0"/>
                        </a:spcBef>
                        <a:spcAft>
                          <a:spcPts val="0"/>
                        </a:spcAft>
                      </a:pPr>
                      <a:r>
                        <a:rPr lang="en-US" sz="1000">
                          <a:effectLst/>
                          <a:latin typeface="Calibri"/>
                          <a:ea typeface="Calibri" charset="0"/>
                          <a:cs typeface="Times New Roman"/>
                        </a:rPr>
                        <a:t>8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r h="368712">
                <a:tc>
                  <a:txBody>
                    <a:bodyPr/>
                    <a:lstStyle/>
                    <a:p>
                      <a:pPr marL="0" marR="0">
                        <a:lnSpc>
                          <a:spcPct val="115000"/>
                        </a:lnSpc>
                        <a:spcBef>
                          <a:spcPts val="0"/>
                        </a:spcBef>
                        <a:spcAft>
                          <a:spcPts val="0"/>
                        </a:spcAft>
                      </a:pPr>
                      <a:r>
                        <a:rPr lang="en-US" sz="1000">
                          <a:effectLst/>
                          <a:latin typeface="Calibri"/>
                          <a:ea typeface="Calibri" charset="0"/>
                          <a:cs typeface="Times New Roman"/>
                        </a:rPr>
                        <a:t>9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670752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667898074"/>
              </p:ext>
            </p:extLst>
          </p:nvPr>
        </p:nvGraphicFramePr>
        <p:xfrm>
          <a:off x="661358" y="460075"/>
          <a:ext cx="10691210" cy="5999881"/>
        </p:xfrm>
        <a:graphic>
          <a:graphicData uri="http://schemas.openxmlformats.org/drawingml/2006/table">
            <a:tbl>
              <a:tblPr firstRow="1" firstCol="1" bandRow="1"/>
              <a:tblGrid>
                <a:gridCol w="963961">
                  <a:extLst>
                    <a:ext uri="{9D8B030D-6E8A-4147-A177-3AD203B41FA5}">
                      <a16:colId xmlns:a16="http://schemas.microsoft.com/office/drawing/2014/main" val="20000"/>
                    </a:ext>
                  </a:extLst>
                </a:gridCol>
                <a:gridCol w="1389143">
                  <a:extLst>
                    <a:ext uri="{9D8B030D-6E8A-4147-A177-3AD203B41FA5}">
                      <a16:colId xmlns:a16="http://schemas.microsoft.com/office/drawing/2014/main" val="20001"/>
                    </a:ext>
                  </a:extLst>
                </a:gridCol>
                <a:gridCol w="1389955">
                  <a:extLst>
                    <a:ext uri="{9D8B030D-6E8A-4147-A177-3AD203B41FA5}">
                      <a16:colId xmlns:a16="http://schemas.microsoft.com/office/drawing/2014/main" val="20002"/>
                    </a:ext>
                  </a:extLst>
                </a:gridCol>
                <a:gridCol w="1389143">
                  <a:extLst>
                    <a:ext uri="{9D8B030D-6E8A-4147-A177-3AD203B41FA5}">
                      <a16:colId xmlns:a16="http://schemas.microsoft.com/office/drawing/2014/main" val="20003"/>
                    </a:ext>
                  </a:extLst>
                </a:gridCol>
                <a:gridCol w="1389955">
                  <a:extLst>
                    <a:ext uri="{9D8B030D-6E8A-4147-A177-3AD203B41FA5}">
                      <a16:colId xmlns:a16="http://schemas.microsoft.com/office/drawing/2014/main" val="20004"/>
                    </a:ext>
                  </a:extLst>
                </a:gridCol>
                <a:gridCol w="1389143">
                  <a:extLst>
                    <a:ext uri="{9D8B030D-6E8A-4147-A177-3AD203B41FA5}">
                      <a16:colId xmlns:a16="http://schemas.microsoft.com/office/drawing/2014/main" val="20005"/>
                    </a:ext>
                  </a:extLst>
                </a:gridCol>
                <a:gridCol w="1389955">
                  <a:extLst>
                    <a:ext uri="{9D8B030D-6E8A-4147-A177-3AD203B41FA5}">
                      <a16:colId xmlns:a16="http://schemas.microsoft.com/office/drawing/2014/main" val="20006"/>
                    </a:ext>
                  </a:extLst>
                </a:gridCol>
                <a:gridCol w="1389955">
                  <a:extLst>
                    <a:ext uri="{9D8B030D-6E8A-4147-A177-3AD203B41FA5}">
                      <a16:colId xmlns:a16="http://schemas.microsoft.com/office/drawing/2014/main" val="20007"/>
                    </a:ext>
                  </a:extLst>
                </a:gridCol>
              </a:tblGrid>
              <a:tr h="268414">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Monday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Tuesday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Wednesday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Thursday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Friday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Saturday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Sunday</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7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8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Lab 8:30-10:50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9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10063">
                <a:tc>
                  <a:txBody>
                    <a:bodyPr/>
                    <a:lstStyle/>
                    <a:p>
                      <a:pPr marL="0" marR="0">
                        <a:lnSpc>
                          <a:spcPct val="115000"/>
                        </a:lnSpc>
                        <a:spcBef>
                          <a:spcPts val="0"/>
                        </a:spcBef>
                        <a:spcAft>
                          <a:spcPts val="0"/>
                        </a:spcAft>
                      </a:pPr>
                      <a:r>
                        <a:rPr lang="en-US" sz="1000">
                          <a:effectLst/>
                          <a:latin typeface="Calibri"/>
                          <a:ea typeface="Calibri" charset="0"/>
                          <a:cs typeface="Times New Roman"/>
                        </a:rPr>
                        <a:t>10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English 211 (10:30-11:20)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English 211 (10:30-11:20)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10063">
                <a:tc>
                  <a:txBody>
                    <a:bodyPr/>
                    <a:lstStyle/>
                    <a:p>
                      <a:pPr marL="0" marR="0">
                        <a:lnSpc>
                          <a:spcPct val="115000"/>
                        </a:lnSpc>
                        <a:spcBef>
                          <a:spcPts val="0"/>
                        </a:spcBef>
                        <a:spcAft>
                          <a:spcPts val="0"/>
                        </a:spcAft>
                      </a:pPr>
                      <a:r>
                        <a:rPr lang="en-US" sz="1000">
                          <a:effectLst/>
                          <a:latin typeface="Calibri"/>
                          <a:ea typeface="Calibri" charset="0"/>
                          <a:cs typeface="Times New Roman"/>
                        </a:rPr>
                        <a:t>11 am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SPHSC 406 (11:30-1:20)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SPHSC 406 (11:30-1:20)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12 noon</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1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510063">
                <a:tc>
                  <a:txBody>
                    <a:bodyPr/>
                    <a:lstStyle/>
                    <a:p>
                      <a:pPr marL="0" marR="0">
                        <a:lnSpc>
                          <a:spcPct val="115000"/>
                        </a:lnSpc>
                        <a:spcBef>
                          <a:spcPts val="0"/>
                        </a:spcBef>
                        <a:spcAft>
                          <a:spcPts val="0"/>
                        </a:spcAft>
                      </a:pPr>
                      <a:r>
                        <a:rPr lang="en-US" sz="1000">
                          <a:effectLst/>
                          <a:latin typeface="Calibri"/>
                          <a:ea typeface="Calibri" charset="0"/>
                          <a:cs typeface="Times New Roman"/>
                        </a:rPr>
                        <a:t>2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106 (2:00-2:50)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a:effectLst/>
                          <a:latin typeface="Calibri"/>
                          <a:ea typeface="Calibri" charset="0"/>
                          <a:cs typeface="Times New Roman"/>
                        </a:rPr>
                        <a:t>Bio 106 (2:00-2:50)</a:t>
                      </a:r>
                    </a:p>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Bio 106 (2:00-2:50)</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a:effectLst/>
                          <a:latin typeface="Calibri"/>
                          <a:ea typeface="Calibri" charset="0"/>
                          <a:cs typeface="Times New Roman"/>
                        </a:rPr>
                        <a:t>Bio 106 (2:00-2:50)</a:t>
                      </a:r>
                    </a:p>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3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solidFill>
                          <a:srgbClr val="FFFFFF"/>
                        </a:solidFill>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Homework</a:t>
                      </a:r>
                      <a:r>
                        <a:rPr lang="en-US" sz="1000" baseline="0">
                          <a:effectLst/>
                          <a:latin typeface="Calibri"/>
                          <a:ea typeface="Calibri" charset="0"/>
                          <a:cs typeface="Times New Roman"/>
                        </a:rPr>
                        <a:t> Time </a:t>
                      </a: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9"/>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4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a:t>
                      </a:r>
                      <a:r>
                        <a:rPr lang="en-US" sz="1000">
                          <a:solidFill>
                            <a:srgbClr val="FFFFFF"/>
                          </a:solidFill>
                          <a:effectLst/>
                          <a:latin typeface="Calibri"/>
                          <a:ea typeface="Calibri" charset="0"/>
                          <a:cs typeface="Times New Roman"/>
                        </a:rPr>
                        <a:t>Work 4-8</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solidFill>
                            <a:srgbClr val="FFFFFF"/>
                          </a:solidFill>
                          <a:effectLst/>
                          <a:latin typeface="Calibri"/>
                          <a:ea typeface="Calibri" charset="0"/>
                          <a:cs typeface="Times New Roman"/>
                        </a:rPr>
                        <a:t>Work 4-8</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00">
                          <a:solidFill>
                            <a:srgbClr val="FFFFFF"/>
                          </a:solidFill>
                          <a:effectLst/>
                          <a:latin typeface="Calibri"/>
                          <a:ea typeface="Calibri" charset="0"/>
                          <a:cs typeface="Times New Roman"/>
                        </a:rPr>
                        <a:t>Work 4-8 </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0"/>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5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1"/>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6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Homework Time</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r>
                        <a:rPr lang="en-US" sz="1000">
                          <a:effectLst/>
                          <a:latin typeface="Calibri"/>
                          <a:ea typeface="Calibri" charset="0"/>
                          <a:cs typeface="Times New Roman"/>
                        </a:rPr>
                        <a:t> Homework Time</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510063">
                <a:tc>
                  <a:txBody>
                    <a:bodyPr/>
                    <a:lstStyle/>
                    <a:p>
                      <a:pPr marL="0" marR="0">
                        <a:lnSpc>
                          <a:spcPct val="115000"/>
                        </a:lnSpc>
                        <a:spcBef>
                          <a:spcPts val="0"/>
                        </a:spcBef>
                        <a:spcAft>
                          <a:spcPts val="0"/>
                        </a:spcAft>
                      </a:pPr>
                      <a:r>
                        <a:rPr lang="en-US" sz="1000">
                          <a:effectLst/>
                          <a:latin typeface="Calibri"/>
                          <a:ea typeface="Calibri" charset="0"/>
                          <a:cs typeface="Times New Roman"/>
                        </a:rPr>
                        <a:t>7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r>
                        <a:rPr lang="en-US" sz="1000" b="1">
                          <a:effectLst/>
                          <a:latin typeface="Calibri"/>
                          <a:ea typeface="Calibri" charset="0"/>
                          <a:cs typeface="Times New Roman"/>
                        </a:rPr>
                        <a:t> DO ASSIGNMENT FOR SPHSC </a:t>
                      </a:r>
                      <a:endParaRPr lang="en-US" sz="1000" b="1">
                        <a:effectLst/>
                        <a:latin typeface="Calibri" charset="0"/>
                        <a:ea typeface="Calibri" charset="0"/>
                        <a:cs typeface="Times New Roman" charset="0"/>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8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r h="335565">
                <a:tc>
                  <a:txBody>
                    <a:bodyPr/>
                    <a:lstStyle/>
                    <a:p>
                      <a:pPr marL="0" marR="0">
                        <a:lnSpc>
                          <a:spcPct val="115000"/>
                        </a:lnSpc>
                        <a:spcBef>
                          <a:spcPts val="0"/>
                        </a:spcBef>
                        <a:spcAft>
                          <a:spcPts val="0"/>
                        </a:spcAft>
                      </a:pPr>
                      <a:r>
                        <a:rPr lang="en-US" sz="1000">
                          <a:effectLst/>
                          <a:latin typeface="Calibri"/>
                          <a:ea typeface="Calibri" charset="0"/>
                          <a:cs typeface="Times New Roman"/>
                        </a:rPr>
                        <a:t>9 pm</a:t>
                      </a: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US" sz="1000">
                        <a:effectLst/>
                        <a:latin typeface="Calibri"/>
                        <a:ea typeface="Calibri" charset="0"/>
                        <a:cs typeface="Times New Roman"/>
                      </a:endParaRPr>
                    </a:p>
                  </a:txBody>
                  <a:tcPr marL="59309" marR="59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649709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7</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Visual For Weekly and Monthly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 For Weekly and Monthly Schedule</dc:title>
  <cp:revision>1</cp:revision>
  <dcterms:modified xsi:type="dcterms:W3CDTF">2017-08-09T16:40:56Z</dcterms:modified>
</cp:coreProperties>
</file>