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lvl1pPr indent="0" marL="0" marR="0" rtl="0" algn="r">
              <a:spcBef>
                <a:spcPts val="0"/>
              </a:spcBef>
              <a:buNone/>
              <a:defRPr b="0" baseline="0" i="0" sz="1200" u="none" cap="none" strike="noStrike">
                <a:solidFill>
                  <a:schemeClr val="dk1"/>
                </a:solidFill>
                <a:latin typeface="Calibri"/>
                <a:ea typeface="Calibri"/>
                <a:cs typeface="Calibri"/>
                <a:sym typeface="Calibri"/>
              </a:defRPr>
            </a:lvl1pPr>
          </a:lstStyle>
          <a:p>
            <a:pPr indent="0" lvl="0" marL="0">
              <a:spcBef>
                <a:spcPts val="0"/>
              </a:spcBef>
              <a:buSzPct val="25000"/>
              <a:buNone/>
            </a:pPr>
            <a:fld id="{00000000-1234-1234-1234-123412341234}" type="slidenum">
              <a:rPr lang="en-US"/>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artalk.umd.edu/principles/%23video4" TargetMode="External"/><Relationship Id="rId3" Type="http://schemas.openxmlformats.org/officeDocument/2006/relationships/hyperlink" Target="http://startalk.umd.edu/principles/%23video3" TargetMode="External"/><Relationship Id="rId4" Type="http://schemas.openxmlformats.org/officeDocument/2006/relationships/hyperlink" Target="http://startalk.umd.edu/principles/%23video5" TargetMode="External"/><Relationship Id="rId5" Type="http://schemas.openxmlformats.org/officeDocument/2006/relationships/hyperlink" Target="http://startalk.umd.edu/principles/%23video1" TargetMode="External"/><Relationship Id="rId6" Type="http://schemas.openxmlformats.org/officeDocument/2006/relationships/hyperlink" Target="http://startalk.umd.edu/principles/%23video2"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05" name="Shape 1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85" name="Shape 1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97" name="Shape 1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03" name="Shape 2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15" name="Shape 2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11" name="Shape 1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27" name="Shape 2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39" name="Shape 2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45" name="Shape 2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57" name="Shape 2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1" name="Shape 261"/>
        <p:cNvGrpSpPr/>
        <p:nvPr/>
      </p:nvGrpSpPr>
      <p:grpSpPr>
        <a:xfrm>
          <a:off x="0" y="0"/>
          <a:ext cx="0" cy="0"/>
          <a:chOff x="0" y="0"/>
          <a:chExt cx="0" cy="0"/>
        </a:xfrm>
      </p:grpSpPr>
      <p:sp>
        <p:nvSpPr>
          <p:cNvPr id="262" name="Shape 2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63" name="Shape 2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69" name="Shape 2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75" name="Shape 2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81" name="Shape 2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87" name="Shape 2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93" name="Shape 2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3" name="Shape 303"/>
        <p:cNvGrpSpPr/>
        <p:nvPr/>
      </p:nvGrpSpPr>
      <p:grpSpPr>
        <a:xfrm>
          <a:off x="0" y="0"/>
          <a:ext cx="0" cy="0"/>
          <a:chOff x="0" y="0"/>
          <a:chExt cx="0" cy="0"/>
        </a:xfrm>
      </p:grpSpPr>
      <p:sp>
        <p:nvSpPr>
          <p:cNvPr id="304" name="Shape 3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305" name="Shape 3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 the “creation of a discipline based on the integration of other disciplinary knowledge into a new ‘whole’. </a:t>
            </a:r>
          </a:p>
        </p:txBody>
      </p:sp>
      <p:sp>
        <p:nvSpPr>
          <p:cNvPr id="130" name="Shape 13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36" name="Shape 1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42" name="Shape 1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8" name="Shape 14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1" baseline="0" i="0" lang="en-US" sz="1200" u="none" cap="none" strike="noStrike">
                <a:solidFill>
                  <a:schemeClr val="dk1"/>
                </a:solidFill>
                <a:latin typeface="Calibri"/>
                <a:ea typeface="Calibri"/>
                <a:cs typeface="Calibri"/>
                <a:sym typeface="Calibri"/>
              </a:rPr>
              <a:t>Implementing a Standards-Based and Thematically Organized Curriculum</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Every lesson derives from a standards-based unit that culminates in students developing the ability to engage in spontaneous, unrehearsed communication for real-world purposes.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Each lesson has clearly stated cultural objectives that indicate what students will be able to do and what they need to know by lesson’s end.</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Research and theory determine the instructional experiences and the order in which they take place to ensure that students can meet the lesson’s cultural and language performance objectives.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Grammar is not the focus of the course, unit, or lesson. The teacher teaches grammar as a tool for communication, avoiding meaningless rote drills and ensuring that all practice requires attention to meaning. </a:t>
            </a:r>
            <a:r>
              <a:rPr b="1" baseline="0" i="0" lang="en-US" sz="1200" u="sng" cap="none" strike="noStrike">
                <a:solidFill>
                  <a:schemeClr val="hlink"/>
                </a:solidFill>
                <a:latin typeface="Calibri"/>
                <a:ea typeface="Calibri"/>
                <a:cs typeface="Calibri"/>
                <a:sym typeface="Calibri"/>
                <a:hlinkClick r:id="rId2"/>
              </a:rPr>
              <a:t>Examples</a:t>
            </a:r>
          </a:p>
          <a:p>
            <a:pPr indent="0" lvl="0" marL="0" marR="0" rtl="0" algn="l">
              <a:spcBef>
                <a:spcPts val="0"/>
              </a:spcBef>
              <a:buSzPct val="25000"/>
              <a:buNone/>
            </a:pPr>
            <a:r>
              <a:rPr b="1" baseline="0" i="0" lang="en-US" sz="1200" u="none" cap="none" strike="noStrike">
                <a:solidFill>
                  <a:schemeClr val="dk1"/>
                </a:solidFill>
                <a:latin typeface="Calibri"/>
                <a:ea typeface="Calibri"/>
                <a:cs typeface="Calibri"/>
                <a:sym typeface="Calibri"/>
              </a:rPr>
              <a:t>Facilitating a Learner-Centered Classroom</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Students learn vocabulary from input (hearing or reading) and from using it in language-rich contexts such as stories, hands-on experiences, picture descriptions, or subject-matter content.</a:t>
            </a:r>
            <a:r>
              <a:rPr b="1" baseline="0" i="0" lang="en-US" sz="1200" u="sng" cap="none" strike="noStrike">
                <a:solidFill>
                  <a:schemeClr val="hlink"/>
                </a:solidFill>
                <a:latin typeface="Calibri"/>
                <a:ea typeface="Calibri"/>
                <a:cs typeface="Calibri"/>
                <a:sym typeface="Calibri"/>
                <a:hlinkClick r:id="rId3"/>
              </a:rPr>
              <a:t>Examples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provides frequent, varied classroom opportunities for students to interpret and express meaning for real-world purposes. </a:t>
            </a:r>
            <a:r>
              <a:rPr b="1" baseline="0" i="0" lang="en-US" sz="1200" u="sng" cap="none" strike="noStrike">
                <a:solidFill>
                  <a:schemeClr val="hlink"/>
                </a:solidFill>
                <a:latin typeface="Calibri"/>
                <a:ea typeface="Calibri"/>
                <a:cs typeface="Calibri"/>
                <a:sym typeface="Calibri"/>
                <a:hlinkClick r:id="rId4"/>
              </a:rPr>
              <a:t>Examples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In every class session, the teacher provides paired or small group activities that engage students in using the language for meaningful communication.</a:t>
            </a:r>
          </a:p>
          <a:p>
            <a:pPr indent="0" lvl="0" marL="0" marR="0" rtl="0" algn="l">
              <a:spcBef>
                <a:spcPts val="0"/>
              </a:spcBef>
              <a:buSzPct val="25000"/>
              <a:buNone/>
            </a:pPr>
            <a:r>
              <a:rPr b="1" baseline="0" i="0" lang="en-US" sz="1200" u="none" cap="none" strike="noStrike">
                <a:solidFill>
                  <a:schemeClr val="dk1"/>
                </a:solidFill>
                <a:latin typeface="Calibri"/>
                <a:ea typeface="Calibri"/>
                <a:cs typeface="Calibri"/>
                <a:sym typeface="Calibri"/>
              </a:rPr>
              <a:t>Using the Target Language and Providing Comprehensible Input for Instruction</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uses the target language at least 90 percent of the time. </a:t>
            </a:r>
            <a:r>
              <a:rPr b="1" baseline="0" i="0" lang="en-US" sz="1200" u="sng" cap="none" strike="noStrike">
                <a:solidFill>
                  <a:schemeClr val="hlink"/>
                </a:solidFill>
                <a:latin typeface="Calibri"/>
                <a:ea typeface="Calibri"/>
                <a:cs typeface="Calibri"/>
                <a:sym typeface="Calibri"/>
                <a:hlinkClick r:id="rId5"/>
              </a:rPr>
              <a:t>Examples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uses a variety of strategies to make language comprehensible, monitors student comprehension, and makes adjustments as necessary. </a:t>
            </a:r>
            <a:r>
              <a:rPr b="1" baseline="0" i="0" lang="en-US" sz="1200" u="sng" cap="none" strike="noStrike">
                <a:solidFill>
                  <a:schemeClr val="hlink"/>
                </a:solidFill>
                <a:latin typeface="Calibri"/>
                <a:ea typeface="Calibri"/>
                <a:cs typeface="Calibri"/>
                <a:sym typeface="Calibri"/>
                <a:hlinkClick r:id="rId6"/>
              </a:rPr>
              <a:t>Examples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avoids the use of translation by using verbal and non-verbal strategies and also avoids eliciting translation from students.</a:t>
            </a:r>
          </a:p>
          <a:p>
            <a:pPr indent="0" lvl="0" marL="0" marR="0" rtl="0" algn="l">
              <a:spcBef>
                <a:spcPts val="0"/>
              </a:spcBef>
              <a:buSzPct val="25000"/>
              <a:buNone/>
            </a:pPr>
            <a:r>
              <a:rPr b="1" baseline="0" i="0" lang="en-US" sz="1200" u="none" cap="none" strike="noStrike">
                <a:solidFill>
                  <a:schemeClr val="dk1"/>
                </a:solidFill>
                <a:latin typeface="Calibri"/>
                <a:ea typeface="Calibri"/>
                <a:cs typeface="Calibri"/>
                <a:sym typeface="Calibri"/>
              </a:rPr>
              <a:t>Integrating Culture, Content, and Language in a World Language Classroom</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Cultural instruction focuses on perspectives—not just products and practices.</a:t>
            </a:r>
          </a:p>
          <a:p>
            <a:pPr indent="0" lvl="0" marL="0" marR="0" rtl="0" algn="l">
              <a:spcBef>
                <a:spcPts val="0"/>
              </a:spcBef>
              <a:buSzPct val="25000"/>
              <a:buNone/>
            </a:pPr>
            <a:r>
              <a:rPr b="1" baseline="0" i="0" lang="en-US" sz="1200" u="none" cap="none" strike="noStrike">
                <a:solidFill>
                  <a:schemeClr val="dk1"/>
                </a:solidFill>
                <a:latin typeface="Calibri"/>
                <a:ea typeface="Calibri"/>
                <a:cs typeface="Calibri"/>
                <a:sym typeface="Calibri"/>
              </a:rPr>
              <a:t>Adapting and Using Age-Appropriate Authentic Materials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uses authentic materials and designs tasks appropriate to the language proficiency and age level of the learners.</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uses a range of authentic print and non-print materials in a variety of technological formats.</a:t>
            </a:r>
          </a:p>
          <a:p>
            <a:pPr indent="0" lvl="0" marL="0" marR="0" rtl="0" algn="l">
              <a:spcBef>
                <a:spcPts val="0"/>
              </a:spcBef>
              <a:buSzPct val="25000"/>
              <a:buNone/>
            </a:pPr>
            <a:r>
              <a:rPr b="1" baseline="0" i="0" lang="en-US" sz="1200" u="none" cap="none" strike="noStrike">
                <a:solidFill>
                  <a:schemeClr val="dk1"/>
                </a:solidFill>
                <a:latin typeface="Calibri"/>
                <a:ea typeface="Calibri"/>
                <a:cs typeface="Calibri"/>
                <a:sym typeface="Calibri"/>
              </a:rPr>
              <a:t>Conducting Performance-Based Assessment</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uses formative assessment of student performance during the course of the lesson to adjust instruction as needed.</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The teacher and students use feedback about the quality of student performance relative to the lesson’s and unit’s instructional targets.</a:t>
            </a: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149" name="Shape 14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Times New Roman"/>
                <a:ea typeface="Times New Roman"/>
                <a:cs typeface="Times New Roman"/>
                <a:sym typeface="Times New Roman"/>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9" name="Shape 19"/>
        <p:cNvGrpSpPr/>
        <p:nvPr/>
      </p:nvGrpSpPr>
      <p:grpSpPr>
        <a:xfrm>
          <a:off x="0" y="0"/>
          <a:ext cx="0" cy="0"/>
          <a:chOff x="0" y="0"/>
          <a:chExt cx="0" cy="0"/>
        </a:xfrm>
      </p:grpSpPr>
      <p:sp>
        <p:nvSpPr>
          <p:cNvPr id="20" name="Shape 20"/>
          <p:cNvSpPr txBox="1"/>
          <p:nvPr>
            <p:ph type="ctrTitle"/>
          </p:nvPr>
        </p:nvSpPr>
        <p:spPr>
          <a:xfrm>
            <a:off x="1432559" y="359897"/>
            <a:ext cx="7406639" cy="1472183"/>
          </a:xfrm>
          <a:prstGeom prst="rect">
            <a:avLst/>
          </a:prstGeom>
          <a:noFill/>
          <a:ln>
            <a:noFill/>
          </a:ln>
        </p:spPr>
        <p:txBody>
          <a:bodyPr anchorCtr="0" anchor="b" bIns="91425" lIns="91425" rIns="91425" tIns="91425"/>
          <a:lstStyle>
            <a:lvl1pPr indent="0" marL="0" marR="0" rtl="0" algn="l">
              <a:spcBef>
                <a:spcPts val="0"/>
              </a:spcBef>
              <a:buClr>
                <a:srgbClr val="562214"/>
              </a:buClr>
              <a:buFont typeface="Cabin"/>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21" name="Shape 21"/>
          <p:cNvSpPr txBox="1"/>
          <p:nvPr>
            <p:ph idx="1" type="subTitle"/>
          </p:nvPr>
        </p:nvSpPr>
        <p:spPr>
          <a:xfrm>
            <a:off x="1432559" y="1850064"/>
            <a:ext cx="7406639" cy="1752600"/>
          </a:xfrm>
          <a:prstGeom prst="rect">
            <a:avLst/>
          </a:prstGeom>
          <a:noFill/>
          <a:ln>
            <a:noFill/>
          </a:ln>
        </p:spPr>
        <p:txBody>
          <a:bodyPr anchorCtr="0" anchor="t" bIns="91425" lIns="91425" rIns="91425" tIns="91425"/>
          <a:lstStyle>
            <a:lvl1pPr indent="-2032" marL="27432" marR="0" rtl="0" algn="l">
              <a:lnSpc>
                <a:spcPct val="100000"/>
              </a:lnSpc>
              <a:spcBef>
                <a:spcPts val="600"/>
              </a:spcBef>
              <a:buClr>
                <a:schemeClr val="accent1"/>
              </a:buClr>
              <a:buFont typeface="Noto Symbol"/>
              <a:buNone/>
              <a:defRPr/>
            </a:lvl1pPr>
            <a:lvl2pPr indent="0" marL="457200" marR="0" rtl="0" algn="ctr">
              <a:lnSpc>
                <a:spcPct val="100000"/>
              </a:lnSpc>
              <a:spcBef>
                <a:spcPts val="550"/>
              </a:spcBef>
              <a:buClr>
                <a:schemeClr val="accent1"/>
              </a:buClr>
              <a:buFont typeface="Verdana"/>
              <a:buNone/>
              <a:defRPr/>
            </a:lvl2pPr>
            <a:lvl3pPr indent="0" marL="914400" marR="0" rtl="0" algn="ctr">
              <a:lnSpc>
                <a:spcPct val="100000"/>
              </a:lnSpc>
              <a:spcBef>
                <a:spcPts val="480"/>
              </a:spcBef>
              <a:buClr>
                <a:schemeClr val="accent2"/>
              </a:buClr>
              <a:buFont typeface="Noto Symbol"/>
              <a:buNone/>
              <a:defRPr/>
            </a:lvl3pPr>
            <a:lvl4pPr indent="0" marL="1371600" marR="0" rtl="0" algn="ctr">
              <a:lnSpc>
                <a:spcPct val="100000"/>
              </a:lnSpc>
              <a:spcBef>
                <a:spcPts val="400"/>
              </a:spcBef>
              <a:buClr>
                <a:schemeClr val="accent3"/>
              </a:buClr>
              <a:buFont typeface="Noto Symbol"/>
              <a:buNone/>
              <a:defRPr/>
            </a:lvl4pPr>
            <a:lvl5pPr indent="0" marL="1828800" marR="0" rtl="0" algn="ctr">
              <a:lnSpc>
                <a:spcPct val="100000"/>
              </a:lnSpc>
              <a:spcBef>
                <a:spcPts val="400"/>
              </a:spcBef>
              <a:buClr>
                <a:schemeClr val="accent4"/>
              </a:buClr>
              <a:buFont typeface="Noto Symbol"/>
              <a:buNone/>
              <a:defRPr/>
            </a:lvl5pPr>
            <a:lvl6pPr indent="0" marL="2286000" marR="0" rtl="0" algn="ctr">
              <a:lnSpc>
                <a:spcPct val="100000"/>
              </a:lnSpc>
              <a:spcBef>
                <a:spcPts val="400"/>
              </a:spcBef>
              <a:buClr>
                <a:schemeClr val="accent5"/>
              </a:buClr>
              <a:buFont typeface="Noto Symbol"/>
              <a:buNone/>
              <a:defRPr/>
            </a:lvl6pPr>
            <a:lvl7pPr indent="0" marL="2743200" marR="0" rtl="0" algn="ctr">
              <a:lnSpc>
                <a:spcPct val="100000"/>
              </a:lnSpc>
              <a:spcBef>
                <a:spcPts val="400"/>
              </a:spcBef>
              <a:buClr>
                <a:schemeClr val="accent6"/>
              </a:buClr>
              <a:buFont typeface="Noto Symbol"/>
              <a:buNone/>
              <a:defRPr/>
            </a:lvl7pPr>
            <a:lvl8pPr indent="0" marL="3200400" marR="0" rtl="0" algn="ctr">
              <a:lnSpc>
                <a:spcPct val="100000"/>
              </a:lnSpc>
              <a:spcBef>
                <a:spcPts val="400"/>
              </a:spcBef>
              <a:buClr>
                <a:schemeClr val="accent6"/>
              </a:buClr>
              <a:buFont typeface="Noto Symbol"/>
              <a:buNone/>
              <a:defRPr/>
            </a:lvl8pPr>
            <a:lvl9pPr indent="0" marL="3657600" marR="0" rtl="0" algn="ctr">
              <a:lnSpc>
                <a:spcPct val="100000"/>
              </a:lnSpc>
              <a:spcBef>
                <a:spcPts val="400"/>
              </a:spcBef>
              <a:buClr>
                <a:schemeClr val="accent6"/>
              </a:buClr>
              <a:buFont typeface="Noto Symbol"/>
              <a:buNone/>
              <a:defRPr/>
            </a:lvl9pPr>
          </a:lstStyle>
          <a:p/>
        </p:txBody>
      </p:sp>
      <p:sp>
        <p:nvSpPr>
          <p:cNvPr id="22" name="Shape 22"/>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3" name="Shape 23"/>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4" name="Shape 24"/>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
        <p:nvSpPr>
          <p:cNvPr id="25" name="Shape 25"/>
          <p:cNvSpPr/>
          <p:nvPr/>
        </p:nvSpPr>
        <p:spPr>
          <a:xfrm>
            <a:off x="921433" y="1413801"/>
            <a:ext cx="210312" cy="210312"/>
          </a:xfrm>
          <a:prstGeom prst="ellipse">
            <a:avLst/>
          </a:prstGeom>
          <a:gradFill>
            <a:gsLst>
              <a:gs pos="0">
                <a:srgbClr val="E3FAFF">
                  <a:alpha val="94901"/>
                </a:srgbClr>
              </a:gs>
              <a:gs pos="50000">
                <a:srgbClr val="C9F3FD">
                  <a:alpha val="89803"/>
                </a:srgbClr>
              </a:gs>
              <a:gs pos="95000">
                <a:srgbClr val="79E2FE">
                  <a:alpha val="87843"/>
                </a:srgbClr>
              </a:gs>
              <a:gs pos="100000">
                <a:srgbClr val="00ABD5">
                  <a:alpha val="84705"/>
                </a:srgbClr>
              </a:gs>
            </a:gsLst>
            <a:path path="circle">
              <a:fillToRect b="100%" r="100%"/>
            </a:path>
            <a:tileRect l="-100%" t="-100%"/>
          </a:gradFill>
          <a:ln cap="rnd" cmpd="sng" w="9525">
            <a:solidFill>
              <a:srgbClr val="2F8EA5">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Cabin"/>
              <a:ea typeface="Cabin"/>
              <a:cs typeface="Cabin"/>
              <a:sym typeface="Cabin"/>
            </a:endParaRPr>
          </a:p>
        </p:txBody>
      </p:sp>
      <p:sp>
        <p:nvSpPr>
          <p:cNvPr id="26" name="Shape 26"/>
          <p:cNvSpPr/>
          <p:nvPr/>
        </p:nvSpPr>
        <p:spPr>
          <a:xfrm>
            <a:off x="1157175" y="1345016"/>
            <a:ext cx="64008" cy="64008"/>
          </a:xfrm>
          <a:prstGeom prst="ellipse">
            <a:avLst/>
          </a:prstGeom>
          <a:noFill/>
          <a:ln cap="rnd" cmpd="sng" w="12700">
            <a:solidFill>
              <a:srgbClr val="318093">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Cabin"/>
              <a:ea typeface="Cabin"/>
              <a:cs typeface="Cabin"/>
              <a:sym typeface="Cabi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435608" y="274637"/>
            <a:ext cx="7498080" cy="1143000"/>
          </a:xfrm>
          <a:prstGeom prst="rect">
            <a:avLst/>
          </a:prstGeom>
          <a:noFill/>
          <a:ln>
            <a:noFill/>
          </a:ln>
        </p:spPr>
        <p:txBody>
          <a:bodyPr anchorCtr="0" anchor="ctr" bIns="91425" lIns="91425" rIns="91425" tIns="91425"/>
          <a:lstStyle>
            <a:lvl1pPr rtl="0" algn="l">
              <a:spcBef>
                <a:spcPts val="0"/>
              </a:spcBef>
              <a:buClr>
                <a:srgbClr val="562214"/>
              </a:buClr>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9" name="Shape 89"/>
          <p:cNvSpPr txBox="1"/>
          <p:nvPr>
            <p:ph idx="1" type="body"/>
          </p:nvPr>
        </p:nvSpPr>
        <p:spPr>
          <a:xfrm rot="5400000">
            <a:off x="2784348" y="99059"/>
            <a:ext cx="4800600" cy="7498080"/>
          </a:xfrm>
          <a:prstGeom prst="rect">
            <a:avLst/>
          </a:prstGeom>
          <a:noFill/>
          <a:ln>
            <a:noFill/>
          </a:ln>
        </p:spPr>
        <p:txBody>
          <a:bodyPr anchorCtr="0" anchor="t" bIns="91425" lIns="91425" rIns="91425" tIns="91425"/>
          <a:lstStyle>
            <a:lvl1pPr indent="-127000" marL="365760" rtl="0" algn="l">
              <a:lnSpc>
                <a:spcPct val="100000"/>
              </a:lnSpc>
              <a:spcBef>
                <a:spcPts val="600"/>
              </a:spcBef>
              <a:buClr>
                <a:schemeClr val="accent1"/>
              </a:buClr>
              <a:buFont typeface="Noto Symbol"/>
              <a:buChar char="●"/>
              <a:defRPr/>
            </a:lvl1pPr>
            <a:lvl2pPr indent="-68580" marL="640080" rtl="0" algn="l">
              <a:lnSpc>
                <a:spcPct val="100000"/>
              </a:lnSpc>
              <a:spcBef>
                <a:spcPts val="550"/>
              </a:spcBef>
              <a:buClr>
                <a:schemeClr val="accent1"/>
              </a:buClr>
              <a:buFont typeface="Verdana"/>
              <a:buChar char="◦"/>
              <a:defRPr/>
            </a:lvl2pPr>
            <a:lvl3pPr indent="-86867" marL="886967" rtl="0" algn="l">
              <a:lnSpc>
                <a:spcPct val="100000"/>
              </a:lnSpc>
              <a:spcBef>
                <a:spcPts val="480"/>
              </a:spcBef>
              <a:buClr>
                <a:schemeClr val="accent2"/>
              </a:buClr>
              <a:buFont typeface="Noto Symbol"/>
              <a:buChar char="⚫"/>
              <a:defRPr/>
            </a:lvl3pPr>
            <a:lvl4pPr indent="-55880" marL="1097280" rtl="0" algn="l">
              <a:lnSpc>
                <a:spcPct val="100000"/>
              </a:lnSpc>
              <a:spcBef>
                <a:spcPts val="400"/>
              </a:spcBef>
              <a:buClr>
                <a:schemeClr val="accent3"/>
              </a:buClr>
              <a:buFont typeface="Noto Symbol"/>
              <a:buChar char="⚫"/>
              <a:defRPr/>
            </a:lvl4pPr>
            <a:lvl5pPr indent="-66547" marL="1298448" rtl="0" algn="l">
              <a:lnSpc>
                <a:spcPct val="100000"/>
              </a:lnSpc>
              <a:spcBef>
                <a:spcPts val="400"/>
              </a:spcBef>
              <a:buClr>
                <a:schemeClr val="accent4"/>
              </a:buClr>
              <a:buFont typeface="Noto Symbol"/>
              <a:buChar char="⚫"/>
              <a:defRPr/>
            </a:lvl5pPr>
            <a:lvl6pPr indent="-60960" marL="1508760" rtl="0" algn="l">
              <a:lnSpc>
                <a:spcPct val="100000"/>
              </a:lnSpc>
              <a:spcBef>
                <a:spcPts val="400"/>
              </a:spcBef>
              <a:buClr>
                <a:schemeClr val="accent5"/>
              </a:buClr>
              <a:buFont typeface="Noto Symbol"/>
              <a:buChar char="⚫"/>
              <a:defRPr/>
            </a:lvl6pPr>
            <a:lvl7pPr indent="-68072" marL="1719072" rtl="0" algn="l">
              <a:lnSpc>
                <a:spcPct val="100000"/>
              </a:lnSpc>
              <a:spcBef>
                <a:spcPts val="400"/>
              </a:spcBef>
              <a:buClr>
                <a:schemeClr val="accent6"/>
              </a:buClr>
              <a:buFont typeface="Noto Symbol"/>
              <a:buChar char="⚫"/>
              <a:defRPr/>
            </a:lvl7pPr>
            <a:lvl8pPr indent="-66039" marL="1920240" rtl="0" algn="l">
              <a:lnSpc>
                <a:spcPct val="100000"/>
              </a:lnSpc>
              <a:spcBef>
                <a:spcPts val="400"/>
              </a:spcBef>
              <a:buClr>
                <a:schemeClr val="accent6"/>
              </a:buClr>
              <a:buFont typeface="Noto Symbol"/>
              <a:buChar char="⚫"/>
              <a:defRPr/>
            </a:lvl8pPr>
            <a:lvl9pPr indent="-60451" marL="2130552" rtl="0" algn="l">
              <a:lnSpc>
                <a:spcPct val="100000"/>
              </a:lnSpc>
              <a:spcBef>
                <a:spcPts val="400"/>
              </a:spcBef>
              <a:buClr>
                <a:schemeClr val="accent6"/>
              </a:buClr>
              <a:buFont typeface="Noto Symbol"/>
              <a:buChar char="⚫"/>
              <a:defRPr/>
            </a:lvl9pPr>
          </a:lstStyle>
          <a:p/>
        </p:txBody>
      </p:sp>
      <p:sp>
        <p:nvSpPr>
          <p:cNvPr id="90" name="Shape 90"/>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1" name="Shape 91"/>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2" name="Shape 92"/>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3" name="Shape 93"/>
        <p:cNvGrpSpPr/>
        <p:nvPr/>
      </p:nvGrpSpPr>
      <p:grpSpPr>
        <a:xfrm>
          <a:off x="0" y="0"/>
          <a:ext cx="0" cy="0"/>
          <a:chOff x="0" y="0"/>
          <a:chExt cx="0" cy="0"/>
        </a:xfrm>
      </p:grpSpPr>
      <p:sp>
        <p:nvSpPr>
          <p:cNvPr id="94" name="Shape 94"/>
          <p:cNvSpPr txBox="1"/>
          <p:nvPr>
            <p:ph type="title"/>
          </p:nvPr>
        </p:nvSpPr>
        <p:spPr>
          <a:xfrm rot="5400000">
            <a:off x="4846637" y="2286001"/>
            <a:ext cx="5851525" cy="1828800"/>
          </a:xfrm>
          <a:prstGeom prst="rect">
            <a:avLst/>
          </a:prstGeom>
          <a:noFill/>
          <a:ln>
            <a:noFill/>
          </a:ln>
        </p:spPr>
        <p:txBody>
          <a:bodyPr anchorCtr="0" anchor="ctr" bIns="91425" lIns="91425" rIns="91425" tIns="91425"/>
          <a:lstStyle>
            <a:lvl1pPr rtl="0" algn="l">
              <a:spcBef>
                <a:spcPts val="0"/>
              </a:spcBef>
              <a:buClr>
                <a:srgbClr val="562214"/>
              </a:buClr>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5" name="Shape 95"/>
          <p:cNvSpPr txBox="1"/>
          <p:nvPr>
            <p:ph idx="1" type="body"/>
          </p:nvPr>
        </p:nvSpPr>
        <p:spPr>
          <a:xfrm rot="5400000">
            <a:off x="998537" y="419102"/>
            <a:ext cx="5851525" cy="5562600"/>
          </a:xfrm>
          <a:prstGeom prst="rect">
            <a:avLst/>
          </a:prstGeom>
          <a:noFill/>
          <a:ln>
            <a:noFill/>
          </a:ln>
        </p:spPr>
        <p:txBody>
          <a:bodyPr anchorCtr="0" anchor="t" bIns="91425" lIns="91425" rIns="91425" tIns="91425"/>
          <a:lstStyle>
            <a:lvl1pPr indent="-127000" marL="365760" rtl="0" algn="l">
              <a:lnSpc>
                <a:spcPct val="100000"/>
              </a:lnSpc>
              <a:spcBef>
                <a:spcPts val="600"/>
              </a:spcBef>
              <a:buClr>
                <a:schemeClr val="accent1"/>
              </a:buClr>
              <a:buFont typeface="Noto Symbol"/>
              <a:buChar char="●"/>
              <a:defRPr/>
            </a:lvl1pPr>
            <a:lvl2pPr indent="-68580" marL="640080" rtl="0" algn="l">
              <a:lnSpc>
                <a:spcPct val="100000"/>
              </a:lnSpc>
              <a:spcBef>
                <a:spcPts val="550"/>
              </a:spcBef>
              <a:buClr>
                <a:schemeClr val="accent1"/>
              </a:buClr>
              <a:buFont typeface="Verdana"/>
              <a:buChar char="◦"/>
              <a:defRPr/>
            </a:lvl2pPr>
            <a:lvl3pPr indent="-86867" marL="886967" rtl="0" algn="l">
              <a:lnSpc>
                <a:spcPct val="100000"/>
              </a:lnSpc>
              <a:spcBef>
                <a:spcPts val="480"/>
              </a:spcBef>
              <a:buClr>
                <a:schemeClr val="accent2"/>
              </a:buClr>
              <a:buFont typeface="Noto Symbol"/>
              <a:buChar char="⚫"/>
              <a:defRPr/>
            </a:lvl3pPr>
            <a:lvl4pPr indent="-55880" marL="1097280" rtl="0" algn="l">
              <a:lnSpc>
                <a:spcPct val="100000"/>
              </a:lnSpc>
              <a:spcBef>
                <a:spcPts val="400"/>
              </a:spcBef>
              <a:buClr>
                <a:schemeClr val="accent3"/>
              </a:buClr>
              <a:buFont typeface="Noto Symbol"/>
              <a:buChar char="⚫"/>
              <a:defRPr/>
            </a:lvl4pPr>
            <a:lvl5pPr indent="-66547" marL="1298448" rtl="0" algn="l">
              <a:lnSpc>
                <a:spcPct val="100000"/>
              </a:lnSpc>
              <a:spcBef>
                <a:spcPts val="400"/>
              </a:spcBef>
              <a:buClr>
                <a:schemeClr val="accent4"/>
              </a:buClr>
              <a:buFont typeface="Noto Symbol"/>
              <a:buChar char="⚫"/>
              <a:defRPr/>
            </a:lvl5pPr>
            <a:lvl6pPr indent="-60960" marL="1508760" rtl="0" algn="l">
              <a:lnSpc>
                <a:spcPct val="100000"/>
              </a:lnSpc>
              <a:spcBef>
                <a:spcPts val="400"/>
              </a:spcBef>
              <a:buClr>
                <a:schemeClr val="accent5"/>
              </a:buClr>
              <a:buFont typeface="Noto Symbol"/>
              <a:buChar char="⚫"/>
              <a:defRPr/>
            </a:lvl6pPr>
            <a:lvl7pPr indent="-68072" marL="1719072" rtl="0" algn="l">
              <a:lnSpc>
                <a:spcPct val="100000"/>
              </a:lnSpc>
              <a:spcBef>
                <a:spcPts val="400"/>
              </a:spcBef>
              <a:buClr>
                <a:schemeClr val="accent6"/>
              </a:buClr>
              <a:buFont typeface="Noto Symbol"/>
              <a:buChar char="⚫"/>
              <a:defRPr/>
            </a:lvl7pPr>
            <a:lvl8pPr indent="-66039" marL="1920240" rtl="0" algn="l">
              <a:lnSpc>
                <a:spcPct val="100000"/>
              </a:lnSpc>
              <a:spcBef>
                <a:spcPts val="400"/>
              </a:spcBef>
              <a:buClr>
                <a:schemeClr val="accent6"/>
              </a:buClr>
              <a:buFont typeface="Noto Symbol"/>
              <a:buChar char="⚫"/>
              <a:defRPr/>
            </a:lvl8pPr>
            <a:lvl9pPr indent="-60451" marL="2130552" rtl="0" algn="l">
              <a:lnSpc>
                <a:spcPct val="100000"/>
              </a:lnSpc>
              <a:spcBef>
                <a:spcPts val="400"/>
              </a:spcBef>
              <a:buClr>
                <a:schemeClr val="accent6"/>
              </a:buClr>
              <a:buFont typeface="Noto Symbol"/>
              <a:buChar char="⚫"/>
              <a:defRPr/>
            </a:lvl9pPr>
          </a:lstStyle>
          <a:p/>
        </p:txBody>
      </p:sp>
      <p:sp>
        <p:nvSpPr>
          <p:cNvPr id="96" name="Shape 96"/>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7" name="Shape 97"/>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8" name="Shape 98"/>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7" name="Shape 27"/>
        <p:cNvGrpSpPr/>
        <p:nvPr/>
      </p:nvGrpSpPr>
      <p:grpSpPr>
        <a:xfrm>
          <a:off x="0" y="0"/>
          <a:ext cx="0" cy="0"/>
          <a:chOff x="0" y="0"/>
          <a:chExt cx="0" cy="0"/>
        </a:xfrm>
      </p:grpSpPr>
      <p:sp>
        <p:nvSpPr>
          <p:cNvPr id="28" name="Shape 28"/>
          <p:cNvSpPr txBox="1"/>
          <p:nvPr>
            <p:ph type="title"/>
          </p:nvPr>
        </p:nvSpPr>
        <p:spPr>
          <a:xfrm>
            <a:off x="1435608" y="274637"/>
            <a:ext cx="7498080" cy="1143000"/>
          </a:xfrm>
          <a:prstGeom prst="rect">
            <a:avLst/>
          </a:prstGeom>
          <a:noFill/>
          <a:ln>
            <a:noFill/>
          </a:ln>
        </p:spPr>
        <p:txBody>
          <a:bodyPr anchorCtr="0" anchor="ctr" bIns="91425" lIns="91425" rIns="91425" tIns="91425"/>
          <a:lstStyle>
            <a:lvl1pPr rtl="0" algn="l">
              <a:spcBef>
                <a:spcPts val="0"/>
              </a:spcBef>
              <a:buClr>
                <a:srgbClr val="562214"/>
              </a:buClr>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x="1435608" y="1447800"/>
            <a:ext cx="7498080" cy="4800600"/>
          </a:xfrm>
          <a:prstGeom prst="rect">
            <a:avLst/>
          </a:prstGeom>
          <a:noFill/>
          <a:ln>
            <a:noFill/>
          </a:ln>
        </p:spPr>
        <p:txBody>
          <a:bodyPr anchorCtr="0" anchor="t" bIns="91425" lIns="91425" rIns="91425" tIns="91425"/>
          <a:lstStyle>
            <a:lvl1pPr indent="-127000" marL="365760" rtl="0" algn="l">
              <a:lnSpc>
                <a:spcPct val="100000"/>
              </a:lnSpc>
              <a:spcBef>
                <a:spcPts val="600"/>
              </a:spcBef>
              <a:buClr>
                <a:schemeClr val="accent1"/>
              </a:buClr>
              <a:buFont typeface="Noto Symbol"/>
              <a:buChar char="●"/>
              <a:defRPr/>
            </a:lvl1pPr>
            <a:lvl2pPr indent="-68580" marL="640080" rtl="0" algn="l">
              <a:lnSpc>
                <a:spcPct val="100000"/>
              </a:lnSpc>
              <a:spcBef>
                <a:spcPts val="550"/>
              </a:spcBef>
              <a:buClr>
                <a:schemeClr val="accent1"/>
              </a:buClr>
              <a:buFont typeface="Verdana"/>
              <a:buChar char="◦"/>
              <a:defRPr/>
            </a:lvl2pPr>
            <a:lvl3pPr indent="-86867" marL="886967" rtl="0" algn="l">
              <a:lnSpc>
                <a:spcPct val="100000"/>
              </a:lnSpc>
              <a:spcBef>
                <a:spcPts val="480"/>
              </a:spcBef>
              <a:buClr>
                <a:schemeClr val="accent2"/>
              </a:buClr>
              <a:buFont typeface="Noto Symbol"/>
              <a:buChar char="⚫"/>
              <a:defRPr/>
            </a:lvl3pPr>
            <a:lvl4pPr indent="-55880" marL="1097280" rtl="0" algn="l">
              <a:lnSpc>
                <a:spcPct val="100000"/>
              </a:lnSpc>
              <a:spcBef>
                <a:spcPts val="400"/>
              </a:spcBef>
              <a:buClr>
                <a:schemeClr val="accent3"/>
              </a:buClr>
              <a:buFont typeface="Noto Symbol"/>
              <a:buChar char="⚫"/>
              <a:defRPr/>
            </a:lvl4pPr>
            <a:lvl5pPr indent="-66547" marL="1298448" rtl="0" algn="l">
              <a:lnSpc>
                <a:spcPct val="100000"/>
              </a:lnSpc>
              <a:spcBef>
                <a:spcPts val="400"/>
              </a:spcBef>
              <a:buClr>
                <a:schemeClr val="accent4"/>
              </a:buClr>
              <a:buFont typeface="Noto Symbol"/>
              <a:buChar char="⚫"/>
              <a:defRPr/>
            </a:lvl5pPr>
            <a:lvl6pPr indent="-60960" marL="1508760" rtl="0" algn="l">
              <a:lnSpc>
                <a:spcPct val="100000"/>
              </a:lnSpc>
              <a:spcBef>
                <a:spcPts val="400"/>
              </a:spcBef>
              <a:buClr>
                <a:schemeClr val="accent5"/>
              </a:buClr>
              <a:buFont typeface="Noto Symbol"/>
              <a:buChar char="⚫"/>
              <a:defRPr/>
            </a:lvl6pPr>
            <a:lvl7pPr indent="-68072" marL="1719072" rtl="0" algn="l">
              <a:lnSpc>
                <a:spcPct val="100000"/>
              </a:lnSpc>
              <a:spcBef>
                <a:spcPts val="400"/>
              </a:spcBef>
              <a:buClr>
                <a:schemeClr val="accent6"/>
              </a:buClr>
              <a:buFont typeface="Noto Symbol"/>
              <a:buChar char="⚫"/>
              <a:defRPr/>
            </a:lvl7pPr>
            <a:lvl8pPr indent="-66039" marL="1920240" rtl="0" algn="l">
              <a:lnSpc>
                <a:spcPct val="100000"/>
              </a:lnSpc>
              <a:spcBef>
                <a:spcPts val="400"/>
              </a:spcBef>
              <a:buClr>
                <a:schemeClr val="accent6"/>
              </a:buClr>
              <a:buFont typeface="Noto Symbol"/>
              <a:buChar char="⚫"/>
              <a:defRPr/>
            </a:lvl8pPr>
            <a:lvl9pPr indent="-60451" marL="2130552" rtl="0" algn="l">
              <a:lnSpc>
                <a:spcPct val="100000"/>
              </a:lnSpc>
              <a:spcBef>
                <a:spcPts val="400"/>
              </a:spcBef>
              <a:buClr>
                <a:schemeClr val="accent6"/>
              </a:buClr>
              <a:buFont typeface="Noto Symbol"/>
              <a:buChar char="⚫"/>
              <a:defRPr/>
            </a:lvl9pPr>
          </a:lstStyle>
          <a:p/>
        </p:txBody>
      </p:sp>
      <p:sp>
        <p:nvSpPr>
          <p:cNvPr id="30" name="Shape 30"/>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1" name="Shape 31"/>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2" name="Shape 32"/>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3" name="Shape 33"/>
        <p:cNvGrpSpPr/>
        <p:nvPr/>
      </p:nvGrpSpPr>
      <p:grpSpPr>
        <a:xfrm>
          <a:off x="0" y="0"/>
          <a:ext cx="0" cy="0"/>
          <a:chOff x="0" y="0"/>
          <a:chExt cx="0" cy="0"/>
        </a:xfrm>
      </p:grpSpPr>
      <p:sp>
        <p:nvSpPr>
          <p:cNvPr id="34" name="Shape 34"/>
          <p:cNvSpPr/>
          <p:nvPr/>
        </p:nvSpPr>
        <p:spPr>
          <a:xfrm>
            <a:off x="2282890" y="-54"/>
            <a:ext cx="6858000" cy="6858053"/>
          </a:xfrm>
          <a:prstGeom prst="rect">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35" name="Shape 35"/>
          <p:cNvSpPr txBox="1"/>
          <p:nvPr>
            <p:ph type="title"/>
          </p:nvPr>
        </p:nvSpPr>
        <p:spPr>
          <a:xfrm>
            <a:off x="2578391" y="2600325"/>
            <a:ext cx="6400799" cy="2286000"/>
          </a:xfrm>
          <a:prstGeom prst="rect">
            <a:avLst/>
          </a:prstGeom>
          <a:noFill/>
          <a:ln>
            <a:noFill/>
          </a:ln>
        </p:spPr>
        <p:txBody>
          <a:bodyPr anchorCtr="0" anchor="t" bIns="91425" lIns="91425" rIns="91425" tIns="91425"/>
          <a:lstStyle>
            <a:lvl1pPr rtl="0" algn="l">
              <a:lnSpc>
                <a:spcPct val="112500"/>
              </a:lnSpc>
              <a:spcBef>
                <a:spcPts val="0"/>
              </a:spcBef>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 type="body"/>
          </p:nvPr>
        </p:nvSpPr>
        <p:spPr>
          <a:xfrm>
            <a:off x="2578391" y="1066800"/>
            <a:ext cx="6400799" cy="1509711"/>
          </a:xfrm>
          <a:prstGeom prst="rect">
            <a:avLst/>
          </a:prstGeom>
          <a:noFill/>
          <a:ln>
            <a:noFill/>
          </a:ln>
        </p:spPr>
        <p:txBody>
          <a:bodyPr anchorCtr="0" anchor="b" bIns="91425" lIns="91425" rIns="91425" tIns="91425"/>
          <a:lstStyle>
            <a:lvl1pPr indent="-5588" marL="18288" rtl="0">
              <a:lnSpc>
                <a:spcPct val="115000"/>
              </a:lnSpc>
              <a:spcBef>
                <a:spcPts val="0"/>
              </a:spcBef>
              <a:buClr>
                <a:srgbClr val="341108"/>
              </a:buClr>
              <a:buFont typeface="Cabin"/>
              <a:buNone/>
              <a:defRPr/>
            </a:lvl1pPr>
            <a:lvl2pPr rtl="0">
              <a:spcBef>
                <a:spcPts val="0"/>
              </a:spcBef>
              <a:buClr>
                <a:srgbClr val="888888"/>
              </a:buClr>
              <a:buFont typeface="Cabin"/>
              <a:buNone/>
              <a:defRPr/>
            </a:lvl2pPr>
            <a:lvl3pPr rtl="0">
              <a:spcBef>
                <a:spcPts val="0"/>
              </a:spcBef>
              <a:buClr>
                <a:srgbClr val="888888"/>
              </a:buClr>
              <a:buFont typeface="Cabin"/>
              <a:buNone/>
              <a:defRPr/>
            </a:lvl3pPr>
            <a:lvl4pPr rtl="0">
              <a:spcBef>
                <a:spcPts val="0"/>
              </a:spcBef>
              <a:buClr>
                <a:srgbClr val="888888"/>
              </a:buClr>
              <a:buFont typeface="Cabin"/>
              <a:buNone/>
              <a:defRPr/>
            </a:lvl4pPr>
            <a:lvl5pPr rtl="0">
              <a:spcBef>
                <a:spcPts val="0"/>
              </a:spcBef>
              <a:buClr>
                <a:srgbClr val="888888"/>
              </a:buClr>
              <a:buFont typeface="Cabi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8" name="Shape 38"/>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9" name="Shape 39"/>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
        <p:nvSpPr>
          <p:cNvPr id="40" name="Shape 40"/>
          <p:cNvSpPr/>
          <p:nvPr/>
        </p:nvSpPr>
        <p:spPr>
          <a:xfrm>
            <a:off x="2286000" y="0"/>
            <a:ext cx="76199" cy="6858053"/>
          </a:xfrm>
          <a:prstGeom prst="rect">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41" name="Shape 41"/>
          <p:cNvSpPr/>
          <p:nvPr/>
        </p:nvSpPr>
        <p:spPr>
          <a:xfrm>
            <a:off x="2172321" y="2814656"/>
            <a:ext cx="210312" cy="210312"/>
          </a:xfrm>
          <a:prstGeom prst="ellipse">
            <a:avLst/>
          </a:prstGeom>
          <a:gradFill>
            <a:gsLst>
              <a:gs pos="0">
                <a:srgbClr val="E3FAFF">
                  <a:alpha val="94901"/>
                </a:srgbClr>
              </a:gs>
              <a:gs pos="50000">
                <a:srgbClr val="C9F3FD">
                  <a:alpha val="89803"/>
                </a:srgbClr>
              </a:gs>
              <a:gs pos="95000">
                <a:srgbClr val="79E2FE">
                  <a:alpha val="87843"/>
                </a:srgbClr>
              </a:gs>
              <a:gs pos="100000">
                <a:srgbClr val="00ABD5">
                  <a:alpha val="84705"/>
                </a:srgbClr>
              </a:gs>
            </a:gsLst>
            <a:path path="circle">
              <a:fillToRect b="100%" r="100%"/>
            </a:path>
            <a:tileRect l="-100%" t="-100%"/>
          </a:gradFill>
          <a:ln cap="rnd" cmpd="sng" w="9525">
            <a:solidFill>
              <a:srgbClr val="2F8EA5">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Cabin"/>
              <a:ea typeface="Cabin"/>
              <a:cs typeface="Cabin"/>
              <a:sym typeface="Cabin"/>
            </a:endParaRPr>
          </a:p>
        </p:txBody>
      </p:sp>
      <p:sp>
        <p:nvSpPr>
          <p:cNvPr id="42" name="Shape 42"/>
          <p:cNvSpPr/>
          <p:nvPr/>
        </p:nvSpPr>
        <p:spPr>
          <a:xfrm>
            <a:off x="2408064" y="2745869"/>
            <a:ext cx="64008" cy="64008"/>
          </a:xfrm>
          <a:prstGeom prst="ellipse">
            <a:avLst/>
          </a:prstGeom>
          <a:noFill/>
          <a:ln cap="rnd" cmpd="sng" w="12700">
            <a:solidFill>
              <a:srgbClr val="318093">
                <a:alpha val="60000"/>
              </a:srgbClr>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dk1"/>
              </a:solidFill>
              <a:latin typeface="Cabin"/>
              <a:ea typeface="Cabin"/>
              <a:cs typeface="Cabin"/>
              <a:sym typeface="Cabi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3" name="Shape 43"/>
        <p:cNvGrpSpPr/>
        <p:nvPr/>
      </p:nvGrpSpPr>
      <p:grpSpPr>
        <a:xfrm>
          <a:off x="0" y="0"/>
          <a:ext cx="0" cy="0"/>
          <a:chOff x="0" y="0"/>
          <a:chExt cx="0" cy="0"/>
        </a:xfrm>
      </p:grpSpPr>
      <p:sp>
        <p:nvSpPr>
          <p:cNvPr id="44" name="Shape 44"/>
          <p:cNvSpPr txBox="1"/>
          <p:nvPr>
            <p:ph type="title"/>
          </p:nvPr>
        </p:nvSpPr>
        <p:spPr>
          <a:xfrm>
            <a:off x="1435608" y="274319"/>
            <a:ext cx="7498080" cy="1143000"/>
          </a:xfrm>
          <a:prstGeom prst="rect">
            <a:avLst/>
          </a:prstGeom>
          <a:noFill/>
          <a:ln>
            <a:noFill/>
          </a:ln>
        </p:spPr>
        <p:txBody>
          <a:bodyPr anchorCtr="0" anchor="ctr" bIns="91425" lIns="91425" rIns="91425" tIns="91425"/>
          <a:lstStyle>
            <a:lvl1pPr rtl="0" algn="l">
              <a:spcBef>
                <a:spcPts val="0"/>
              </a:spcBef>
              <a:buClr>
                <a:srgbClr val="562214"/>
              </a:buClr>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1" type="body"/>
          </p:nvPr>
        </p:nvSpPr>
        <p:spPr>
          <a:xfrm>
            <a:off x="1435608" y="1524000"/>
            <a:ext cx="3657600" cy="466343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2" type="body"/>
          </p:nvPr>
        </p:nvSpPr>
        <p:spPr>
          <a:xfrm>
            <a:off x="5276087" y="1524000"/>
            <a:ext cx="3657600" cy="466343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7" name="Shape 47"/>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8" name="Shape 48"/>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9" name="Shape 49"/>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0" name="Shape 50"/>
        <p:cNvGrpSpPr/>
        <p:nvPr/>
      </p:nvGrpSpPr>
      <p:grpSpPr>
        <a:xfrm>
          <a:off x="0" y="0"/>
          <a:ext cx="0" cy="0"/>
          <a:chOff x="0" y="0"/>
          <a:chExt cx="0" cy="0"/>
        </a:xfrm>
      </p:grpSpPr>
      <p:sp>
        <p:nvSpPr>
          <p:cNvPr id="51" name="Shape 51"/>
          <p:cNvSpPr txBox="1"/>
          <p:nvPr>
            <p:ph type="title"/>
          </p:nvPr>
        </p:nvSpPr>
        <p:spPr>
          <a:xfrm>
            <a:off x="457200" y="5160335"/>
            <a:ext cx="8229600" cy="1143000"/>
          </a:xfrm>
          <a:prstGeom prst="rect">
            <a:avLst/>
          </a:prstGeom>
          <a:noFill/>
          <a:ln>
            <a:noFill/>
          </a:ln>
        </p:spPr>
        <p:txBody>
          <a:bodyPr anchorCtr="0" anchor="ctr" bIns="91425" lIns="91425" rIns="91425" tIns="91425"/>
          <a:lstStyle>
            <a:lvl1pPr rtl="0" algn="ctr">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1" type="body"/>
          </p:nvPr>
        </p:nvSpPr>
        <p:spPr>
          <a:xfrm>
            <a:off x="457200" y="328278"/>
            <a:ext cx="4023360" cy="640079"/>
          </a:xfrm>
          <a:prstGeom prst="rect">
            <a:avLst/>
          </a:prstGeom>
          <a:solidFill>
            <a:schemeClr val="lt1"/>
          </a:solidFill>
          <a:ln cap="flat" cmpd="sng" w="10775">
            <a:solidFill>
              <a:schemeClr val="lt1"/>
            </a:solidFill>
            <a:prstDash val="solid"/>
            <a:miter/>
            <a:headEnd len="med" w="med" type="none"/>
            <a:tailEnd len="med" w="med" type="none"/>
          </a:ln>
        </p:spPr>
        <p:txBody>
          <a:bodyPr anchorCtr="0" anchor="ctr" bIns="91425" lIns="91425" rIns="91425" tIns="91425"/>
          <a:lstStyle>
            <a:lvl1pPr indent="-507" marL="64008" rtl="0" algn="l">
              <a:lnSpc>
                <a:spcPct val="100000"/>
              </a:lnSpc>
              <a:spcBef>
                <a:spcPts val="100"/>
              </a:spcBef>
              <a:buClr>
                <a:schemeClr val="dk1"/>
              </a:buClr>
              <a:buFont typeface="Cabin"/>
              <a:buNone/>
              <a:defRPr/>
            </a:lvl1pPr>
            <a:lvl2pPr rtl="0">
              <a:spcBef>
                <a:spcPts val="0"/>
              </a:spcBef>
              <a:buFont typeface="Cabin"/>
              <a:buNone/>
              <a:defRPr/>
            </a:lvl2pPr>
            <a:lvl3pPr rtl="0">
              <a:spcBef>
                <a:spcPts val="0"/>
              </a:spcBef>
              <a:buFont typeface="Cabin"/>
              <a:buNone/>
              <a:defRPr/>
            </a:lvl3pPr>
            <a:lvl4pPr rtl="0">
              <a:spcBef>
                <a:spcPts val="0"/>
              </a:spcBef>
              <a:buFont typeface="Cabin"/>
              <a:buNone/>
              <a:defRPr/>
            </a:lvl4pPr>
            <a:lvl5pPr rtl="0">
              <a:spcBef>
                <a:spcPts val="0"/>
              </a:spcBef>
              <a:buFont typeface="Cabi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3" name="Shape 53"/>
          <p:cNvSpPr txBox="1"/>
          <p:nvPr>
            <p:ph idx="2" type="body"/>
          </p:nvPr>
        </p:nvSpPr>
        <p:spPr>
          <a:xfrm>
            <a:off x="4663439" y="328278"/>
            <a:ext cx="4023360" cy="640079"/>
          </a:xfrm>
          <a:prstGeom prst="rect">
            <a:avLst/>
          </a:prstGeom>
          <a:solidFill>
            <a:schemeClr val="lt1"/>
          </a:solidFill>
          <a:ln cap="flat" cmpd="sng" w="10775">
            <a:solidFill>
              <a:schemeClr val="lt1"/>
            </a:solidFill>
            <a:prstDash val="solid"/>
            <a:miter/>
            <a:headEnd len="med" w="med" type="none"/>
            <a:tailEnd len="med" w="med" type="none"/>
          </a:ln>
        </p:spPr>
        <p:txBody>
          <a:bodyPr anchorCtr="0" anchor="ctr" bIns="91425" lIns="91425" rIns="91425" tIns="91425"/>
          <a:lstStyle>
            <a:lvl1pPr indent="-507" marL="64008" rtl="0" algn="l">
              <a:lnSpc>
                <a:spcPct val="100000"/>
              </a:lnSpc>
              <a:spcBef>
                <a:spcPts val="100"/>
              </a:spcBef>
              <a:buClr>
                <a:schemeClr val="dk1"/>
              </a:buClr>
              <a:buFont typeface="Cabin"/>
              <a:buNone/>
              <a:defRPr/>
            </a:lvl1pPr>
            <a:lvl2pPr rtl="0">
              <a:spcBef>
                <a:spcPts val="0"/>
              </a:spcBef>
              <a:buFont typeface="Cabin"/>
              <a:buNone/>
              <a:defRPr/>
            </a:lvl2pPr>
            <a:lvl3pPr rtl="0">
              <a:spcBef>
                <a:spcPts val="0"/>
              </a:spcBef>
              <a:buFont typeface="Cabin"/>
              <a:buNone/>
              <a:defRPr/>
            </a:lvl3pPr>
            <a:lvl4pPr rtl="0">
              <a:spcBef>
                <a:spcPts val="0"/>
              </a:spcBef>
              <a:buFont typeface="Cabin"/>
              <a:buNone/>
              <a:defRPr/>
            </a:lvl4pPr>
            <a:lvl5pPr rtl="0">
              <a:spcBef>
                <a:spcPts val="0"/>
              </a:spcBef>
              <a:buFont typeface="Cabi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txBox="1"/>
          <p:nvPr>
            <p:ph idx="3" type="body"/>
          </p:nvPr>
        </p:nvSpPr>
        <p:spPr>
          <a:xfrm>
            <a:off x="457200" y="969336"/>
            <a:ext cx="4023360" cy="4114800"/>
          </a:xfrm>
          <a:prstGeom prst="rect">
            <a:avLst/>
          </a:prstGeom>
          <a:noFill/>
          <a:ln cap="flat" cmpd="sng" w="10775">
            <a:solidFill>
              <a:schemeClr val="lt1"/>
            </a:solidFill>
            <a:prstDash val="dash"/>
            <a:miter/>
            <a:headEnd len="med" w="med" type="none"/>
            <a:tailEnd len="med" w="med" type="none"/>
          </a:ln>
        </p:spPr>
        <p:txBody>
          <a:bodyPr anchorCtr="0" anchor="t" bIns="91425" lIns="91425" rIns="91425" tIns="91425"/>
          <a:lstStyle>
            <a:lvl1pPr indent="-278892" marL="393192" rtl="0">
              <a:lnSpc>
                <a:spcPct val="100000"/>
              </a:lnSpc>
              <a:spcBef>
                <a:spcPts val="700"/>
              </a:spcBef>
              <a:defRPr/>
            </a:lvl1pPr>
            <a:lvl2pPr rtl="0">
              <a:lnSpc>
                <a:spcPct val="100000"/>
              </a:lnSpc>
              <a:spcBef>
                <a:spcPts val="700"/>
              </a:spcBef>
              <a:defRPr/>
            </a:lvl2pPr>
            <a:lvl3pPr rtl="0">
              <a:lnSpc>
                <a:spcPct val="100000"/>
              </a:lnSpc>
              <a:spcBef>
                <a:spcPts val="700"/>
              </a:spcBef>
              <a:defRPr/>
            </a:lvl3pPr>
            <a:lvl4pPr rtl="0">
              <a:lnSpc>
                <a:spcPct val="100000"/>
              </a:lnSpc>
              <a:spcBef>
                <a:spcPts val="700"/>
              </a:spcBef>
              <a:defRPr/>
            </a:lvl4pPr>
            <a:lvl5pPr rtl="0">
              <a:lnSpc>
                <a:spcPct val="100000"/>
              </a:lnSpc>
              <a:spcBef>
                <a:spcPts val="70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4" type="body"/>
          </p:nvPr>
        </p:nvSpPr>
        <p:spPr>
          <a:xfrm>
            <a:off x="4663439" y="969336"/>
            <a:ext cx="4023360" cy="4114800"/>
          </a:xfrm>
          <a:prstGeom prst="rect">
            <a:avLst/>
          </a:prstGeom>
          <a:noFill/>
          <a:ln cap="flat" cmpd="sng" w="10775">
            <a:solidFill>
              <a:schemeClr val="lt1"/>
            </a:solidFill>
            <a:prstDash val="dash"/>
            <a:miter/>
            <a:headEnd len="med" w="med" type="none"/>
            <a:tailEnd len="med" w="med" type="none"/>
          </a:ln>
        </p:spPr>
        <p:txBody>
          <a:bodyPr anchorCtr="0" anchor="t" bIns="91425" lIns="91425" rIns="91425" tIns="91425"/>
          <a:lstStyle>
            <a:lvl1pPr indent="-278892" marL="393192" rtl="0">
              <a:lnSpc>
                <a:spcPct val="100000"/>
              </a:lnSpc>
              <a:spcBef>
                <a:spcPts val="700"/>
              </a:spcBef>
              <a:defRPr/>
            </a:lvl1pPr>
            <a:lvl2pPr rtl="0">
              <a:lnSpc>
                <a:spcPct val="100000"/>
              </a:lnSpc>
              <a:spcBef>
                <a:spcPts val="700"/>
              </a:spcBef>
              <a:defRPr/>
            </a:lvl2pPr>
            <a:lvl3pPr rtl="0">
              <a:lnSpc>
                <a:spcPct val="100000"/>
              </a:lnSpc>
              <a:spcBef>
                <a:spcPts val="700"/>
              </a:spcBef>
              <a:defRPr/>
            </a:lvl3pPr>
            <a:lvl4pPr rtl="0">
              <a:lnSpc>
                <a:spcPct val="100000"/>
              </a:lnSpc>
              <a:spcBef>
                <a:spcPts val="700"/>
              </a:spcBef>
              <a:defRPr/>
            </a:lvl4pPr>
            <a:lvl5pPr rtl="0">
              <a:lnSpc>
                <a:spcPct val="100000"/>
              </a:lnSpc>
              <a:spcBef>
                <a:spcPts val="70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6" name="Shape 56"/>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7" name="Shape 57"/>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8" name="Shape 58"/>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9" name="Shape 59"/>
        <p:cNvGrpSpPr/>
        <p:nvPr/>
      </p:nvGrpSpPr>
      <p:grpSpPr>
        <a:xfrm>
          <a:off x="0" y="0"/>
          <a:ext cx="0" cy="0"/>
          <a:chOff x="0" y="0"/>
          <a:chExt cx="0" cy="0"/>
        </a:xfrm>
      </p:grpSpPr>
      <p:sp>
        <p:nvSpPr>
          <p:cNvPr id="60" name="Shape 60"/>
          <p:cNvSpPr txBox="1"/>
          <p:nvPr>
            <p:ph type="title"/>
          </p:nvPr>
        </p:nvSpPr>
        <p:spPr>
          <a:xfrm>
            <a:off x="1435608" y="274319"/>
            <a:ext cx="7498080" cy="1143000"/>
          </a:xfrm>
          <a:prstGeom prst="rect">
            <a:avLst/>
          </a:prstGeom>
          <a:noFill/>
          <a:ln>
            <a:noFill/>
          </a:ln>
        </p:spPr>
        <p:txBody>
          <a:bodyPr anchorCtr="0" anchor="ctr" bIns="91425" lIns="91425" rIns="91425" tIns="91425"/>
          <a:lstStyle>
            <a:lvl1pPr rtl="0" algn="l">
              <a:spcBef>
                <a:spcPts val="0"/>
              </a:spcBef>
              <a:buClr>
                <a:srgbClr val="562214"/>
              </a:buClr>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 name="Shape 61"/>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2" name="Shape 62"/>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3" name="Shape 63"/>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4" name="Shape 64"/>
        <p:cNvGrpSpPr/>
        <p:nvPr/>
      </p:nvGrpSpPr>
      <p:grpSpPr>
        <a:xfrm>
          <a:off x="0" y="0"/>
          <a:ext cx="0" cy="0"/>
          <a:chOff x="0" y="0"/>
          <a:chExt cx="0" cy="0"/>
        </a:xfrm>
      </p:grpSpPr>
      <p:sp>
        <p:nvSpPr>
          <p:cNvPr id="65" name="Shape 65"/>
          <p:cNvSpPr/>
          <p:nvPr/>
        </p:nvSpPr>
        <p:spPr>
          <a:xfrm>
            <a:off x="1014983" y="0"/>
            <a:ext cx="8129015" cy="6858000"/>
          </a:xfrm>
          <a:prstGeom prst="rect">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66" name="Shape 66"/>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7" name="Shape 67"/>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8" name="Shape 68"/>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
        <p:nvSpPr>
          <p:cNvPr id="69" name="Shape 69"/>
          <p:cNvSpPr/>
          <p:nvPr/>
        </p:nvSpPr>
        <p:spPr>
          <a:xfrm>
            <a:off x="1014983" y="-54"/>
            <a:ext cx="73151" cy="6858053"/>
          </a:xfrm>
          <a:prstGeom prst="rect">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16778"/>
            <a:ext cx="3809999" cy="1162049"/>
          </a:xfrm>
          <a:prstGeom prst="rect">
            <a:avLst/>
          </a:prstGeom>
          <a:noFill/>
          <a:ln>
            <a:noFill/>
          </a:ln>
        </p:spPr>
        <p:txBody>
          <a:bodyPr anchorCtr="0" anchor="b" bIns="91425" lIns="91425" rIns="91425" tIns="91425"/>
          <a:lstStyle>
            <a:lvl1pPr rtl="0" algn="l">
              <a:lnSpc>
                <a:spcPct val="90909"/>
              </a:lnSpc>
              <a:spcBef>
                <a:spcPts val="0"/>
              </a:spcBef>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2" name="Shape 72"/>
          <p:cNvSpPr txBox="1"/>
          <p:nvPr>
            <p:ph idx="1" type="body"/>
          </p:nvPr>
        </p:nvSpPr>
        <p:spPr>
          <a:xfrm>
            <a:off x="457200" y="1406963"/>
            <a:ext cx="3809999" cy="698500"/>
          </a:xfrm>
          <a:prstGeom prst="rect">
            <a:avLst/>
          </a:prstGeom>
          <a:noFill/>
          <a:ln>
            <a:noFill/>
          </a:ln>
        </p:spPr>
        <p:txBody>
          <a:bodyPr anchorCtr="0" anchor="t" bIns="91425" lIns="91425" rIns="91425" tIns="91425"/>
          <a:lstStyle>
            <a:lvl1pPr indent="-7619" marL="45720" rtl="0">
              <a:lnSpc>
                <a:spcPct val="100000"/>
              </a:lnSpc>
              <a:spcBef>
                <a:spcPts val="0"/>
              </a:spcBef>
              <a:buFont typeface="Cabin"/>
              <a:buNone/>
              <a:defRPr/>
            </a:lvl1pPr>
            <a:lvl2pPr rtl="0">
              <a:spcBef>
                <a:spcPts val="0"/>
              </a:spcBef>
              <a:buFont typeface="Cabin"/>
              <a:buNone/>
              <a:defRPr/>
            </a:lvl2pPr>
            <a:lvl3pPr rtl="0">
              <a:spcBef>
                <a:spcPts val="0"/>
              </a:spcBef>
              <a:buFont typeface="Cabin"/>
              <a:buNone/>
              <a:defRPr/>
            </a:lvl3pPr>
            <a:lvl4pPr rtl="0">
              <a:spcBef>
                <a:spcPts val="0"/>
              </a:spcBef>
              <a:buFont typeface="Cabin"/>
              <a:buNone/>
              <a:defRPr/>
            </a:lvl4pPr>
            <a:lvl5pPr rtl="0">
              <a:spcBef>
                <a:spcPts val="0"/>
              </a:spcBef>
              <a:buFont typeface="Cabin"/>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2" type="body"/>
          </p:nvPr>
        </p:nvSpPr>
        <p:spPr>
          <a:xfrm>
            <a:off x="457200" y="2133600"/>
            <a:ext cx="8153399" cy="399256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5" name="Shape 75"/>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6" name="Shape 76"/>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7" name="Shape 77"/>
        <p:cNvGrpSpPr/>
        <p:nvPr/>
      </p:nvGrpSpPr>
      <p:grpSpPr>
        <a:xfrm>
          <a:off x="0" y="0"/>
          <a:ext cx="0" cy="0"/>
          <a:chOff x="0" y="0"/>
          <a:chExt cx="0" cy="0"/>
        </a:xfrm>
      </p:grpSpPr>
      <p:sp>
        <p:nvSpPr>
          <p:cNvPr id="78" name="Shape 78"/>
          <p:cNvSpPr txBox="1"/>
          <p:nvPr>
            <p:ph type="title"/>
          </p:nvPr>
        </p:nvSpPr>
        <p:spPr>
          <a:xfrm>
            <a:off x="5886896" y="1066800"/>
            <a:ext cx="2743199" cy="1981199"/>
          </a:xfrm>
          <a:prstGeom prst="rect">
            <a:avLst/>
          </a:prstGeom>
          <a:noFill/>
          <a:ln>
            <a:noFill/>
          </a:ln>
        </p:spPr>
        <p:txBody>
          <a:bodyPr anchorCtr="0" anchor="b" bIns="91425" lIns="91425" rIns="91425" tIns="91425"/>
          <a:lstStyle>
            <a:lvl1pPr rtl="0" algn="l">
              <a:spcBef>
                <a:spcPts val="0"/>
              </a:spcBef>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9" name="Shape 79"/>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0" name="Shape 80"/>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1" name="Shape 81"/>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
        <p:nvSpPr>
          <p:cNvPr id="82" name="Shape 82"/>
          <p:cNvSpPr/>
          <p:nvPr/>
        </p:nvSpPr>
        <p:spPr>
          <a:xfrm>
            <a:off x="762000" y="1066800"/>
            <a:ext cx="4572000" cy="4572000"/>
          </a:xfrm>
          <a:prstGeom prst="rect">
            <a:avLst/>
          </a:prstGeom>
          <a:solidFill>
            <a:srgbClr val="FFFFFF"/>
          </a:solidFill>
          <a:ln cap="sq" cmpd="sng" w="88900">
            <a:solidFill>
              <a:srgbClr val="FFFFFF"/>
            </a:solidFill>
            <a:prstDash val="solid"/>
            <a:miter/>
            <a:headEnd len="med" w="med" type="none"/>
            <a:tailEnd len="med" w="med" type="none"/>
          </a:ln>
        </p:spPr>
        <p:txBody>
          <a:bodyPr anchorCtr="0" anchor="t" bIns="45700" lIns="91425" rIns="91425" tIns="274300">
            <a:noAutofit/>
          </a:bodyPr>
          <a:lstStyle/>
          <a:p>
            <a:pPr indent="0" lvl="0" marL="0" marR="0" rtl="0" algn="l">
              <a:lnSpc>
                <a:spcPct val="93750"/>
              </a:lnSpc>
              <a:spcBef>
                <a:spcPts val="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
        <p:nvSpPr>
          <p:cNvPr id="83" name="Shape 83"/>
          <p:cNvSpPr/>
          <p:nvPr>
            <p:ph idx="2" type="pic"/>
          </p:nvPr>
        </p:nvSpPr>
        <p:spPr>
          <a:xfrm>
            <a:off x="838200" y="1143003"/>
            <a:ext cx="4419599" cy="3514531"/>
          </a:xfrm>
          <a:prstGeom prst="roundRect">
            <a:avLst>
              <a:gd fmla="val 783" name="adj"/>
            </a:avLst>
          </a:prstGeom>
          <a:solidFill>
            <a:schemeClr val="lt2"/>
          </a:solidFill>
          <a:ln>
            <a:noFill/>
          </a:ln>
        </p:spPr>
        <p:txBody>
          <a:bodyPr anchorCtr="0" anchor="t" bIns="91425" lIns="91425" rIns="91425" tIns="91425"/>
          <a:lstStyle>
            <a:lvl1pPr indent="0" marL="0" marR="0" rtl="0" algn="r">
              <a:spcBef>
                <a:spcPts val="0"/>
              </a:spcBef>
              <a:buClr>
                <a:srgbClr val="B4A688"/>
              </a:buClr>
              <a:buFont typeface="Cabin"/>
              <a:buNone/>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4" name="Shape 84"/>
          <p:cNvSpPr/>
          <p:nvPr/>
        </p:nvSpPr>
        <p:spPr>
          <a:xfrm rot="-2131329">
            <a:off x="396725" y="954340"/>
            <a:ext cx="685799" cy="204309"/>
          </a:xfrm>
          <a:prstGeom prst="flowChartProcess">
            <a:avLst/>
          </a:prstGeom>
          <a:solidFill>
            <a:srgbClr val="FBFBFB">
              <a:alpha val="44705"/>
            </a:srgbClr>
          </a:solidFill>
          <a:ln cap="rnd" cmpd="sng" w="9525">
            <a:solidFill>
              <a:srgbClr val="FFFFF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85" name="Shape 85"/>
          <p:cNvSpPr/>
          <p:nvPr/>
        </p:nvSpPr>
        <p:spPr>
          <a:xfrm flipH="1" rot="2103353">
            <a:off x="5003667" y="936786"/>
            <a:ext cx="649224" cy="204310"/>
          </a:xfrm>
          <a:prstGeom prst="flowChartProcess">
            <a:avLst/>
          </a:prstGeom>
          <a:solidFill>
            <a:srgbClr val="FBFBFB">
              <a:alpha val="44705"/>
            </a:srgbClr>
          </a:solidFill>
          <a:ln cap="rnd" cmpd="sng" w="9525">
            <a:solidFill>
              <a:srgbClr val="FFFFFF"/>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86" name="Shape 86"/>
          <p:cNvSpPr txBox="1"/>
          <p:nvPr>
            <p:ph idx="1" type="body"/>
          </p:nvPr>
        </p:nvSpPr>
        <p:spPr>
          <a:xfrm>
            <a:off x="838200" y="4800600"/>
            <a:ext cx="4419599" cy="762000"/>
          </a:xfrm>
          <a:prstGeom prst="rect">
            <a:avLst/>
          </a:prstGeom>
          <a:noFill/>
          <a:ln>
            <a:noFill/>
          </a:ln>
        </p:spPr>
        <p:txBody>
          <a:bodyPr anchorCtr="0" anchor="ctr" bIns="91425" lIns="91425" rIns="91425" tIns="91425"/>
          <a:lstStyle>
            <a:lvl1pPr indent="0" marL="0" rtl="0" algn="l">
              <a:lnSpc>
                <a:spcPct val="114285"/>
              </a:lnSpc>
              <a:spcBef>
                <a:spcPts val="0"/>
              </a:spcBef>
              <a:buClr>
                <a:srgbClr val="777777"/>
              </a:buClr>
              <a:buFont typeface="Cabi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3.xml"/><Relationship Id="rId12" Type="http://schemas.openxmlformats.org/officeDocument/2006/relationships/slideLayout" Target="../slideLayouts/slideLayout11.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tile algn="tl" flip="xy" tx="0" sx="90000" ty="0" sy="90000"/>
        </a:blipFill>
      </p:bgPr>
    </p:bg>
    <p:spTree>
      <p:nvGrpSpPr>
        <p:cNvPr id="8" name="Shape 8"/>
        <p:cNvGrpSpPr/>
        <p:nvPr/>
      </p:nvGrpSpPr>
      <p:grpSpPr>
        <a:xfrm>
          <a:off x="0" y="0"/>
          <a:ext cx="0" cy="0"/>
          <a:chOff x="0" y="0"/>
          <a:chExt cx="0" cy="0"/>
        </a:xfrm>
      </p:grpSpPr>
      <p:sp>
        <p:nvSpPr>
          <p:cNvPr id="9" name="Shape 9"/>
          <p:cNvSpPr/>
          <p:nvPr/>
        </p:nvSpPr>
        <p:spPr>
          <a:xfrm>
            <a:off x="-815927" y="-815922"/>
            <a:ext cx="1638886" cy="1638886"/>
          </a:xfrm>
          <a:prstGeom prst="pie">
            <a:avLst>
              <a:gd fmla="val 0" name="adj1"/>
              <a:gd fmla="val 5402120" name="adj2"/>
            </a:avLst>
          </a:prstGeom>
          <a:solidFill>
            <a:srgbClr val="FEFCF8">
              <a:alpha val="32941"/>
            </a:srgbClr>
          </a:solidFill>
          <a:ln cap="rnd" cmpd="sng" w="9525">
            <a:solidFill>
              <a:srgbClr val="D2C29E"/>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10" name="Shape 10"/>
          <p:cNvSpPr/>
          <p:nvPr/>
        </p:nvSpPr>
        <p:spPr>
          <a:xfrm>
            <a:off x="168816" y="21102"/>
            <a:ext cx="1702190" cy="1702190"/>
          </a:xfrm>
          <a:prstGeom prst="ellipse">
            <a:avLst/>
          </a:prstGeom>
          <a:noFill/>
          <a:ln cap="rnd" cmpd="sng" w="27300">
            <a:solidFill>
              <a:srgbClr val="FFF9EB"/>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11" name="Shape 11"/>
          <p:cNvSpPr/>
          <p:nvPr/>
        </p:nvSpPr>
        <p:spPr>
          <a:xfrm rot="2315675">
            <a:off x="182880" y="1055077"/>
            <a:ext cx="1125716" cy="1102624"/>
          </a:xfrm>
          <a:prstGeom prst="donut">
            <a:avLst>
              <a:gd fmla="val 11833" name="adj"/>
            </a:avLst>
          </a:prstGeom>
          <a:gradFill>
            <a:gsLst>
              <a:gs pos="0">
                <a:srgbClr val="FFFDFB">
                  <a:alpha val="69803"/>
                </a:srgbClr>
              </a:gs>
              <a:gs pos="70000">
                <a:srgbClr val="FFFFFE">
                  <a:alpha val="54901"/>
                </a:srgbClr>
              </a:gs>
              <a:gs pos="100000">
                <a:srgbClr val="EED08D">
                  <a:alpha val="60000"/>
                </a:srgbClr>
              </a:gs>
            </a:gsLst>
            <a:path path="circle">
              <a:fillToRect b="100%" r="100%"/>
            </a:path>
            <a:tileRect l="-100%" t="-100%"/>
          </a:gradFill>
          <a:ln cap="rnd" cmpd="sng" w="9525">
            <a:solidFill>
              <a:srgbClr val="C6B79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12" name="Shape 12"/>
          <p:cNvSpPr/>
          <p:nvPr/>
        </p:nvSpPr>
        <p:spPr>
          <a:xfrm>
            <a:off x="1012873" y="-54"/>
            <a:ext cx="8131127" cy="6858053"/>
          </a:xfrm>
          <a:prstGeom prst="rect">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
        <p:nvSpPr>
          <p:cNvPr id="13" name="Shape 13"/>
          <p:cNvSpPr txBox="1"/>
          <p:nvPr>
            <p:ph type="title"/>
          </p:nvPr>
        </p:nvSpPr>
        <p:spPr>
          <a:xfrm>
            <a:off x="1435608" y="274637"/>
            <a:ext cx="7498080" cy="1143000"/>
          </a:xfrm>
          <a:prstGeom prst="rect">
            <a:avLst/>
          </a:prstGeom>
          <a:noFill/>
          <a:ln>
            <a:noFill/>
          </a:ln>
        </p:spPr>
        <p:txBody>
          <a:bodyPr anchorCtr="0" anchor="ctr" bIns="91425" lIns="91425" rIns="91425" tIns="91425"/>
          <a:lstStyle>
            <a:lvl1pPr indent="0" marL="0" marR="0" rtl="0" algn="l">
              <a:spcBef>
                <a:spcPts val="0"/>
              </a:spcBef>
              <a:buClr>
                <a:srgbClr val="562214"/>
              </a:buClr>
              <a:buFont typeface="Cabin"/>
              <a:buNone/>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4" name="Shape 14"/>
          <p:cNvSpPr txBox="1"/>
          <p:nvPr>
            <p:ph idx="1" type="body"/>
          </p:nvPr>
        </p:nvSpPr>
        <p:spPr>
          <a:xfrm>
            <a:off x="1435608" y="1447800"/>
            <a:ext cx="7498080" cy="4800600"/>
          </a:xfrm>
          <a:prstGeom prst="rect">
            <a:avLst/>
          </a:prstGeom>
          <a:noFill/>
          <a:ln>
            <a:noFill/>
          </a:ln>
        </p:spPr>
        <p:txBody>
          <a:bodyPr anchorCtr="0" anchor="t" bIns="91425" lIns="91425" rIns="91425" tIns="91425"/>
          <a:lstStyle>
            <a:lvl1pPr indent="-127000" marL="365760" marR="0" rtl="0" algn="l">
              <a:lnSpc>
                <a:spcPct val="100000"/>
              </a:lnSpc>
              <a:spcBef>
                <a:spcPts val="600"/>
              </a:spcBef>
              <a:buClr>
                <a:schemeClr val="accent1"/>
              </a:buClr>
              <a:buFont typeface="Noto Symbol"/>
              <a:buChar char="●"/>
              <a:defRPr/>
            </a:lvl1pPr>
            <a:lvl2pPr indent="-68580" marL="640080" marR="0" rtl="0" algn="l">
              <a:lnSpc>
                <a:spcPct val="100000"/>
              </a:lnSpc>
              <a:spcBef>
                <a:spcPts val="550"/>
              </a:spcBef>
              <a:buClr>
                <a:schemeClr val="accent1"/>
              </a:buClr>
              <a:buFont typeface="Verdana"/>
              <a:buChar char="◦"/>
              <a:defRPr/>
            </a:lvl2pPr>
            <a:lvl3pPr indent="-86867" marL="886967" marR="0" rtl="0" algn="l">
              <a:lnSpc>
                <a:spcPct val="100000"/>
              </a:lnSpc>
              <a:spcBef>
                <a:spcPts val="480"/>
              </a:spcBef>
              <a:buClr>
                <a:schemeClr val="accent2"/>
              </a:buClr>
              <a:buFont typeface="Noto Symbol"/>
              <a:buChar char="⚫"/>
              <a:defRPr/>
            </a:lvl3pPr>
            <a:lvl4pPr indent="-55880" marL="1097280" marR="0" rtl="0" algn="l">
              <a:lnSpc>
                <a:spcPct val="100000"/>
              </a:lnSpc>
              <a:spcBef>
                <a:spcPts val="400"/>
              </a:spcBef>
              <a:buClr>
                <a:schemeClr val="accent3"/>
              </a:buClr>
              <a:buFont typeface="Noto Symbol"/>
              <a:buChar char="⚫"/>
              <a:defRPr/>
            </a:lvl4pPr>
            <a:lvl5pPr indent="-66547" marL="1298448" marR="0" rtl="0" algn="l">
              <a:lnSpc>
                <a:spcPct val="100000"/>
              </a:lnSpc>
              <a:spcBef>
                <a:spcPts val="400"/>
              </a:spcBef>
              <a:buClr>
                <a:schemeClr val="accent4"/>
              </a:buClr>
              <a:buFont typeface="Noto Symbol"/>
              <a:buChar char="⚫"/>
              <a:defRPr/>
            </a:lvl5pPr>
            <a:lvl6pPr indent="-60960" marL="1508760" marR="0" rtl="0" algn="l">
              <a:lnSpc>
                <a:spcPct val="100000"/>
              </a:lnSpc>
              <a:spcBef>
                <a:spcPts val="400"/>
              </a:spcBef>
              <a:buClr>
                <a:schemeClr val="accent5"/>
              </a:buClr>
              <a:buFont typeface="Noto Symbol"/>
              <a:buChar char="⚫"/>
              <a:defRPr/>
            </a:lvl6pPr>
            <a:lvl7pPr indent="-68072" marL="1719072" marR="0" rtl="0" algn="l">
              <a:lnSpc>
                <a:spcPct val="100000"/>
              </a:lnSpc>
              <a:spcBef>
                <a:spcPts val="400"/>
              </a:spcBef>
              <a:buClr>
                <a:schemeClr val="accent6"/>
              </a:buClr>
              <a:buFont typeface="Noto Symbol"/>
              <a:buChar char="⚫"/>
              <a:defRPr/>
            </a:lvl7pPr>
            <a:lvl8pPr indent="-66039" marL="1920240" marR="0" rtl="0" algn="l">
              <a:lnSpc>
                <a:spcPct val="100000"/>
              </a:lnSpc>
              <a:spcBef>
                <a:spcPts val="400"/>
              </a:spcBef>
              <a:buClr>
                <a:schemeClr val="accent6"/>
              </a:buClr>
              <a:buFont typeface="Noto Symbol"/>
              <a:buChar char="⚫"/>
              <a:defRPr/>
            </a:lvl8pPr>
            <a:lvl9pPr indent="-60451" marL="2130552" marR="0" rtl="0" algn="l">
              <a:lnSpc>
                <a:spcPct val="100000"/>
              </a:lnSpc>
              <a:spcBef>
                <a:spcPts val="400"/>
              </a:spcBef>
              <a:buClr>
                <a:schemeClr val="accent6"/>
              </a:buClr>
              <a:buFont typeface="Noto Symbol"/>
              <a:buChar char="⚫"/>
              <a:defRPr/>
            </a:lvl9pPr>
          </a:lstStyle>
          <a:p/>
        </p:txBody>
      </p:sp>
      <p:sp>
        <p:nvSpPr>
          <p:cNvPr id="15" name="Shape 15"/>
          <p:cNvSpPr txBox="1"/>
          <p:nvPr>
            <p:ph idx="10" type="dt"/>
          </p:nvPr>
        </p:nvSpPr>
        <p:spPr>
          <a:xfrm>
            <a:off x="3581400" y="6305550"/>
            <a:ext cx="2133599" cy="476249"/>
          </a:xfrm>
          <a:prstGeom prst="rect">
            <a:avLst/>
          </a:prstGeom>
          <a:noFill/>
          <a:ln>
            <a:noFill/>
          </a:ln>
        </p:spPr>
        <p:txBody>
          <a:bodyPr anchorCtr="0" anchor="b"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6" name="Shape 16"/>
          <p:cNvSpPr txBox="1"/>
          <p:nvPr>
            <p:ph idx="11" type="ftr"/>
          </p:nvPr>
        </p:nvSpPr>
        <p:spPr>
          <a:xfrm>
            <a:off x="5715000" y="6305550"/>
            <a:ext cx="2895600" cy="47624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7" name="Shape 17"/>
          <p:cNvSpPr txBox="1"/>
          <p:nvPr>
            <p:ph idx="12" type="sldNum"/>
          </p:nvPr>
        </p:nvSpPr>
        <p:spPr>
          <a:xfrm>
            <a:off x="8613647" y="6305550"/>
            <a:ext cx="457200" cy="476249"/>
          </a:xfrm>
          <a:prstGeom prst="rect">
            <a:avLst/>
          </a:prstGeom>
          <a:noFill/>
          <a:ln>
            <a:noFill/>
          </a:ln>
        </p:spPr>
        <p:txBody>
          <a:bodyPr anchorCtr="0" anchor="b" bIns="45700" lIns="91425" rIns="91425" tIns="45700">
            <a:noAutofit/>
          </a:bodyPr>
          <a:lstStyle>
            <a:lvl1pPr indent="0" marL="0" marR="0" rtl="0" algn="ctr">
              <a:spcBef>
                <a:spcPts val="0"/>
              </a:spcBef>
              <a:buNone/>
              <a:defRPr b="0" baseline="0" i="0" sz="1200" u="none" cap="none" strike="noStrike">
                <a:solidFill>
                  <a:srgbClr val="B4A688"/>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
        <p:nvSpPr>
          <p:cNvPr id="18" name="Shape 18"/>
          <p:cNvSpPr/>
          <p:nvPr/>
        </p:nvSpPr>
        <p:spPr>
          <a:xfrm>
            <a:off x="1014983" y="-54"/>
            <a:ext cx="73151" cy="6858053"/>
          </a:xfrm>
          <a:prstGeom prst="rect">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bin"/>
              <a:ea typeface="Cabin"/>
              <a:cs typeface="Cabin"/>
              <a:sym typeface="Cabin"/>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nhlrc.ucla.edu/events/startalkworkshop/2009/readingshandouts/L_Galvin_Understanding_by_Desig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learner.org/libraries/tf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www.carla.umn.edu/cobaltt/modules/principles/index.html" TargetMode="External"/><Relationship Id="rId4" Type="http://schemas.openxmlformats.org/officeDocument/2006/relationships/hyperlink" Target="http://www.carla.umn.edu/cobaltt/modules/principles/index.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www.museumofflight.org/" TargetMode="External"/><Relationship Id="rId4" Type="http://schemas.openxmlformats.org/officeDocument/2006/relationships/hyperlink" Target="http://www.nasm.si.edu/"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currtechintegrations.com/pdf/STEMEducationArticle.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rtalk.umd.edu/2010/materials/" TargetMode="External"/><Relationship Id="rId4" Type="http://schemas.openxmlformats.org/officeDocument/2006/relationships/hyperlink" Target="http://startalk.umd.edu/2010/materials/Students/Chinese/Curricula/9to12/ACTFLLevel4.pdf" TargetMode="External"/><Relationship Id="rId5" Type="http://schemas.openxmlformats.org/officeDocument/2006/relationships/hyperlink" Target="http://startalk.umd.edu/2010/materials/Students/Chinese/Curricula/9to12/ACTFLLevel4.pdf" TargetMode="External"/><Relationship Id="rId6" Type="http://schemas.openxmlformats.org/officeDocument/2006/relationships/hyperlink" Target="http://startalk.umd.edu/2010/materials/Students/Chinese/Curricula/9to12/ACTFLLevel4.pdf" TargetMode="External"/><Relationship Id="rId7" Type="http://schemas.openxmlformats.org/officeDocument/2006/relationships/hyperlink" Target="http://startalk.umd.edu/2010/materials/Students/Chinese/Curricula/9to12/ACTFLLevel4.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ctrTitle"/>
          </p:nvPr>
        </p:nvSpPr>
        <p:spPr>
          <a:xfrm>
            <a:off x="1432559" y="359896"/>
            <a:ext cx="7711440" cy="2491635"/>
          </a:xfrm>
          <a:prstGeom prst="rect">
            <a:avLst/>
          </a:prstGeom>
          <a:noFill/>
          <a:ln>
            <a:noFill/>
          </a:ln>
        </p:spPr>
        <p:txBody>
          <a:bodyPr anchorCtr="0" anchor="b" bIns="45700" lIns="91425" rIns="91425" tIns="45700">
            <a:noAutofit/>
          </a:bodyPr>
          <a:lstStyle/>
          <a:p>
            <a:pPr indent="0" lvl="0" marL="0" marR="0" rtl="0" algn="l">
              <a:spcBef>
                <a:spcPts val="0"/>
              </a:spcBef>
              <a:buClr>
                <a:srgbClr val="562214"/>
              </a:buClr>
              <a:buSzPct val="25000"/>
              <a:buFont typeface="Cabin"/>
              <a:buNone/>
            </a:pPr>
            <a:r>
              <a:rPr b="1" baseline="0" i="0" lang="en-US" sz="4300" u="none" cap="none" strike="noStrike">
                <a:solidFill>
                  <a:srgbClr val="562214"/>
                </a:solidFill>
                <a:latin typeface="Cabin"/>
                <a:ea typeface="Cabin"/>
                <a:cs typeface="Cabin"/>
                <a:sym typeface="Cabin"/>
              </a:rPr>
              <a:t>STARTALK: Preparing </a:t>
            </a:r>
          </a:p>
          <a:p>
            <a:pPr indent="0" lvl="0" marL="0" marR="0" rtl="0" algn="l">
              <a:spcBef>
                <a:spcPts val="0"/>
              </a:spcBef>
              <a:buClr>
                <a:srgbClr val="562214"/>
              </a:buClr>
              <a:buSzPct val="25000"/>
              <a:buFont typeface="Cabin"/>
              <a:buNone/>
            </a:pPr>
            <a:r>
              <a:rPr b="1" baseline="0" i="0" lang="en-US" sz="4300" u="none" cap="none" strike="noStrike">
                <a:solidFill>
                  <a:srgbClr val="562214"/>
                </a:solidFill>
                <a:latin typeface="Cabin"/>
                <a:ea typeface="Cabin"/>
                <a:cs typeface="Cabin"/>
                <a:sym typeface="Cabin"/>
              </a:rPr>
              <a:t>Teachers for the </a:t>
            </a:r>
            <a:br>
              <a:rPr b="1" baseline="0" i="0" lang="en-US" sz="4300" u="none" cap="none" strike="noStrike">
                <a:solidFill>
                  <a:srgbClr val="562214"/>
                </a:solidFill>
                <a:latin typeface="Cabin"/>
                <a:ea typeface="Cabin"/>
                <a:cs typeface="Cabin"/>
                <a:sym typeface="Cabin"/>
              </a:rPr>
            </a:br>
            <a:r>
              <a:rPr b="1" baseline="0" i="0" lang="en-US" sz="4300" u="none" cap="none" strike="noStrike">
                <a:solidFill>
                  <a:srgbClr val="562214"/>
                </a:solidFill>
                <a:latin typeface="Cabin"/>
                <a:ea typeface="Cabin"/>
                <a:cs typeface="Cabin"/>
                <a:sym typeface="Cabin"/>
              </a:rPr>
              <a:t>21st Centur</a:t>
            </a:r>
            <a:r>
              <a:rPr b="0" baseline="0" i="0" lang="en-US" sz="4300" u="none" cap="none" strike="noStrike">
                <a:solidFill>
                  <a:srgbClr val="562214"/>
                </a:solidFill>
                <a:latin typeface="Cabin"/>
                <a:ea typeface="Cabin"/>
                <a:cs typeface="Cabin"/>
                <a:sym typeface="Cabin"/>
              </a:rPr>
              <a:t>y</a:t>
            </a:r>
          </a:p>
        </p:txBody>
      </p:sp>
      <p:sp>
        <p:nvSpPr>
          <p:cNvPr id="101" name="Shape 101"/>
          <p:cNvSpPr txBox="1"/>
          <p:nvPr>
            <p:ph idx="1" type="subTitle"/>
          </p:nvPr>
        </p:nvSpPr>
        <p:spPr>
          <a:xfrm>
            <a:off x="1432559" y="3075669"/>
            <a:ext cx="7406639" cy="526993"/>
          </a:xfrm>
          <a:prstGeom prst="rect">
            <a:avLst/>
          </a:prstGeom>
          <a:noFill/>
          <a:ln>
            <a:noFill/>
          </a:ln>
        </p:spPr>
        <p:txBody>
          <a:bodyPr anchorCtr="0" anchor="t" bIns="45700" lIns="91425" rIns="91425" tIns="0">
            <a:noAutofit/>
          </a:bodyPr>
          <a:lstStyle/>
          <a:p>
            <a:pPr indent="-2032" lvl="0" marL="27432" marR="0" rtl="0" algn="l">
              <a:lnSpc>
                <a:spcPct val="100000"/>
              </a:lnSpc>
              <a:spcBef>
                <a:spcPts val="0"/>
              </a:spcBef>
              <a:buClr>
                <a:schemeClr val="accent1"/>
              </a:buClr>
              <a:buSzPct val="25000"/>
              <a:buFont typeface="Noto Symbol"/>
              <a:buNone/>
            </a:pPr>
            <a:r>
              <a:rPr b="0" baseline="0" i="0" lang="en-US" sz="2600" u="none" cap="none" strike="noStrike">
                <a:solidFill>
                  <a:srgbClr val="341108"/>
                </a:solidFill>
                <a:latin typeface="Cabin"/>
                <a:ea typeface="Cabin"/>
                <a:cs typeface="Cabin"/>
                <a:sym typeface="Cabin"/>
              </a:rPr>
              <a:t>Day 2 – July 9, 2015</a:t>
            </a:r>
          </a:p>
          <a:p>
            <a:pPr indent="-2032" lvl="0" marL="27432" marR="0" rtl="0" algn="l">
              <a:lnSpc>
                <a:spcPct val="100000"/>
              </a:lnSpc>
              <a:spcBef>
                <a:spcPts val="600"/>
              </a:spcBef>
              <a:buClr>
                <a:schemeClr val="accent1"/>
              </a:buClr>
              <a:buFont typeface="Noto Symbol"/>
              <a:buNone/>
            </a:pPr>
            <a:r>
              <a:t/>
            </a:r>
            <a:endParaRPr b="0" baseline="0" i="0" sz="2600" u="none" cap="none" strike="noStrike">
              <a:solidFill>
                <a:srgbClr val="341108"/>
              </a:solidFill>
              <a:latin typeface="Cabin"/>
              <a:ea typeface="Cabin"/>
              <a:cs typeface="Cabin"/>
              <a:sym typeface="Cabin"/>
            </a:endParaRPr>
          </a:p>
        </p:txBody>
      </p:sp>
      <p:pic>
        <p:nvPicPr>
          <p:cNvPr id="102" name="Shape 102"/>
          <p:cNvPicPr preferRelativeResize="0"/>
          <p:nvPr/>
        </p:nvPicPr>
        <p:blipFill rotWithShape="1">
          <a:blip r:embed="rId3">
            <a:alphaModFix/>
          </a:blip>
          <a:srcRect b="0" l="0" r="0" t="0"/>
          <a:stretch/>
        </p:blipFill>
        <p:spPr>
          <a:xfrm>
            <a:off x="1034461" y="4355703"/>
            <a:ext cx="8051482" cy="99139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UW STARTALK Lesson Template</a:t>
            </a:r>
          </a:p>
        </p:txBody>
      </p:sp>
      <p:sp>
        <p:nvSpPr>
          <p:cNvPr id="158" name="Shape 158"/>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With a partner . . . </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scan the Lesson Template</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What questions do you have about terminology in the templates?</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What clarification is needed?</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Backward design</a:t>
            </a:r>
          </a:p>
        </p:txBody>
      </p:sp>
      <p:sp>
        <p:nvSpPr>
          <p:cNvPr id="164" name="Shape 164"/>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Starting with the end in mind</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1. Identify desired results. </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2. Determine acceptable evidence of learning. </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3. Plan learning experiences and instruction.</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a:p>
            <a:pPr indent="-6096" lvl="0" marL="82296" marR="0" rtl="0" algn="l">
              <a:lnSpc>
                <a:spcPct val="100000"/>
              </a:lnSpc>
              <a:spcBef>
                <a:spcPts val="600"/>
              </a:spcBef>
              <a:buClr>
                <a:schemeClr val="accent1"/>
              </a:buClr>
              <a:buSzPct val="25000"/>
              <a:buFont typeface="Noto Symbol"/>
              <a:buNone/>
            </a:pPr>
            <a:r>
              <a:rPr b="0" baseline="0" i="0" lang="en-US" sz="2200" u="none" cap="none" strike="noStrike">
                <a:solidFill>
                  <a:schemeClr val="dk1"/>
                </a:solidFill>
                <a:latin typeface="Cabin"/>
                <a:ea typeface="Cabin"/>
                <a:cs typeface="Cabin"/>
                <a:sym typeface="Cabin"/>
              </a:rPr>
              <a:t>From http://startalk.umd.edu/curriculum-guide/StudentCurriculumGuide-ThematicPlanning.pdf</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0" st="0"/>
                                            </p:txEl>
                                          </p:spTgt>
                                        </p:tgtEl>
                                        <p:attrNameLst>
                                          <p:attrName>style.visibility</p:attrName>
                                        </p:attrNameLst>
                                      </p:cBhvr>
                                      <p:to>
                                        <p:strVal val="visible"/>
                                      </p:to>
                                    </p:set>
                                    <p:animEffect filter="fade" transition="in">
                                      <p:cBhvr>
                                        <p:cTn dur="1000"/>
                                        <p:tgtEl>
                                          <p:spTgt spid="16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1" st="1"/>
                                            </p:txEl>
                                          </p:spTgt>
                                        </p:tgtEl>
                                        <p:attrNameLst>
                                          <p:attrName>style.visibility</p:attrName>
                                        </p:attrNameLst>
                                      </p:cBhvr>
                                      <p:to>
                                        <p:strVal val="visible"/>
                                      </p:to>
                                    </p:set>
                                    <p:animEffect filter="fade" transition="in">
                                      <p:cBhvr>
                                        <p:cTn dur="1000"/>
                                        <p:tgtEl>
                                          <p:spTgt spid="16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2" st="2"/>
                                            </p:txEl>
                                          </p:spTgt>
                                        </p:tgtEl>
                                        <p:attrNameLst>
                                          <p:attrName>style.visibility</p:attrName>
                                        </p:attrNameLst>
                                      </p:cBhvr>
                                      <p:to>
                                        <p:strVal val="visible"/>
                                      </p:to>
                                    </p:set>
                                    <p:animEffect filter="fade" transition="in">
                                      <p:cBhvr>
                                        <p:cTn dur="1000"/>
                                        <p:tgtEl>
                                          <p:spTgt spid="16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3" st="3"/>
                                            </p:txEl>
                                          </p:spTgt>
                                        </p:tgtEl>
                                        <p:attrNameLst>
                                          <p:attrName>style.visibility</p:attrName>
                                        </p:attrNameLst>
                                      </p:cBhvr>
                                      <p:to>
                                        <p:strVal val="visible"/>
                                      </p:to>
                                    </p:set>
                                    <p:animEffect filter="fade" transition="in">
                                      <p:cBhvr>
                                        <p:cTn dur="1000"/>
                                        <p:tgtEl>
                                          <p:spTgt spid="16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4" st="4"/>
                                            </p:txEl>
                                          </p:spTgt>
                                        </p:tgtEl>
                                        <p:attrNameLst>
                                          <p:attrName>style.visibility</p:attrName>
                                        </p:attrNameLst>
                                      </p:cBhvr>
                                      <p:to>
                                        <p:strVal val="visible"/>
                                      </p:to>
                                    </p:set>
                                    <p:animEffect filter="fade" transition="in">
                                      <p:cBhvr>
                                        <p:cTn dur="1000"/>
                                        <p:tgtEl>
                                          <p:spTgt spid="16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xEl>
                                              <p:pRg end="5" st="5"/>
                                            </p:txEl>
                                          </p:spTgt>
                                        </p:tgtEl>
                                        <p:attrNameLst>
                                          <p:attrName>style.visibility</p:attrName>
                                        </p:attrNameLst>
                                      </p:cBhvr>
                                      <p:to>
                                        <p:strVal val="visible"/>
                                      </p:to>
                                    </p:set>
                                    <p:animEffect filter="fade" transition="in">
                                      <p:cBhvr>
                                        <p:cTn dur="1000"/>
                                        <p:tgtEl>
                                          <p:spTgt spid="16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Compare to . . .traditional planning</a:t>
            </a:r>
          </a:p>
        </p:txBody>
      </p:sp>
      <p:sp>
        <p:nvSpPr>
          <p:cNvPr id="170" name="Shape 17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am I going to do today?</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Which pages do I need to cover in the textbook this week?</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grammar and vocab should I teach?</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Focus on teacher teaching rather than students learning and doing.</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000"/>
                                        <p:tgtEl>
                                          <p:spTgt spid="1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Effect filter="fade" transition="in">
                                      <p:cBhvr>
                                        <p:cTn dur="1000"/>
                                        <p:tgtEl>
                                          <p:spTgt spid="1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Effect filter="fade" transition="in">
                                      <p:cBhvr>
                                        <p:cTn dur="1000"/>
                                        <p:tgtEl>
                                          <p:spTgt spid="1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animEffect filter="fade" transition="in">
                                      <p:cBhvr>
                                        <p:cTn dur="1000"/>
                                        <p:tgtEl>
                                          <p:spTgt spid="17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1) Identify Desired Results</a:t>
            </a:r>
            <a:br>
              <a:rPr b="0" baseline="0" i="0" lang="en-US" sz="3850" u="none" cap="none" strike="noStrike">
                <a:solidFill>
                  <a:srgbClr val="562214"/>
                </a:solidFill>
                <a:latin typeface="Cabin"/>
                <a:ea typeface="Cabin"/>
                <a:cs typeface="Cabin"/>
                <a:sym typeface="Cabin"/>
              </a:rPr>
            </a:br>
          </a:p>
        </p:txBody>
      </p:sp>
      <p:sp>
        <p:nvSpPr>
          <p:cNvPr id="176" name="Shape 176"/>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should students be able to know, understand, and be able to do?</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content is worthy of understanding?  Big ideas.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a:t>
            </a:r>
            <a:r>
              <a:rPr b="0" baseline="0" i="0" lang="en-US" sz="3200" u="sng" cap="none" strike="noStrike">
                <a:solidFill>
                  <a:schemeClr val="dk1"/>
                </a:solidFill>
                <a:latin typeface="Cabin"/>
                <a:ea typeface="Cabin"/>
                <a:cs typeface="Cabin"/>
                <a:sym typeface="Cabin"/>
              </a:rPr>
              <a:t>enduring understandings </a:t>
            </a:r>
            <a:r>
              <a:rPr b="0" baseline="0" i="0" lang="en-US" sz="3200" u="none" cap="none" strike="noStrike">
                <a:solidFill>
                  <a:schemeClr val="dk1"/>
                </a:solidFill>
                <a:latin typeface="Cabin"/>
                <a:ea typeface="Cabin"/>
                <a:cs typeface="Cabin"/>
                <a:sym typeface="Cabin"/>
              </a:rPr>
              <a:t>are desired?</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0" st="0"/>
                                            </p:txEl>
                                          </p:spTgt>
                                        </p:tgtEl>
                                        <p:attrNameLst>
                                          <p:attrName>style.visibility</p:attrName>
                                        </p:attrNameLst>
                                      </p:cBhvr>
                                      <p:to>
                                        <p:strVal val="visible"/>
                                      </p:to>
                                    </p:set>
                                    <p:animEffect filter="fade" transition="in">
                                      <p:cBhvr>
                                        <p:cTn dur="1000"/>
                                        <p:tgtEl>
                                          <p:spTgt spid="17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1" st="1"/>
                                            </p:txEl>
                                          </p:spTgt>
                                        </p:tgtEl>
                                        <p:attrNameLst>
                                          <p:attrName>style.visibility</p:attrName>
                                        </p:attrNameLst>
                                      </p:cBhvr>
                                      <p:to>
                                        <p:strVal val="visible"/>
                                      </p:to>
                                    </p:set>
                                    <p:animEffect filter="fade" transition="in">
                                      <p:cBhvr>
                                        <p:cTn dur="1000"/>
                                        <p:tgtEl>
                                          <p:spTgt spid="17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2" st="2"/>
                                            </p:txEl>
                                          </p:spTgt>
                                        </p:tgtEl>
                                        <p:attrNameLst>
                                          <p:attrName>style.visibility</p:attrName>
                                        </p:attrNameLst>
                                      </p:cBhvr>
                                      <p:to>
                                        <p:strVal val="visible"/>
                                      </p:to>
                                    </p:set>
                                    <p:animEffect filter="fade" transition="in">
                                      <p:cBhvr>
                                        <p:cTn dur="1000"/>
                                        <p:tgtEl>
                                          <p:spTgt spid="17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xEl>
                                              <p:pRg end="3" st="3"/>
                                            </p:txEl>
                                          </p:spTgt>
                                        </p:tgtEl>
                                        <p:attrNameLst>
                                          <p:attrName>style.visibility</p:attrName>
                                        </p:attrNameLst>
                                      </p:cBhvr>
                                      <p:to>
                                        <p:strVal val="visible"/>
                                      </p:to>
                                    </p:set>
                                    <p:animEffect filter="fade" transition="in">
                                      <p:cBhvr>
                                        <p:cTn dur="1000"/>
                                        <p:tgtEl>
                                          <p:spTgt spid="17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Enduring Understandings - sample</a:t>
            </a:r>
          </a:p>
        </p:txBody>
      </p:sp>
      <p:sp>
        <p:nvSpPr>
          <p:cNvPr id="182" name="Shape 182"/>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90000"/>
              </a:lnSpc>
              <a:spcBef>
                <a:spcPts val="0"/>
              </a:spcBef>
              <a:buClr>
                <a:schemeClr val="accent1"/>
              </a:buClr>
              <a:buSzPct val="80000"/>
              <a:buFont typeface="Noto Symbol"/>
              <a:buChar char="●"/>
            </a:pPr>
            <a:r>
              <a:rPr b="0" baseline="0" i="0" lang="en-US" sz="3200" u="sng" cap="none" strike="noStrike">
                <a:solidFill>
                  <a:schemeClr val="hlink"/>
                </a:solidFill>
                <a:latin typeface="Cabin"/>
                <a:ea typeface="Cabin"/>
                <a:cs typeface="Cabin"/>
                <a:sym typeface="Cabin"/>
                <a:hlinkClick r:id="rId3"/>
              </a:rPr>
              <a:t>http://www.nhlrc.ucla.edu/events/startalkworkshop/2009/readingshandouts/L_Galvin_Understanding_by_Design.pdf</a:t>
            </a:r>
          </a:p>
          <a:p>
            <a:pPr indent="-289560" lvl="0" marL="365760" marR="0" rtl="0" algn="l">
              <a:lnSpc>
                <a:spcPct val="9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Students will understand that: </a:t>
            </a:r>
          </a:p>
          <a:p>
            <a:pPr indent="-246380" lvl="1" marL="640080" marR="0" rtl="0" algn="l">
              <a:lnSpc>
                <a:spcPct val="9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Greetings and “small talk” require cultural knowledge as well as linguistic skills.</a:t>
            </a:r>
          </a:p>
          <a:p>
            <a:pPr indent="-246380" lvl="1" marL="640080" marR="0" rtl="0" algn="l">
              <a:lnSpc>
                <a:spcPct val="9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How you approach someone for a greeting establishes or affirms your relationship to them.</a:t>
            </a:r>
          </a:p>
          <a:p>
            <a:pPr indent="-246380" lvl="1" marL="640080" marR="0" rtl="0" algn="l">
              <a:lnSpc>
                <a:spcPct val="9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Language or culture specific understandings?</a:t>
            </a:r>
          </a:p>
          <a:p>
            <a:pPr indent="-127000" lvl="0" marL="365760" marR="0" rtl="0" algn="l">
              <a:lnSpc>
                <a:spcPct val="9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Essential Questions</a:t>
            </a:r>
          </a:p>
        </p:txBody>
      </p:sp>
      <p:sp>
        <p:nvSpPr>
          <p:cNvPr id="188" name="Shape 188"/>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do greetings tell us about formality in X culture?</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does “small talk” tell us about privacy in X culture? About hierarchy?</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What distinguishes a native speaker from a fluent foreigner in greetings and small talk?</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Thematic Planning</a:t>
            </a:r>
          </a:p>
        </p:txBody>
      </p:sp>
      <p:sp>
        <p:nvSpPr>
          <p:cNvPr id="194" name="Shape 194"/>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does your thematic unit allow culture and content to be integrated throughout the unit?</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do you incorporate the national standards in your thematic unit?</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do your instructional goals define a thematic, contextualized learning experience?</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animEffect filter="fade" transition="in">
                                      <p:cBhvr>
                                        <p:cTn dur="1000"/>
                                        <p:tgtEl>
                                          <p:spTgt spid="1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animEffect filter="fade" transition="in">
                                      <p:cBhvr>
                                        <p:cTn dur="1000"/>
                                        <p:tgtEl>
                                          <p:spTgt spid="19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animEffect filter="fade" transition="in">
                                      <p:cBhvr>
                                        <p:cTn dur="1000"/>
                                        <p:tgtEl>
                                          <p:spTgt spid="19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animEffect filter="fade" transition="in">
                                      <p:cBhvr>
                                        <p:cTn dur="1000"/>
                                        <p:tgtEl>
                                          <p:spTgt spid="19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4" st="4"/>
                                            </p:txEl>
                                          </p:spTgt>
                                        </p:tgtEl>
                                        <p:attrNameLst>
                                          <p:attrName>style.visibility</p:attrName>
                                        </p:attrNameLst>
                                      </p:cBhvr>
                                      <p:to>
                                        <p:strVal val="visible"/>
                                      </p:to>
                                    </p:set>
                                    <p:animEffect filter="fade" transition="in">
                                      <p:cBhvr>
                                        <p:cTn dur="1000"/>
                                        <p:tgtEl>
                                          <p:spTgt spid="19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2) Determine acceptable evidence</a:t>
            </a:r>
          </a:p>
        </p:txBody>
      </p:sp>
      <p:sp>
        <p:nvSpPr>
          <p:cNvPr id="200" name="Shape 20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Performance-based assessments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Can-do descriptions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Can be in any of the 3 modes of communication</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0" st="0"/>
                                            </p:txEl>
                                          </p:spTgt>
                                        </p:tgtEl>
                                        <p:attrNameLst>
                                          <p:attrName>style.visibility</p:attrName>
                                        </p:attrNameLst>
                                      </p:cBhvr>
                                      <p:to>
                                        <p:strVal val="visible"/>
                                      </p:to>
                                    </p:set>
                                    <p:animEffect filter="fade" transition="in">
                                      <p:cBhvr>
                                        <p:cTn dur="1000"/>
                                        <p:tgtEl>
                                          <p:spTgt spid="2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1" st="1"/>
                                            </p:txEl>
                                          </p:spTgt>
                                        </p:tgtEl>
                                        <p:attrNameLst>
                                          <p:attrName>style.visibility</p:attrName>
                                        </p:attrNameLst>
                                      </p:cBhvr>
                                      <p:to>
                                        <p:strVal val="visible"/>
                                      </p:to>
                                    </p:set>
                                    <p:animEffect filter="fade" transition="in">
                                      <p:cBhvr>
                                        <p:cTn dur="1000"/>
                                        <p:tgtEl>
                                          <p:spTgt spid="2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2" st="2"/>
                                            </p:txEl>
                                          </p:spTgt>
                                        </p:tgtEl>
                                        <p:attrNameLst>
                                          <p:attrName>style.visibility</p:attrName>
                                        </p:attrNameLst>
                                      </p:cBhvr>
                                      <p:to>
                                        <p:strVal val="visible"/>
                                      </p:to>
                                    </p:set>
                                    <p:animEffect filter="fade" transition="in">
                                      <p:cBhvr>
                                        <p:cTn dur="1000"/>
                                        <p:tgtEl>
                                          <p:spTgt spid="2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3" st="3"/>
                                            </p:txEl>
                                          </p:spTgt>
                                        </p:tgtEl>
                                        <p:attrNameLst>
                                          <p:attrName>style.visibility</p:attrName>
                                        </p:attrNameLst>
                                      </p:cBhvr>
                                      <p:to>
                                        <p:strVal val="visible"/>
                                      </p:to>
                                    </p:set>
                                    <p:animEffect filter="fade" transition="in">
                                      <p:cBhvr>
                                        <p:cTn dur="1000"/>
                                        <p:tgtEl>
                                          <p:spTgt spid="2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xEl>
                                              <p:pRg end="4" st="4"/>
                                            </p:txEl>
                                          </p:spTgt>
                                        </p:tgtEl>
                                        <p:attrNameLst>
                                          <p:attrName>style.visibility</p:attrName>
                                        </p:attrNameLst>
                                      </p:cBhvr>
                                      <p:to>
                                        <p:strVal val="visible"/>
                                      </p:to>
                                    </p:set>
                                    <p:animEffect filter="fade" transition="in">
                                      <p:cBhvr>
                                        <p:cTn dur="1000"/>
                                        <p:tgtEl>
                                          <p:spTgt spid="200">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Interpersonal samples of evidence:</a:t>
            </a:r>
          </a:p>
        </p:txBody>
      </p:sp>
      <p:sp>
        <p:nvSpPr>
          <p:cNvPr id="206" name="Shape 206"/>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Making a purchase</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Meeting and Greeting</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Ordering in a restaurant</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Asking directions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Face to face or telephone conversations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Talking about friends and family</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Discussing events of the day</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Making plans</a:t>
            </a:r>
          </a:p>
          <a:p>
            <a:pPr indent="-6096" lvl="0" marL="82296"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Interpretive samples of evidence</a:t>
            </a:r>
          </a:p>
        </p:txBody>
      </p:sp>
      <p:sp>
        <p:nvSpPr>
          <p:cNvPr id="212" name="Shape 212"/>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listen with visuals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fill in graphs, charts, forms, graphic</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organizers, Venn diagrams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follow a route on a map</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check-off items in a list</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draw what is described</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put sentences in correct order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Review-Reflect</a:t>
            </a:r>
          </a:p>
        </p:txBody>
      </p:sp>
      <p:sp>
        <p:nvSpPr>
          <p:cNvPr id="108" name="Shape 108"/>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Comments or questions on yesterday’s experiences?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Anything you would like us to work on / answer today?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Presentational samples of evidence</a:t>
            </a:r>
          </a:p>
        </p:txBody>
      </p:sp>
      <p:sp>
        <p:nvSpPr>
          <p:cNvPr id="218" name="Shape 218"/>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80000"/>
              </a:lnSpc>
              <a:spcBef>
                <a:spcPts val="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Brochure or Itinerary</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Letter</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 Web pages (Facebook/myspace page)</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 Video or Podcasts</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Advertisement</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Agenda, Schedule or Plan of the day, week</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New beginning or ending of story, song</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TV or Radio spot</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Design a survey and present findings</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Public Service Announcement or Infomercial</a:t>
            </a:r>
          </a:p>
          <a:p>
            <a:pPr indent="-289560" lvl="0" marL="365760" marR="0" rtl="0" algn="l">
              <a:lnSpc>
                <a:spcPct val="80000"/>
              </a:lnSpc>
              <a:spcBef>
                <a:spcPts val="600"/>
              </a:spcBef>
              <a:buClr>
                <a:schemeClr val="accent1"/>
              </a:buClr>
              <a:buSzPct val="80000"/>
              <a:buFont typeface="Noto Symbol"/>
              <a:buChar char="●"/>
            </a:pPr>
            <a:r>
              <a:rPr b="0" baseline="0" i="0" lang="en-US" sz="2700" u="none" cap="none" strike="noStrike">
                <a:solidFill>
                  <a:schemeClr val="dk1"/>
                </a:solidFill>
                <a:latin typeface="Cabin"/>
                <a:ea typeface="Cabin"/>
                <a:cs typeface="Cabin"/>
                <a:sym typeface="Cabin"/>
              </a:rPr>
              <a:t>Essays, Plays, Poem, Song, Rap</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3) Plan learning experiences/instruction</a:t>
            </a:r>
          </a:p>
        </p:txBody>
      </p:sp>
      <p:sp>
        <p:nvSpPr>
          <p:cNvPr id="224" name="Shape 224"/>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90000"/>
              </a:lnSpc>
              <a:spcBef>
                <a:spcPts val="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Given the identified results and evidence of understanding, what are the most appropriate instructional activities?</a:t>
            </a:r>
          </a:p>
          <a:p>
            <a:pPr indent="-289560" lvl="0" marL="365760" marR="0" rtl="0" algn="l">
              <a:lnSpc>
                <a:spcPct val="90000"/>
              </a:lnSpc>
              <a:spcBef>
                <a:spcPts val="60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What facts, concepts, and skills will students need in order to perform effectively and achieve desired results?</a:t>
            </a:r>
          </a:p>
          <a:p>
            <a:pPr indent="-289560" lvl="0" marL="365760" marR="0" rtl="0" algn="l">
              <a:lnSpc>
                <a:spcPct val="90000"/>
              </a:lnSpc>
              <a:spcBef>
                <a:spcPts val="60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What activities will equip students with the needed knowledge and skills?</a:t>
            </a:r>
          </a:p>
          <a:p>
            <a:pPr indent="-289560" lvl="0" marL="365760" marR="0" rtl="0" algn="l">
              <a:lnSpc>
                <a:spcPct val="90000"/>
              </a:lnSpc>
              <a:spcBef>
                <a:spcPts val="60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 What will need to be taught and how will it best be taught in light of performance goals?</a:t>
            </a:r>
          </a:p>
          <a:p>
            <a:pPr indent="-139191" lvl="0" marL="365760" marR="0" rtl="0" algn="l">
              <a:lnSpc>
                <a:spcPct val="90000"/>
              </a:lnSpc>
              <a:spcBef>
                <a:spcPts val="600"/>
              </a:spcBef>
              <a:buClr>
                <a:schemeClr val="accent1"/>
              </a:buClr>
              <a:buFont typeface="Noto Symbol"/>
              <a:buNone/>
            </a:pPr>
            <a:r>
              <a:t/>
            </a:r>
            <a:endParaRPr b="0" baseline="0" i="0" sz="2950" u="none" cap="none" strike="noStrike">
              <a:solidFill>
                <a:schemeClr val="dk1"/>
              </a:solidFill>
              <a:latin typeface="Cabin"/>
              <a:ea typeface="Cabin"/>
              <a:cs typeface="Cabin"/>
              <a:sym typeface="Cabin"/>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0" st="0"/>
                                            </p:txEl>
                                          </p:spTgt>
                                        </p:tgtEl>
                                        <p:attrNameLst>
                                          <p:attrName>style.visibility</p:attrName>
                                        </p:attrNameLst>
                                      </p:cBhvr>
                                      <p:to>
                                        <p:strVal val="visible"/>
                                      </p:to>
                                    </p:set>
                                    <p:animEffect filter="fade" transition="in">
                                      <p:cBhvr>
                                        <p:cTn dur="1000"/>
                                        <p:tgtEl>
                                          <p:spTgt spid="2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1" st="1"/>
                                            </p:txEl>
                                          </p:spTgt>
                                        </p:tgtEl>
                                        <p:attrNameLst>
                                          <p:attrName>style.visibility</p:attrName>
                                        </p:attrNameLst>
                                      </p:cBhvr>
                                      <p:to>
                                        <p:strVal val="visible"/>
                                      </p:to>
                                    </p:set>
                                    <p:animEffect filter="fade" transition="in">
                                      <p:cBhvr>
                                        <p:cTn dur="1000"/>
                                        <p:tgtEl>
                                          <p:spTgt spid="22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2" st="2"/>
                                            </p:txEl>
                                          </p:spTgt>
                                        </p:tgtEl>
                                        <p:attrNameLst>
                                          <p:attrName>style.visibility</p:attrName>
                                        </p:attrNameLst>
                                      </p:cBhvr>
                                      <p:to>
                                        <p:strVal val="visible"/>
                                      </p:to>
                                    </p:set>
                                    <p:animEffect filter="fade" transition="in">
                                      <p:cBhvr>
                                        <p:cTn dur="1000"/>
                                        <p:tgtEl>
                                          <p:spTgt spid="22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3" st="3"/>
                                            </p:txEl>
                                          </p:spTgt>
                                        </p:tgtEl>
                                        <p:attrNameLst>
                                          <p:attrName>style.visibility</p:attrName>
                                        </p:attrNameLst>
                                      </p:cBhvr>
                                      <p:to>
                                        <p:strVal val="visible"/>
                                      </p:to>
                                    </p:set>
                                    <p:animEffect filter="fade" transition="in">
                                      <p:cBhvr>
                                        <p:cTn dur="1000"/>
                                        <p:tgtEl>
                                          <p:spTgt spid="22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xEl>
                                              <p:pRg end="4" st="4"/>
                                            </p:txEl>
                                          </p:spTgt>
                                        </p:tgtEl>
                                        <p:attrNameLst>
                                          <p:attrName>style.visibility</p:attrName>
                                        </p:attrNameLst>
                                      </p:cBhvr>
                                      <p:to>
                                        <p:strVal val="visible"/>
                                      </p:to>
                                    </p:set>
                                    <p:animEffect filter="fade" transition="in">
                                      <p:cBhvr>
                                        <p:cTn dur="1000"/>
                                        <p:tgtEl>
                                          <p:spTgt spid="22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Test your understanding . . .</a:t>
            </a:r>
          </a:p>
        </p:txBody>
      </p:sp>
      <p:sp>
        <p:nvSpPr>
          <p:cNvPr id="230" name="Shape 23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Turn to a partner, and in your own words explain the 3 steps to backward design</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Put into your own words your understanding of</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Enduring Understandings</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Can-do statements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French Lesson </a:t>
            </a:r>
          </a:p>
        </p:txBody>
      </p:sp>
      <p:sp>
        <p:nvSpPr>
          <p:cNvPr id="236" name="Shape 236"/>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90000"/>
              </a:lnSpc>
              <a:spcBef>
                <a:spcPts val="0"/>
              </a:spcBef>
              <a:buClr>
                <a:schemeClr val="accent1"/>
              </a:buClr>
              <a:buSzPct val="80000"/>
              <a:buFont typeface="Noto Symbol"/>
              <a:buChar char="●"/>
            </a:pPr>
            <a:r>
              <a:rPr b="0" baseline="0" i="0" lang="en-US" sz="3200" u="sng" cap="none" strike="noStrike">
                <a:solidFill>
                  <a:schemeClr val="hlink"/>
                </a:solidFill>
                <a:latin typeface="Cabin"/>
                <a:ea typeface="Cabin"/>
                <a:cs typeface="Cabin"/>
                <a:sym typeface="Cabin"/>
                <a:hlinkClick r:id="rId3"/>
              </a:rPr>
              <a:t>http://www.learner.org/libraries/tfl/</a:t>
            </a:r>
          </a:p>
          <a:p>
            <a:pPr indent="-289560" lvl="0" marL="365760" marR="0" rtl="0" algn="l">
              <a:lnSpc>
                <a:spcPct val="9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As you watch this class, look for the following:</a:t>
            </a:r>
          </a:p>
          <a:p>
            <a:pPr indent="-246380" lvl="1" marL="640080" marR="0" rtl="0" algn="l">
              <a:lnSpc>
                <a:spcPct val="9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How much Target Language (French) does the teacher use?  And the students?</a:t>
            </a:r>
          </a:p>
          <a:p>
            <a:pPr indent="-246380" lvl="1" marL="640080" marR="0" rtl="0" algn="l">
              <a:lnSpc>
                <a:spcPct val="9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What kinds of strategies does the teacher use to make the TL comprehensible?</a:t>
            </a:r>
          </a:p>
          <a:p>
            <a:pPr indent="-246380" lvl="1" marL="640080" marR="0" rtl="0" algn="l">
              <a:lnSpc>
                <a:spcPct val="9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What is the theme/focus of the lesson?  How does this differ from a traditional “language” lesson?</a:t>
            </a:r>
          </a:p>
          <a:p>
            <a:pPr indent="-127000" lvl="0" marL="365760" marR="0" rtl="0" algn="l">
              <a:lnSpc>
                <a:spcPct val="9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The 3</a:t>
            </a:r>
            <a:r>
              <a:rPr b="0" baseline="30000" i="0" lang="en-US" sz="4300" u="none" cap="none" strike="noStrike">
                <a:solidFill>
                  <a:srgbClr val="562214"/>
                </a:solidFill>
                <a:latin typeface="Cabin"/>
                <a:ea typeface="Cabin"/>
                <a:cs typeface="Cabin"/>
                <a:sym typeface="Cabin"/>
              </a:rPr>
              <a:t>rd</a:t>
            </a:r>
            <a:r>
              <a:rPr b="0" baseline="0" i="0" lang="en-US" sz="4300" u="none" cap="none" strike="noStrike">
                <a:solidFill>
                  <a:srgbClr val="562214"/>
                </a:solidFill>
                <a:latin typeface="Cabin"/>
                <a:ea typeface="Cabin"/>
                <a:cs typeface="Cabin"/>
                <a:sym typeface="Cabin"/>
              </a:rPr>
              <a:t> “C”: Connections</a:t>
            </a:r>
          </a:p>
        </p:txBody>
      </p:sp>
      <p:sp>
        <p:nvSpPr>
          <p:cNvPr id="242" name="Shape 242"/>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STANDARD 3.1 Students reinforce and further their knowledge of other disciplines through the study of a WL.</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STANDARD 3.2 Students acquire information and recognize the distinctive viewpoints that are available only through knowledge of a WL and culture.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Learning Scenarios</a:t>
            </a:r>
          </a:p>
        </p:txBody>
      </p:sp>
      <p:sp>
        <p:nvSpPr>
          <p:cNvPr id="248" name="Shape 248"/>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In your groups, take your sample learning scenarios from day1and scan for  . . . .</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3.1</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3.2</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Content-based instruction	</a:t>
            </a:r>
          </a:p>
        </p:txBody>
      </p:sp>
      <p:sp>
        <p:nvSpPr>
          <p:cNvPr id="254" name="Shape 254"/>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emphasis on learning to use the language, not just talk about it</a:t>
            </a:r>
          </a:p>
          <a:p>
            <a:pPr indent="-289560" lvl="0" marL="365760" marR="0" rtl="0" algn="l">
              <a:lnSpc>
                <a:spcPct val="100000"/>
              </a:lnSpc>
              <a:spcBef>
                <a:spcPts val="60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construct knowledge and develop understandings about a topic and a learning task</a:t>
            </a:r>
          </a:p>
          <a:p>
            <a:pPr indent="-289560" lvl="0" marL="365760" marR="0" rtl="0" algn="l">
              <a:lnSpc>
                <a:spcPct val="100000"/>
              </a:lnSpc>
              <a:spcBef>
                <a:spcPts val="60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use language meaningfully and purposefully</a:t>
            </a:r>
          </a:p>
          <a:p>
            <a:pPr indent="-289560" lvl="0" marL="365760" marR="0" rtl="0" algn="l">
              <a:lnSpc>
                <a:spcPct val="100000"/>
              </a:lnSpc>
              <a:spcBef>
                <a:spcPts val="600"/>
              </a:spcBef>
              <a:buClr>
                <a:schemeClr val="accent1"/>
              </a:buClr>
              <a:buSzPct val="78666"/>
              <a:buFont typeface="Noto Symbol"/>
              <a:buChar char="●"/>
            </a:pPr>
            <a:r>
              <a:rPr b="0" baseline="0" i="0" lang="en-US" sz="2950" u="none" cap="none" strike="noStrike">
                <a:solidFill>
                  <a:schemeClr val="dk1"/>
                </a:solidFill>
                <a:latin typeface="Cabin"/>
                <a:ea typeface="Cabin"/>
                <a:cs typeface="Cabin"/>
                <a:sym typeface="Cabin"/>
              </a:rPr>
              <a:t>learn about language in the context of learning through language.</a:t>
            </a:r>
            <a:r>
              <a:rPr b="0" baseline="0" i="0" lang="en-US" sz="2950" u="sng" cap="none" strike="noStrike">
                <a:solidFill>
                  <a:schemeClr val="hlink"/>
                </a:solidFill>
                <a:latin typeface="Cabin"/>
                <a:ea typeface="Cabin"/>
                <a:cs typeface="Cabin"/>
                <a:sym typeface="Cabin"/>
                <a:hlinkClick r:id="rId3"/>
              </a:rPr>
              <a:t> </a:t>
            </a:r>
            <a:r>
              <a:rPr b="0" baseline="0" i="0" lang="en-US" sz="2050" u="sng" cap="none" strike="noStrike">
                <a:solidFill>
                  <a:schemeClr val="hlink"/>
                </a:solidFill>
                <a:latin typeface="Cabin"/>
                <a:ea typeface="Cabin"/>
                <a:cs typeface="Cabin"/>
                <a:sym typeface="Cabin"/>
                <a:hlinkClick r:id="rId4"/>
              </a:rPr>
              <a:t>http://www.carla.umn.edu/cobaltt/modules/principles/index.html</a:t>
            </a:r>
          </a:p>
          <a:p>
            <a:pPr indent="-139191" lvl="0" marL="365760" marR="0" rtl="0" algn="l">
              <a:lnSpc>
                <a:spcPct val="100000"/>
              </a:lnSpc>
              <a:spcBef>
                <a:spcPts val="600"/>
              </a:spcBef>
              <a:buClr>
                <a:schemeClr val="accent1"/>
              </a:buClr>
              <a:buFont typeface="Noto Symbol"/>
              <a:buNone/>
            </a:pPr>
            <a:r>
              <a:t/>
            </a:r>
            <a:endParaRPr b="0" baseline="0" i="0" sz="2950" u="none" cap="none" strike="noStrike">
              <a:solidFill>
                <a:schemeClr val="dk1"/>
              </a:solidFill>
              <a:latin typeface="Cabin"/>
              <a:ea typeface="Cabin"/>
              <a:cs typeface="Cabin"/>
              <a:sym typeface="Cabin"/>
            </a:endParaRPr>
          </a:p>
          <a:p>
            <a:pPr indent="-139191" lvl="0" marL="365760" marR="0" rtl="0" algn="l">
              <a:lnSpc>
                <a:spcPct val="100000"/>
              </a:lnSpc>
              <a:spcBef>
                <a:spcPts val="600"/>
              </a:spcBef>
              <a:buClr>
                <a:schemeClr val="accent1"/>
              </a:buClr>
              <a:buFont typeface="Noto Symbol"/>
              <a:buNone/>
            </a:pPr>
            <a:r>
              <a:t/>
            </a:r>
            <a:endParaRPr b="0" baseline="0" i="0" sz="2950" u="none" cap="none" strike="noStrike">
              <a:solidFill>
                <a:schemeClr val="dk1"/>
              </a:solidFill>
              <a:latin typeface="Cabin"/>
              <a:ea typeface="Cabin"/>
              <a:cs typeface="Cabin"/>
              <a:sym typeface="Cabin"/>
            </a:endParaRPr>
          </a:p>
          <a:p>
            <a:pPr indent="-139191" lvl="0" marL="365760" marR="0" rtl="0" algn="l">
              <a:lnSpc>
                <a:spcPct val="100000"/>
              </a:lnSpc>
              <a:spcBef>
                <a:spcPts val="600"/>
              </a:spcBef>
              <a:buClr>
                <a:schemeClr val="accent1"/>
              </a:buClr>
              <a:buFont typeface="Noto Symbol"/>
              <a:buNone/>
            </a:pPr>
            <a:r>
              <a:t/>
            </a:r>
            <a:endParaRPr b="0" baseline="0" i="0" sz="2950" u="none" cap="none" strike="noStrike">
              <a:solidFill>
                <a:schemeClr val="dk1"/>
              </a:solidFill>
              <a:latin typeface="Cabin"/>
              <a:ea typeface="Cabin"/>
              <a:cs typeface="Cabin"/>
              <a:sym typeface="Cabin"/>
            </a:endParaRPr>
          </a:p>
          <a:p>
            <a:pPr indent="-139191" lvl="0" marL="365760" marR="0" rtl="0" algn="l">
              <a:lnSpc>
                <a:spcPct val="100000"/>
              </a:lnSpc>
              <a:spcBef>
                <a:spcPts val="600"/>
              </a:spcBef>
              <a:buClr>
                <a:schemeClr val="accent1"/>
              </a:buClr>
              <a:buFont typeface="Noto Symbol"/>
              <a:buNone/>
            </a:pPr>
            <a:r>
              <a:t/>
            </a:r>
            <a:endParaRPr b="0" baseline="0" i="0" sz="2950" u="none" cap="none" strike="noStrike">
              <a:solidFill>
                <a:schemeClr val="dk1"/>
              </a:solidFill>
              <a:latin typeface="Cabin"/>
              <a:ea typeface="Cabin"/>
              <a:cs typeface="Cabin"/>
              <a:sym typeface="Cabin"/>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0" st="0"/>
                                            </p:txEl>
                                          </p:spTgt>
                                        </p:tgtEl>
                                        <p:attrNameLst>
                                          <p:attrName>style.visibility</p:attrName>
                                        </p:attrNameLst>
                                      </p:cBhvr>
                                      <p:to>
                                        <p:strVal val="visible"/>
                                      </p:to>
                                    </p:set>
                                    <p:animEffect filter="fade" transition="in">
                                      <p:cBhvr>
                                        <p:cTn dur="1000"/>
                                        <p:tgtEl>
                                          <p:spTgt spid="2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1" st="1"/>
                                            </p:txEl>
                                          </p:spTgt>
                                        </p:tgtEl>
                                        <p:attrNameLst>
                                          <p:attrName>style.visibility</p:attrName>
                                        </p:attrNameLst>
                                      </p:cBhvr>
                                      <p:to>
                                        <p:strVal val="visible"/>
                                      </p:to>
                                    </p:set>
                                    <p:animEffect filter="fade" transition="in">
                                      <p:cBhvr>
                                        <p:cTn dur="1000"/>
                                        <p:tgtEl>
                                          <p:spTgt spid="2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2" st="2"/>
                                            </p:txEl>
                                          </p:spTgt>
                                        </p:tgtEl>
                                        <p:attrNameLst>
                                          <p:attrName>style.visibility</p:attrName>
                                        </p:attrNameLst>
                                      </p:cBhvr>
                                      <p:to>
                                        <p:strVal val="visible"/>
                                      </p:to>
                                    </p:set>
                                    <p:animEffect filter="fade" transition="in">
                                      <p:cBhvr>
                                        <p:cTn dur="1000"/>
                                        <p:tgtEl>
                                          <p:spTgt spid="25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3" st="3"/>
                                            </p:txEl>
                                          </p:spTgt>
                                        </p:tgtEl>
                                        <p:attrNameLst>
                                          <p:attrName>style.visibility</p:attrName>
                                        </p:attrNameLst>
                                      </p:cBhvr>
                                      <p:to>
                                        <p:strVal val="visible"/>
                                      </p:to>
                                    </p:set>
                                    <p:animEffect filter="fade" transition="in">
                                      <p:cBhvr>
                                        <p:cTn dur="1000"/>
                                        <p:tgtEl>
                                          <p:spTgt spid="25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4" st="4"/>
                                            </p:txEl>
                                          </p:spTgt>
                                        </p:tgtEl>
                                        <p:attrNameLst>
                                          <p:attrName>style.visibility</p:attrName>
                                        </p:attrNameLst>
                                      </p:cBhvr>
                                      <p:to>
                                        <p:strVal val="visible"/>
                                      </p:to>
                                    </p:set>
                                    <p:animEffect filter="fade" transition="in">
                                      <p:cBhvr>
                                        <p:cTn dur="1000"/>
                                        <p:tgtEl>
                                          <p:spTgt spid="25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5" st="5"/>
                                            </p:txEl>
                                          </p:spTgt>
                                        </p:tgtEl>
                                        <p:attrNameLst>
                                          <p:attrName>style.visibility</p:attrName>
                                        </p:attrNameLst>
                                      </p:cBhvr>
                                      <p:to>
                                        <p:strVal val="visible"/>
                                      </p:to>
                                    </p:set>
                                    <p:animEffect filter="fade" transition="in">
                                      <p:cBhvr>
                                        <p:cTn dur="1000"/>
                                        <p:tgtEl>
                                          <p:spTgt spid="25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6" st="6"/>
                                            </p:txEl>
                                          </p:spTgt>
                                        </p:tgtEl>
                                        <p:attrNameLst>
                                          <p:attrName>style.visibility</p:attrName>
                                        </p:attrNameLst>
                                      </p:cBhvr>
                                      <p:to>
                                        <p:strVal val="visible"/>
                                      </p:to>
                                    </p:set>
                                    <p:animEffect filter="fade" transition="in">
                                      <p:cBhvr>
                                        <p:cTn dur="1000"/>
                                        <p:tgtEl>
                                          <p:spTgt spid="25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4">
                                            <p:txEl>
                                              <p:pRg end="7" st="7"/>
                                            </p:txEl>
                                          </p:spTgt>
                                        </p:tgtEl>
                                        <p:attrNameLst>
                                          <p:attrName>style.visibility</p:attrName>
                                        </p:attrNameLst>
                                      </p:cBhvr>
                                      <p:to>
                                        <p:strVal val="visible"/>
                                      </p:to>
                                    </p:set>
                                    <p:animEffect filter="fade" transition="in">
                                      <p:cBhvr>
                                        <p:cTn dur="1000"/>
                                        <p:tgtEl>
                                          <p:spTgt spid="254">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Sample themes for heritage class micro teaching</a:t>
            </a:r>
          </a:p>
        </p:txBody>
      </p:sp>
      <p:sp>
        <p:nvSpPr>
          <p:cNvPr id="260" name="Shape 26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1" baseline="0" i="0" lang="en-US" sz="3200" u="none" cap="none" strike="noStrike">
                <a:solidFill>
                  <a:schemeClr val="dk1"/>
                </a:solidFill>
                <a:latin typeface="Cabin"/>
                <a:ea typeface="Cabin"/>
                <a:cs typeface="Cabin"/>
                <a:sym typeface="Cabin"/>
              </a:rPr>
              <a:t>Voyage to Mars</a:t>
            </a:r>
          </a:p>
          <a:p>
            <a:pPr indent="-289560" lvl="0" marL="365760" marR="0" rtl="0" algn="l">
              <a:lnSpc>
                <a:spcPct val="100000"/>
              </a:lnSpc>
              <a:spcBef>
                <a:spcPts val="600"/>
              </a:spcBef>
              <a:buClr>
                <a:schemeClr val="accent1"/>
              </a:buClr>
              <a:buSzPct val="80000"/>
              <a:buFont typeface="Noto Symbol"/>
              <a:buChar char="●"/>
            </a:pPr>
            <a:r>
              <a:rPr b="1" baseline="0" i="1" lang="en-US" sz="3200" u="none" cap="none" strike="noStrike">
                <a:solidFill>
                  <a:schemeClr val="dk1"/>
                </a:solidFill>
                <a:latin typeface="Cabin"/>
                <a:ea typeface="Cabin"/>
                <a:cs typeface="Cabin"/>
                <a:sym typeface="Cabin"/>
              </a:rPr>
              <a:t>- The Space Race</a:t>
            </a:r>
          </a:p>
          <a:p>
            <a:pPr indent="-6096" lvl="0" marL="82296" marR="0" rtl="0" algn="l">
              <a:lnSpc>
                <a:spcPct val="100000"/>
              </a:lnSpc>
              <a:spcBef>
                <a:spcPts val="600"/>
              </a:spcBef>
              <a:buClr>
                <a:schemeClr val="accent1"/>
              </a:buClr>
              <a:buSzPct val="25000"/>
              <a:buFont typeface="Noto Symbol"/>
              <a:buNone/>
            </a:pPr>
            <a:r>
              <a:rPr b="0" baseline="0" i="0" lang="en-US" sz="3200" u="none" cap="none" strike="noStrike">
                <a:solidFill>
                  <a:schemeClr val="dk1"/>
                </a:solidFill>
                <a:latin typeface="Cabin"/>
                <a:ea typeface="Cabin"/>
                <a:cs typeface="Cabin"/>
                <a:sym typeface="Cabin"/>
              </a:rPr>
              <a:t>(Trace the history of Soviet space travel and the US response; could lead to specific lessons or projects on topics, such as Women in Space,  Animals in Space, Inventions for Space, Rockets, etc.)</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Font typeface="Cabin"/>
              <a:buNone/>
            </a:pPr>
            <a:r>
              <a:t/>
            </a:r>
            <a:endParaRPr b="0" baseline="0" i="0" sz="4300" u="none" cap="none" strike="noStrike">
              <a:solidFill>
                <a:srgbClr val="562214"/>
              </a:solidFill>
              <a:latin typeface="Cabin"/>
              <a:ea typeface="Cabin"/>
              <a:cs typeface="Cabin"/>
              <a:sym typeface="Cabin"/>
            </a:endParaRPr>
          </a:p>
        </p:txBody>
      </p:sp>
      <p:sp>
        <p:nvSpPr>
          <p:cNvPr id="266" name="Shape 266"/>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1" baseline="0" i="0" lang="en-US" sz="3200" u="none" cap="none" strike="noStrike">
                <a:solidFill>
                  <a:schemeClr val="dk1"/>
                </a:solidFill>
                <a:latin typeface="Cabin"/>
                <a:ea typeface="Cabin"/>
                <a:cs typeface="Cabin"/>
                <a:sym typeface="Cabin"/>
              </a:rPr>
              <a:t> </a:t>
            </a:r>
            <a:r>
              <a:rPr b="1" baseline="0" i="1" lang="en-US" sz="3200" u="none" cap="none" strike="noStrike">
                <a:solidFill>
                  <a:schemeClr val="dk1"/>
                </a:solidFill>
                <a:latin typeface="Cabin"/>
                <a:ea typeface="Cabin"/>
                <a:cs typeface="Cabin"/>
                <a:sym typeface="Cabin"/>
              </a:rPr>
              <a:t>- Space Station Mir</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(Highlight the development of the Soviet Mir Space Station and US collaboration. Our local astronaut, Bonnie Dunbar (former CEO of the Museum of Flight), for example, trained in Russia before traveling to Mir.)</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Font typeface="Cabin"/>
              <a:buNone/>
            </a:pPr>
            <a:r>
              <a:t/>
            </a:r>
            <a:endParaRPr b="0" baseline="0" i="0" sz="4300" u="none" cap="none" strike="noStrike">
              <a:solidFill>
                <a:srgbClr val="562214"/>
              </a:solidFill>
              <a:latin typeface="Cabin"/>
              <a:ea typeface="Cabin"/>
              <a:cs typeface="Cabin"/>
              <a:sym typeface="Cabin"/>
            </a:endParaRPr>
          </a:p>
        </p:txBody>
      </p:sp>
      <p:sp>
        <p:nvSpPr>
          <p:cNvPr id="272" name="Shape 272"/>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1" baseline="0" i="1" lang="en-US" sz="3200" u="none" cap="none" strike="noStrike">
                <a:solidFill>
                  <a:schemeClr val="dk1"/>
                </a:solidFill>
                <a:latin typeface="Cabin"/>
                <a:ea typeface="Cabin"/>
                <a:cs typeface="Cabin"/>
                <a:sym typeface="Cabin"/>
              </a:rPr>
              <a:t>- International Space Station</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did this idea develop, which countries collaborate, how do they live there, communicate, etc.?)</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ctrTitle"/>
          </p:nvPr>
        </p:nvSpPr>
        <p:spPr>
          <a:xfrm>
            <a:off x="1432559" y="359897"/>
            <a:ext cx="7406639" cy="1472183"/>
          </a:xfrm>
          <a:prstGeom prst="rect">
            <a:avLst/>
          </a:prstGeom>
          <a:noFill/>
          <a:ln>
            <a:noFill/>
          </a:ln>
        </p:spPr>
        <p:txBody>
          <a:bodyPr anchorCtr="0" anchor="b"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Objectives for Today</a:t>
            </a:r>
          </a:p>
        </p:txBody>
      </p:sp>
      <p:sp>
        <p:nvSpPr>
          <p:cNvPr id="114" name="Shape 114"/>
          <p:cNvSpPr txBox="1"/>
          <p:nvPr>
            <p:ph idx="1" type="subTitle"/>
          </p:nvPr>
        </p:nvSpPr>
        <p:spPr>
          <a:xfrm>
            <a:off x="1432559" y="1850063"/>
            <a:ext cx="7406639" cy="4737102"/>
          </a:xfrm>
          <a:prstGeom prst="rect">
            <a:avLst/>
          </a:prstGeom>
          <a:noFill/>
          <a:ln>
            <a:noFill/>
          </a:ln>
        </p:spPr>
        <p:txBody>
          <a:bodyPr anchorCtr="0" anchor="t" bIns="45700" lIns="91425" rIns="91425" tIns="0">
            <a:noAutofit/>
          </a:bodyPr>
          <a:lstStyle/>
          <a:p>
            <a:pPr indent="-2032" lvl="0" marL="27432" marR="0" rtl="0" algn="l">
              <a:lnSpc>
                <a:spcPct val="100000"/>
              </a:lnSpc>
              <a:spcBef>
                <a:spcPts val="0"/>
              </a:spcBef>
              <a:buClr>
                <a:schemeClr val="accent1"/>
              </a:buClr>
              <a:buSzPct val="25000"/>
              <a:buFont typeface="Noto Symbol"/>
              <a:buNone/>
            </a:pPr>
            <a:r>
              <a:rPr b="0" baseline="0" i="0" lang="en-US" sz="2600" u="none" cap="none" strike="noStrike">
                <a:solidFill>
                  <a:srgbClr val="341108"/>
                </a:solidFill>
                <a:latin typeface="Cabin"/>
                <a:ea typeface="Cabin"/>
                <a:cs typeface="Cabin"/>
                <a:sym typeface="Cabin"/>
              </a:rPr>
              <a:t>By the end of today’s work together, participants will be able to . . . </a:t>
            </a:r>
          </a:p>
          <a:p>
            <a:pPr indent="-459232" lvl="0" marL="484632" marR="0" rtl="0" algn="l">
              <a:lnSpc>
                <a:spcPct val="100000"/>
              </a:lnSpc>
              <a:spcBef>
                <a:spcPts val="600"/>
              </a:spcBef>
              <a:buClr>
                <a:schemeClr val="accent1"/>
              </a:buClr>
              <a:buSzPct val="79999"/>
              <a:buFont typeface="Arial"/>
              <a:buChar char="•"/>
            </a:pPr>
            <a:r>
              <a:rPr b="0" baseline="0" i="0" lang="en-US" sz="2600" u="none" cap="none" strike="noStrike">
                <a:solidFill>
                  <a:srgbClr val="341108"/>
                </a:solidFill>
                <a:latin typeface="Cabin"/>
                <a:ea typeface="Cabin"/>
                <a:cs typeface="Cabin"/>
                <a:sym typeface="Cabin"/>
              </a:rPr>
              <a:t>Identify and understand the principles of backward design in lesson planning</a:t>
            </a:r>
          </a:p>
          <a:p>
            <a:pPr indent="-459232" lvl="0" marL="484632" marR="0" rtl="0" algn="l">
              <a:lnSpc>
                <a:spcPct val="100000"/>
              </a:lnSpc>
              <a:spcBef>
                <a:spcPts val="600"/>
              </a:spcBef>
              <a:buClr>
                <a:schemeClr val="accent1"/>
              </a:buClr>
              <a:buSzPct val="79999"/>
              <a:buFont typeface="Arial"/>
              <a:buChar char="•"/>
            </a:pPr>
            <a:r>
              <a:rPr b="0" baseline="0" i="0" lang="en-US" sz="2600" u="none" cap="none" strike="noStrike">
                <a:solidFill>
                  <a:srgbClr val="341108"/>
                </a:solidFill>
                <a:latin typeface="Cabin"/>
                <a:ea typeface="Cabin"/>
                <a:cs typeface="Cabin"/>
                <a:sym typeface="Cabin"/>
              </a:rPr>
              <a:t>Understand the importance of connecting to content via theme-based lesson planning</a:t>
            </a:r>
          </a:p>
          <a:p>
            <a:pPr indent="-459232" lvl="0" marL="484632" marR="0" rtl="0" algn="l">
              <a:lnSpc>
                <a:spcPct val="100000"/>
              </a:lnSpc>
              <a:spcBef>
                <a:spcPts val="600"/>
              </a:spcBef>
              <a:buClr>
                <a:schemeClr val="accent1"/>
              </a:buClr>
              <a:buSzPct val="79999"/>
              <a:buFont typeface="Arial"/>
              <a:buChar char="•"/>
            </a:pPr>
            <a:r>
              <a:rPr b="0" baseline="0" i="0" lang="en-US" sz="2600" u="none" cap="none" strike="noStrike">
                <a:solidFill>
                  <a:srgbClr val="341108"/>
                </a:solidFill>
                <a:latin typeface="Cabin"/>
                <a:ea typeface="Cabin"/>
                <a:cs typeface="Cabin"/>
                <a:sym typeface="Cabin"/>
              </a:rPr>
              <a:t>Find, evaluate, and begin to develop lesson plans for STEM lessons for heritage speakers and/or intensive summer program participants.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Font typeface="Cabin"/>
              <a:buNone/>
            </a:pPr>
            <a:r>
              <a:t/>
            </a:r>
            <a:endParaRPr b="0" baseline="0" i="0" sz="4300" u="none" cap="none" strike="noStrike">
              <a:solidFill>
                <a:srgbClr val="562214"/>
              </a:solidFill>
              <a:latin typeface="Cabin"/>
              <a:ea typeface="Cabin"/>
              <a:cs typeface="Cabin"/>
              <a:sym typeface="Cabin"/>
            </a:endParaRPr>
          </a:p>
        </p:txBody>
      </p:sp>
      <p:sp>
        <p:nvSpPr>
          <p:cNvPr id="278" name="Shape 278"/>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1" baseline="0" i="1" lang="en-US" sz="3200" u="none" cap="none" strike="noStrike">
                <a:solidFill>
                  <a:schemeClr val="dk1"/>
                </a:solidFill>
                <a:latin typeface="Cabin"/>
                <a:ea typeface="Cabin"/>
                <a:cs typeface="Cabin"/>
                <a:sym typeface="Cabin"/>
              </a:rPr>
              <a:t> Mars in the 21st Century?</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will the US collaborate with Russia to prepare for space travel in the 21</a:t>
            </a:r>
            <a:r>
              <a:rPr b="0" baseline="30000" i="0" lang="en-US" sz="3200" u="none" cap="none" strike="noStrike">
                <a:solidFill>
                  <a:schemeClr val="dk1"/>
                </a:solidFill>
                <a:latin typeface="Cabin"/>
                <a:ea typeface="Cabin"/>
                <a:cs typeface="Cabin"/>
                <a:sym typeface="Cabin"/>
              </a:rPr>
              <a:t>st</a:t>
            </a:r>
            <a:r>
              <a:rPr b="0" baseline="0" i="0" lang="en-US" sz="3200" u="none" cap="none" strike="noStrike">
                <a:solidFill>
                  <a:schemeClr val="dk1"/>
                </a:solidFill>
                <a:latin typeface="Cabin"/>
                <a:ea typeface="Cabin"/>
                <a:cs typeface="Cabin"/>
                <a:sym typeface="Cabin"/>
              </a:rPr>
              <a:t> century?)</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STEM Theme – Web of ideas</a:t>
            </a:r>
          </a:p>
        </p:txBody>
      </p:sp>
      <p:sp>
        <p:nvSpPr>
          <p:cNvPr id="284" name="Shape 284"/>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Webs, cognitive organizers to relate ideas around a central them</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Using a web to brainstorm ideas around a STEM theme</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Pick an image from Museum of Flight as a theme</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Write your main theme in the middle</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Brainstorm ideas</a:t>
            </a:r>
          </a:p>
          <a:p>
            <a:pPr indent="-246380" lvl="1" marL="640080" marR="0" rtl="0" algn="l">
              <a:lnSpc>
                <a:spcPct val="100000"/>
              </a:lnSpc>
              <a:spcBef>
                <a:spcPts val="550"/>
              </a:spcBef>
              <a:buClr>
                <a:schemeClr val="accent1"/>
              </a:buClr>
              <a:buSzPct val="100000"/>
              <a:buFont typeface="Verdana"/>
              <a:buChar char="◦"/>
            </a:pPr>
            <a:r>
              <a:rPr b="0" baseline="0" i="0" lang="en-US" sz="2800" u="none" cap="none" strike="noStrike">
                <a:solidFill>
                  <a:schemeClr val="dk1"/>
                </a:solidFill>
                <a:latin typeface="Cabin"/>
                <a:ea typeface="Cabin"/>
                <a:cs typeface="Cabin"/>
                <a:sym typeface="Cabin"/>
              </a:rPr>
              <a:t>Draw lines as you see connections</a:t>
            </a:r>
          </a:p>
          <a:p>
            <a:pPr indent="-68580" lvl="1" marL="640080" marR="0" rtl="0" algn="l">
              <a:lnSpc>
                <a:spcPct val="100000"/>
              </a:lnSpc>
              <a:spcBef>
                <a:spcPts val="550"/>
              </a:spcBef>
              <a:buClr>
                <a:schemeClr val="accent1"/>
              </a:buClr>
              <a:buFont typeface="Verdana"/>
              <a:buNone/>
            </a:pPr>
            <a:r>
              <a:t/>
            </a:r>
            <a:endParaRPr b="0" baseline="0" i="0" sz="28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sp>
        <p:nvSpPr>
          <p:cNvPr id="289" name="Shape 289"/>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Resources to explore</a:t>
            </a:r>
          </a:p>
        </p:txBody>
      </p:sp>
      <p:sp>
        <p:nvSpPr>
          <p:cNvPr id="290" name="Shape 29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sng" cap="none" strike="noStrike">
                <a:solidFill>
                  <a:schemeClr val="hlink"/>
                </a:solidFill>
                <a:latin typeface="Cabin"/>
                <a:ea typeface="Cabin"/>
                <a:cs typeface="Cabin"/>
                <a:sym typeface="Cabin"/>
                <a:hlinkClick r:id="rId3"/>
              </a:rPr>
              <a:t>http://www.museumofflight.org/</a:t>
            </a:r>
          </a:p>
          <a:p>
            <a:pPr indent="-289560" lvl="0" marL="365760" marR="0" rtl="0" algn="l">
              <a:lnSpc>
                <a:spcPct val="100000"/>
              </a:lnSpc>
              <a:spcBef>
                <a:spcPts val="600"/>
              </a:spcBef>
              <a:buClr>
                <a:schemeClr val="accent1"/>
              </a:buClr>
              <a:buSzPct val="80000"/>
              <a:buFont typeface="Noto Symbol"/>
              <a:buChar char="●"/>
            </a:pPr>
            <a:r>
              <a:rPr b="0" baseline="0" i="0" lang="en-US" sz="3200" u="sng" cap="none" strike="noStrike">
                <a:solidFill>
                  <a:schemeClr val="hlink"/>
                </a:solidFill>
                <a:latin typeface="Cabin"/>
                <a:ea typeface="Cabin"/>
                <a:cs typeface="Cabin"/>
                <a:sym typeface="Cabin"/>
                <a:hlinkClick r:id="rId4"/>
              </a:rPr>
              <a:t>http://www.nasm.si.edu/</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Today’s Tasks</a:t>
            </a:r>
          </a:p>
        </p:txBody>
      </p:sp>
      <p:sp>
        <p:nvSpPr>
          <p:cNvPr id="296" name="Shape 296"/>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Respond to Moodle journal prompt (Reflection #2)</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Explore resources in Moodle under TELL:  Planning</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Begin thinking of a STEM based space topic for micro-teaching next week. (Monday’s trip to the MOF will help.)</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This Afternoon</a:t>
            </a:r>
          </a:p>
        </p:txBody>
      </p:sp>
      <p:sp>
        <p:nvSpPr>
          <p:cNvPr id="302" name="Shape 302"/>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Linguafolio self-assessment</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Continue to work on Google sites</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Essential Questions</a:t>
            </a:r>
          </a:p>
        </p:txBody>
      </p:sp>
      <p:sp>
        <p:nvSpPr>
          <p:cNvPr id="120" name="Shape 120"/>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do I plan a lesson around the notion of backward design?</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can I connect language learning to content areas of STEM (Science, Technology, Engineering, and Math) in my lessons?</a:t>
            </a:r>
          </a:p>
          <a:p>
            <a:pPr indent="-289560" lvl="0" marL="365760" marR="0" rtl="0" algn="l">
              <a:lnSpc>
                <a:spcPct val="100000"/>
              </a:lnSpc>
              <a:spcBef>
                <a:spcPts val="600"/>
              </a:spcBef>
              <a:buClr>
                <a:schemeClr val="accent1"/>
              </a:buClr>
              <a:buSzPct val="80000"/>
              <a:buFont typeface="Noto Symbol"/>
              <a:buChar char="●"/>
            </a:pPr>
            <a:r>
              <a:rPr b="0" baseline="0" i="0" lang="en-US" sz="3200" u="none" cap="none" strike="noStrike">
                <a:solidFill>
                  <a:schemeClr val="dk1"/>
                </a:solidFill>
                <a:latin typeface="Cabin"/>
                <a:ea typeface="Cabin"/>
                <a:cs typeface="Cabin"/>
                <a:sym typeface="Cabin"/>
              </a:rPr>
              <a:t>How can I begin to think of lesson planning following the lesson templates?</a:t>
            </a: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STEM: What is it?</a:t>
            </a:r>
          </a:p>
        </p:txBody>
      </p:sp>
      <p:sp>
        <p:nvSpPr>
          <p:cNvPr id="126" name="Shape 126"/>
          <p:cNvSpPr txBox="1"/>
          <p:nvPr>
            <p:ph idx="1" type="body"/>
          </p:nvPr>
        </p:nvSpPr>
        <p:spPr>
          <a:xfrm>
            <a:off x="1102405" y="1981200"/>
            <a:ext cx="7355792" cy="43434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1" baseline="0" i="0" lang="en-US" sz="2400" u="none" cap="none" strike="noStrike">
                <a:solidFill>
                  <a:schemeClr val="dk1"/>
                </a:solidFill>
                <a:latin typeface="Cabin"/>
                <a:ea typeface="Cabin"/>
                <a:cs typeface="Cabin"/>
                <a:sym typeface="Cabin"/>
              </a:rPr>
              <a:t>S</a:t>
            </a:r>
            <a:r>
              <a:rPr b="0" baseline="0" i="0" lang="en-US" sz="2400" u="none" cap="none" strike="noStrike">
                <a:solidFill>
                  <a:schemeClr val="dk1"/>
                </a:solidFill>
                <a:latin typeface="Cabin"/>
                <a:ea typeface="Cabin"/>
                <a:cs typeface="Cabin"/>
                <a:sym typeface="Cabin"/>
              </a:rPr>
              <a:t>cience, </a:t>
            </a:r>
            <a:r>
              <a:rPr b="1" baseline="0" i="0" lang="en-US" sz="2400" u="none" cap="none" strike="noStrike">
                <a:solidFill>
                  <a:schemeClr val="dk1"/>
                </a:solidFill>
                <a:latin typeface="Cabin"/>
                <a:ea typeface="Cabin"/>
                <a:cs typeface="Cabin"/>
                <a:sym typeface="Cabin"/>
              </a:rPr>
              <a:t>T</a:t>
            </a:r>
            <a:r>
              <a:rPr b="0" baseline="0" i="0" lang="en-US" sz="2400" u="none" cap="none" strike="noStrike">
                <a:solidFill>
                  <a:schemeClr val="dk1"/>
                </a:solidFill>
                <a:latin typeface="Cabin"/>
                <a:ea typeface="Cabin"/>
                <a:cs typeface="Cabin"/>
                <a:sym typeface="Cabin"/>
              </a:rPr>
              <a:t>echnology, </a:t>
            </a:r>
            <a:r>
              <a:rPr b="1" baseline="0" i="0" lang="en-US" sz="2400" u="none" cap="none" strike="noStrike">
                <a:solidFill>
                  <a:schemeClr val="dk1"/>
                </a:solidFill>
                <a:latin typeface="Cabin"/>
                <a:ea typeface="Cabin"/>
                <a:cs typeface="Cabin"/>
                <a:sym typeface="Cabin"/>
              </a:rPr>
              <a:t>E</a:t>
            </a:r>
            <a:r>
              <a:rPr b="0" baseline="0" i="0" lang="en-US" sz="2400" u="none" cap="none" strike="noStrike">
                <a:solidFill>
                  <a:schemeClr val="dk1"/>
                </a:solidFill>
                <a:latin typeface="Cabin"/>
                <a:ea typeface="Cabin"/>
                <a:cs typeface="Cabin"/>
                <a:sym typeface="Cabin"/>
              </a:rPr>
              <a:t>ngineering, and </a:t>
            </a:r>
            <a:r>
              <a:rPr b="1" baseline="0" i="0" lang="en-US" sz="2400" u="none" cap="none" strike="noStrike">
                <a:solidFill>
                  <a:schemeClr val="dk1"/>
                </a:solidFill>
                <a:latin typeface="Cabin"/>
                <a:ea typeface="Cabin"/>
                <a:cs typeface="Cabin"/>
                <a:sym typeface="Cabin"/>
              </a:rPr>
              <a:t>M</a:t>
            </a:r>
            <a:r>
              <a:rPr b="0" baseline="0" i="0" lang="en-US" sz="2400" u="none" cap="none" strike="noStrike">
                <a:solidFill>
                  <a:schemeClr val="dk1"/>
                </a:solidFill>
                <a:latin typeface="Cabin"/>
                <a:ea typeface="Cabin"/>
                <a:cs typeface="Cabin"/>
                <a:sym typeface="Cabin"/>
              </a:rPr>
              <a:t>athematics</a:t>
            </a:r>
          </a:p>
          <a:p>
            <a:pPr indent="-289560" lvl="0" marL="365760" marR="0" rtl="0" algn="l">
              <a:lnSpc>
                <a:spcPct val="100000"/>
              </a:lnSpc>
              <a:spcBef>
                <a:spcPts val="60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Program started by Judith A. Ramaley, former director of the National Science Foundation’s education and human-resources division. </a:t>
            </a:r>
          </a:p>
          <a:p>
            <a:pPr indent="-289560" lvl="0" marL="365760" marR="0" rtl="0" algn="l">
              <a:lnSpc>
                <a:spcPct val="100000"/>
              </a:lnSpc>
              <a:spcBef>
                <a:spcPts val="60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Designed to revolutionize the teaching of subject areas such as mathematics and science by incorporating technology and engineering into regular curriculum by creating a “</a:t>
            </a:r>
            <a:r>
              <a:rPr b="0" baseline="0" i="0" lang="en-US" sz="2400" u="sng" cap="none" strike="noStrike">
                <a:solidFill>
                  <a:schemeClr val="hlink"/>
                </a:solidFill>
                <a:latin typeface="Cabin"/>
                <a:ea typeface="Cabin"/>
                <a:cs typeface="Cabin"/>
                <a:sym typeface="Cabin"/>
                <a:hlinkClick r:id="rId3"/>
              </a:rPr>
              <a:t>meta-discipline.</a:t>
            </a:r>
            <a:r>
              <a:rPr b="0" baseline="0" i="0" lang="en-US" sz="2400" u="none" cap="none" strike="noStrike">
                <a:solidFill>
                  <a:schemeClr val="dk1"/>
                </a:solidFill>
                <a:latin typeface="Cabin"/>
                <a:ea typeface="Cabin"/>
                <a:cs typeface="Cabin"/>
                <a:sym typeface="Cabin"/>
              </a:rPr>
              <a:t>”</a:t>
            </a:r>
          </a:p>
          <a:p>
            <a:pPr indent="-289560" lvl="0" marL="365760" marR="0" rtl="0" algn="l">
              <a:lnSpc>
                <a:spcPct val="100000"/>
              </a:lnSpc>
              <a:spcBef>
                <a:spcPts val="600"/>
              </a:spcBef>
              <a:buClr>
                <a:schemeClr val="accent1"/>
              </a:buClr>
              <a:buSzPct val="25000"/>
              <a:buFont typeface="Noto Symbol"/>
              <a:buNone/>
            </a:pPr>
            <a:r>
              <a:rPr b="0" baseline="0" i="0" lang="en-US" sz="1600" u="none" cap="none" strike="noStrike">
                <a:solidFill>
                  <a:srgbClr val="262699"/>
                </a:solidFill>
                <a:latin typeface="Cabin"/>
                <a:ea typeface="Cabin"/>
                <a:cs typeface="Cabin"/>
                <a:sym typeface="Cabin"/>
              </a:rPr>
              <a:t>http://drpfconsults.com/understanding-the-basics-of-stem-education/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animEffect filter="fade" transition="in">
                                      <p:cBhvr>
                                        <p:cTn dur="1000"/>
                                        <p:tgtEl>
                                          <p:spTgt spid="1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animEffect filter="fade" transition="in">
                                      <p:cBhvr>
                                        <p:cTn dur="1000"/>
                                        <p:tgtEl>
                                          <p:spTgt spid="1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animEffect filter="fade" transition="in">
                                      <p:cBhvr>
                                        <p:cTn dur="1000"/>
                                        <p:tgtEl>
                                          <p:spTgt spid="12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xEl>
                                              <p:pRg end="3" st="3"/>
                                            </p:txEl>
                                          </p:spTgt>
                                        </p:tgtEl>
                                        <p:attrNameLst>
                                          <p:attrName>style.visibility</p:attrName>
                                        </p:attrNameLst>
                                      </p:cBhvr>
                                      <p:to>
                                        <p:strVal val="visible"/>
                                      </p:to>
                                    </p:set>
                                    <p:animEffect filter="fade" transition="in">
                                      <p:cBhvr>
                                        <p:cTn dur="1000"/>
                                        <p:tgtEl>
                                          <p:spTgt spid="126">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STEM: More than 4 subjects</a:t>
            </a:r>
          </a:p>
        </p:txBody>
      </p:sp>
      <p:sp>
        <p:nvSpPr>
          <p:cNvPr id="133" name="Shape 133"/>
          <p:cNvSpPr txBox="1"/>
          <p:nvPr>
            <p:ph idx="1" type="body"/>
          </p:nvPr>
        </p:nvSpPr>
        <p:spPr>
          <a:xfrm>
            <a:off x="685800" y="1981200"/>
            <a:ext cx="7772400" cy="43434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STEM Education attempts to transform the typical teacher-centered classroom by encouraging a curriculum that is driven by </a:t>
            </a:r>
            <a:r>
              <a:rPr b="1" baseline="0" i="0" lang="en-US" sz="2400" u="none" cap="none" strike="noStrike">
                <a:solidFill>
                  <a:schemeClr val="dk1"/>
                </a:solidFill>
                <a:latin typeface="Cabin"/>
                <a:ea typeface="Cabin"/>
                <a:cs typeface="Cabin"/>
                <a:sym typeface="Cabin"/>
              </a:rPr>
              <a:t>problem-solving, discovery, exploratory learning</a:t>
            </a:r>
            <a:r>
              <a:rPr b="0" baseline="0" i="0" lang="en-US" sz="2400" u="none" cap="none" strike="noStrike">
                <a:solidFill>
                  <a:schemeClr val="dk1"/>
                </a:solidFill>
                <a:latin typeface="Cabin"/>
                <a:ea typeface="Cabin"/>
                <a:cs typeface="Cabin"/>
                <a:sym typeface="Cabin"/>
              </a:rPr>
              <a:t>, and requires students to actively engage a situation in order to find its solution.</a:t>
            </a:r>
          </a:p>
          <a:p>
            <a:pPr indent="-289560" lvl="0" marL="365760" marR="0" rtl="0" algn="l">
              <a:lnSpc>
                <a:spcPct val="100000"/>
              </a:lnSpc>
              <a:spcBef>
                <a:spcPts val="60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The science, engineering, and mathematics fields are made complete by the </a:t>
            </a:r>
            <a:r>
              <a:rPr b="1" baseline="0" i="0" lang="en-US" sz="2400" u="none" cap="none" strike="noStrike">
                <a:solidFill>
                  <a:schemeClr val="dk1"/>
                </a:solidFill>
                <a:latin typeface="Cabin"/>
                <a:ea typeface="Cabin"/>
                <a:cs typeface="Cabin"/>
                <a:sym typeface="Cabin"/>
              </a:rPr>
              <a:t>technology</a:t>
            </a:r>
            <a:r>
              <a:rPr b="0" baseline="0" i="0" lang="en-US" sz="2400" u="none" cap="none" strike="noStrike">
                <a:solidFill>
                  <a:schemeClr val="dk1"/>
                </a:solidFill>
                <a:latin typeface="Cabin"/>
                <a:ea typeface="Cabin"/>
                <a:cs typeface="Cabin"/>
                <a:sym typeface="Cabin"/>
              </a:rPr>
              <a:t> component that provides a </a:t>
            </a:r>
            <a:r>
              <a:rPr b="1" baseline="0" i="0" lang="en-US" sz="2400" u="none" cap="none" strike="noStrike">
                <a:solidFill>
                  <a:schemeClr val="dk1"/>
                </a:solidFill>
                <a:latin typeface="Cabin"/>
                <a:ea typeface="Cabin"/>
                <a:cs typeface="Cabin"/>
                <a:sym typeface="Cabin"/>
              </a:rPr>
              <a:t>creative and innovative way to problem solve and apply </a:t>
            </a:r>
            <a:r>
              <a:rPr b="0" baseline="0" i="0" lang="en-US" sz="2400" u="none" cap="none" strike="noStrike">
                <a:solidFill>
                  <a:schemeClr val="dk1"/>
                </a:solidFill>
                <a:latin typeface="Cabin"/>
                <a:ea typeface="Cabin"/>
                <a:cs typeface="Cabin"/>
                <a:sym typeface="Cabin"/>
              </a:rPr>
              <a:t>what has been learned.</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animEffect filter="fade" transition="in">
                                      <p:cBhvr>
                                        <p:cTn dur="1000"/>
                                        <p:tgtEl>
                                          <p:spTgt spid="1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 st="1"/>
                                            </p:txEl>
                                          </p:spTgt>
                                        </p:tgtEl>
                                        <p:attrNameLst>
                                          <p:attrName>style.visibility</p:attrName>
                                        </p:attrNameLst>
                                      </p:cBhvr>
                                      <p:to>
                                        <p:strVal val="visible"/>
                                      </p:to>
                                    </p:set>
                                    <p:animEffect filter="fade" transition="in">
                                      <p:cBhvr>
                                        <p:cTn dur="1000"/>
                                        <p:tgtEl>
                                          <p:spTgt spid="13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3850" u="none" cap="none" strike="noStrike">
                <a:solidFill>
                  <a:srgbClr val="562214"/>
                </a:solidFill>
                <a:latin typeface="Cabin"/>
                <a:ea typeface="Cabin"/>
                <a:cs typeface="Cabin"/>
                <a:sym typeface="Cabin"/>
              </a:rPr>
              <a:t>STEM: Why is it important </a:t>
            </a:r>
            <a:br>
              <a:rPr b="0" baseline="0" i="0" lang="en-US" sz="3850" u="none" cap="none" strike="noStrike">
                <a:solidFill>
                  <a:srgbClr val="562214"/>
                </a:solidFill>
                <a:latin typeface="Cabin"/>
                <a:ea typeface="Cabin"/>
                <a:cs typeface="Cabin"/>
                <a:sym typeface="Cabin"/>
              </a:rPr>
            </a:br>
            <a:r>
              <a:rPr b="0" baseline="0" i="0" lang="en-US" sz="3250" u="none" cap="none" strike="noStrike">
                <a:solidFill>
                  <a:srgbClr val="562214"/>
                </a:solidFill>
                <a:latin typeface="Cabin"/>
                <a:ea typeface="Cabin"/>
                <a:cs typeface="Cabin"/>
                <a:sym typeface="Cabin"/>
              </a:rPr>
              <a:t>(to us as language teachers)?</a:t>
            </a:r>
          </a:p>
        </p:txBody>
      </p:sp>
      <p:sp>
        <p:nvSpPr>
          <p:cNvPr id="139" name="Shape 139"/>
          <p:cNvSpPr txBox="1"/>
          <p:nvPr>
            <p:ph idx="1" type="body"/>
          </p:nvPr>
        </p:nvSpPr>
        <p:spPr>
          <a:xfrm>
            <a:off x="1145136" y="1981200"/>
            <a:ext cx="7313064" cy="43434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1" lang="en-US" sz="2400" u="none" cap="none" strike="noStrike">
                <a:solidFill>
                  <a:schemeClr val="dk1"/>
                </a:solidFill>
                <a:latin typeface="Cabin"/>
                <a:ea typeface="Cabin"/>
                <a:cs typeface="Cabin"/>
                <a:sym typeface="Cabin"/>
              </a:rPr>
              <a:t>All students benefit from the STEM program because it teaches </a:t>
            </a:r>
            <a:r>
              <a:rPr b="1" baseline="0" i="1" lang="en-US" sz="2400" u="none" cap="none" strike="noStrike">
                <a:solidFill>
                  <a:schemeClr val="dk1"/>
                </a:solidFill>
                <a:latin typeface="Cabin"/>
                <a:ea typeface="Cabin"/>
                <a:cs typeface="Cabin"/>
                <a:sym typeface="Cabin"/>
              </a:rPr>
              <a:t>independent innovation </a:t>
            </a:r>
            <a:r>
              <a:rPr b="0" baseline="0" i="1" lang="en-US" sz="2400" u="none" cap="none" strike="noStrike">
                <a:solidFill>
                  <a:schemeClr val="dk1"/>
                </a:solidFill>
                <a:latin typeface="Cabin"/>
                <a:ea typeface="Cabin"/>
                <a:cs typeface="Cabin"/>
                <a:sym typeface="Cabin"/>
              </a:rPr>
              <a:t>and allows students to explore greater depths of all of the subjects by </a:t>
            </a:r>
            <a:r>
              <a:rPr b="1" baseline="0" i="1" lang="en-US" sz="2400" u="none" cap="none" strike="noStrike">
                <a:solidFill>
                  <a:schemeClr val="dk1"/>
                </a:solidFill>
                <a:latin typeface="Cabin"/>
                <a:ea typeface="Cabin"/>
                <a:cs typeface="Cabin"/>
                <a:sym typeface="Cabin"/>
              </a:rPr>
              <a:t>utilizing the skills learned</a:t>
            </a:r>
            <a:r>
              <a:rPr b="0" baseline="0" i="1" lang="en-US" sz="2400" u="none" cap="none" strike="noStrike">
                <a:solidFill>
                  <a:schemeClr val="dk1"/>
                </a:solidFill>
                <a:latin typeface="Cabin"/>
                <a:ea typeface="Cabin"/>
                <a:cs typeface="Cabin"/>
                <a:sym typeface="Cabin"/>
              </a:rPr>
              <a:t>; these skills are going to be required in order for today's students to be tomorrow’s </a:t>
            </a:r>
            <a:r>
              <a:rPr b="1" baseline="0" i="1" lang="en-US" sz="2400" u="none" cap="none" strike="noStrike">
                <a:solidFill>
                  <a:schemeClr val="dk1"/>
                </a:solidFill>
                <a:latin typeface="Cabin"/>
                <a:ea typeface="Cabin"/>
                <a:cs typeface="Cabin"/>
                <a:sym typeface="Cabin"/>
              </a:rPr>
              <a:t>global leaders</a:t>
            </a:r>
            <a:r>
              <a:rPr b="0" baseline="0" i="1" lang="en-US" sz="2400" u="none" cap="none" strike="noStrike">
                <a:solidFill>
                  <a:schemeClr val="dk1"/>
                </a:solidFill>
                <a:latin typeface="Cabin"/>
                <a:ea typeface="Cabin"/>
                <a:cs typeface="Cabin"/>
                <a:sym typeface="Cabin"/>
              </a:rPr>
              <a:t>.</a:t>
            </a:r>
          </a:p>
          <a:p>
            <a:pPr indent="-289560" lvl="0" marL="365760" marR="0" rtl="0" algn="l">
              <a:lnSpc>
                <a:spcPct val="100000"/>
              </a:lnSpc>
              <a:spcBef>
                <a:spcPts val="60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STEM is the big education “buzz” word</a:t>
            </a:r>
          </a:p>
          <a:p>
            <a:pPr indent="-289560" lvl="0" marL="365760" marR="0" rtl="0" algn="l">
              <a:lnSpc>
                <a:spcPct val="100000"/>
              </a:lnSpc>
              <a:spcBef>
                <a:spcPts val="60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STEM has business and legislative support</a:t>
            </a:r>
          </a:p>
          <a:p>
            <a:pPr indent="-289560" lvl="0" marL="365760" marR="0" rtl="0" algn="l">
              <a:lnSpc>
                <a:spcPct val="100000"/>
              </a:lnSpc>
              <a:spcBef>
                <a:spcPts val="600"/>
              </a:spcBef>
              <a:buClr>
                <a:schemeClr val="accent1"/>
              </a:buClr>
              <a:buSzPct val="80000"/>
              <a:buFont typeface="Noto Symbol"/>
              <a:buChar char="●"/>
            </a:pPr>
            <a:r>
              <a:rPr b="0" baseline="0" i="0" lang="en-US" sz="2400" u="none" cap="none" strike="noStrike">
                <a:solidFill>
                  <a:schemeClr val="dk1"/>
                </a:solidFill>
                <a:latin typeface="Cabin"/>
                <a:ea typeface="Cabin"/>
                <a:cs typeface="Cabin"/>
                <a:sym typeface="Cabin"/>
              </a:rPr>
              <a:t>STEM is often expanded to STE</a:t>
            </a:r>
            <a:r>
              <a:rPr b="1" baseline="0" i="0" lang="en-US" sz="2400" u="none" cap="none" strike="noStrike">
                <a:solidFill>
                  <a:schemeClr val="dk1"/>
                </a:solidFill>
                <a:latin typeface="Cabin"/>
                <a:ea typeface="Cabin"/>
                <a:cs typeface="Cabin"/>
                <a:sym typeface="Cabin"/>
              </a:rPr>
              <a:t>A</a:t>
            </a:r>
            <a:r>
              <a:rPr b="0" baseline="0" i="0" lang="en-US" sz="2400" u="none" cap="none" strike="noStrike">
                <a:solidFill>
                  <a:schemeClr val="dk1"/>
                </a:solidFill>
                <a:latin typeface="Cabin"/>
                <a:ea typeface="Cabin"/>
                <a:cs typeface="Cabin"/>
                <a:sym typeface="Cabin"/>
              </a:rPr>
              <a:t>M (for “Arts”) (so there is potential to also include WLs)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000"/>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000"/>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000"/>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000"/>
                                        <p:tgtEl>
                                          <p:spTgt spid="13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665162" y="620712"/>
            <a:ext cx="7772400" cy="990599"/>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                   STARTALK Principles</a:t>
            </a:r>
          </a:p>
        </p:txBody>
      </p:sp>
      <p:sp>
        <p:nvSpPr>
          <p:cNvPr id="145" name="Shape 145"/>
          <p:cNvSpPr txBox="1"/>
          <p:nvPr>
            <p:ph idx="1" type="body"/>
          </p:nvPr>
        </p:nvSpPr>
        <p:spPr>
          <a:xfrm>
            <a:off x="965674" y="1981200"/>
            <a:ext cx="7492524" cy="43434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2500" u="none" cap="none" strike="noStrike">
                <a:solidFill>
                  <a:schemeClr val="dk1"/>
                </a:solidFill>
                <a:latin typeface="Cabin"/>
                <a:ea typeface="Cabin"/>
                <a:cs typeface="Cabin"/>
                <a:sym typeface="Cabin"/>
              </a:rPr>
              <a:t>Implementing a Standards-Based and Thematically Organized Curriculum</a:t>
            </a:r>
          </a:p>
          <a:p>
            <a:pPr indent="-289560" lvl="0" marL="365760" marR="0" rtl="0" algn="l">
              <a:lnSpc>
                <a:spcPct val="100000"/>
              </a:lnSpc>
              <a:spcBef>
                <a:spcPts val="600"/>
              </a:spcBef>
              <a:buClr>
                <a:schemeClr val="accent1"/>
              </a:buClr>
              <a:buSzPct val="80000"/>
              <a:buFont typeface="Noto Symbol"/>
              <a:buChar char="●"/>
            </a:pPr>
            <a:r>
              <a:rPr b="0" baseline="0" i="0" lang="en-US" sz="2500" u="none" cap="none" strike="noStrike">
                <a:solidFill>
                  <a:schemeClr val="dk1"/>
                </a:solidFill>
                <a:latin typeface="Cabin"/>
                <a:ea typeface="Cabin"/>
                <a:cs typeface="Cabin"/>
                <a:sym typeface="Cabin"/>
              </a:rPr>
              <a:t>Facilitating a Learner-Centered Classroom</a:t>
            </a:r>
          </a:p>
          <a:p>
            <a:pPr indent="-289560" lvl="0" marL="365760" marR="0" rtl="0" algn="l">
              <a:lnSpc>
                <a:spcPct val="100000"/>
              </a:lnSpc>
              <a:spcBef>
                <a:spcPts val="600"/>
              </a:spcBef>
              <a:buClr>
                <a:schemeClr val="accent1"/>
              </a:buClr>
              <a:buSzPct val="80000"/>
              <a:buFont typeface="Noto Symbol"/>
              <a:buChar char="●"/>
            </a:pPr>
            <a:r>
              <a:rPr b="0" baseline="0" i="0" lang="en-US" sz="2500" u="none" cap="none" strike="noStrike">
                <a:solidFill>
                  <a:schemeClr val="dk1"/>
                </a:solidFill>
                <a:latin typeface="Cabin"/>
                <a:ea typeface="Cabin"/>
                <a:cs typeface="Cabin"/>
                <a:sym typeface="Cabin"/>
              </a:rPr>
              <a:t>Using the Target Language and Providing Comprehensible Input for Instruction</a:t>
            </a:r>
          </a:p>
          <a:p>
            <a:pPr indent="-289560" lvl="0" marL="365760" marR="0" rtl="0" algn="l">
              <a:lnSpc>
                <a:spcPct val="100000"/>
              </a:lnSpc>
              <a:spcBef>
                <a:spcPts val="600"/>
              </a:spcBef>
              <a:buClr>
                <a:schemeClr val="accent1"/>
              </a:buClr>
              <a:buSzPct val="80000"/>
              <a:buFont typeface="Noto Symbol"/>
              <a:buChar char="●"/>
            </a:pPr>
            <a:r>
              <a:rPr b="0" baseline="0" i="0" lang="en-US" sz="2500" u="none" cap="none" strike="noStrike">
                <a:solidFill>
                  <a:schemeClr val="dk1"/>
                </a:solidFill>
                <a:latin typeface="Cabin"/>
                <a:ea typeface="Cabin"/>
                <a:cs typeface="Cabin"/>
                <a:sym typeface="Cabin"/>
              </a:rPr>
              <a:t>Integrating Culture, Content, and Language in a World Language Classroom</a:t>
            </a:r>
          </a:p>
          <a:p>
            <a:pPr indent="-289560" lvl="0" marL="365760" marR="0" rtl="0" algn="l">
              <a:lnSpc>
                <a:spcPct val="100000"/>
              </a:lnSpc>
              <a:spcBef>
                <a:spcPts val="600"/>
              </a:spcBef>
              <a:buClr>
                <a:schemeClr val="accent1"/>
              </a:buClr>
              <a:buSzPct val="80000"/>
              <a:buFont typeface="Noto Symbol"/>
              <a:buChar char="●"/>
            </a:pPr>
            <a:r>
              <a:rPr b="0" baseline="0" i="0" lang="en-US" sz="2500" u="none" cap="none" strike="noStrike">
                <a:solidFill>
                  <a:schemeClr val="dk1"/>
                </a:solidFill>
                <a:latin typeface="Cabin"/>
                <a:ea typeface="Cabin"/>
                <a:cs typeface="Cabin"/>
                <a:sym typeface="Cabin"/>
              </a:rPr>
              <a:t>Adapting and Using Age-Appropriate Authentic Materials</a:t>
            </a:r>
          </a:p>
          <a:p>
            <a:pPr indent="-289560" lvl="0" marL="365760" marR="0" rtl="0" algn="l">
              <a:lnSpc>
                <a:spcPct val="100000"/>
              </a:lnSpc>
              <a:spcBef>
                <a:spcPts val="600"/>
              </a:spcBef>
              <a:buClr>
                <a:schemeClr val="accent1"/>
              </a:buClr>
              <a:buSzPct val="80000"/>
              <a:buFont typeface="Noto Symbol"/>
              <a:buChar char="●"/>
            </a:pPr>
            <a:r>
              <a:rPr b="0" baseline="0" i="0" lang="en-US" sz="2500" u="none" cap="none" strike="noStrike">
                <a:solidFill>
                  <a:schemeClr val="dk1"/>
                </a:solidFill>
                <a:latin typeface="Cabin"/>
                <a:ea typeface="Cabin"/>
                <a:cs typeface="Cabin"/>
                <a:sym typeface="Cabin"/>
              </a:rPr>
              <a:t>Conducting Performance-Based Assessment</a:t>
            </a:r>
          </a:p>
          <a:p>
            <a:pPr indent="-162559" lvl="0" marL="365760" marR="0" rtl="0" algn="l">
              <a:lnSpc>
                <a:spcPct val="80000"/>
              </a:lnSpc>
              <a:spcBef>
                <a:spcPts val="600"/>
              </a:spcBef>
              <a:buClr>
                <a:schemeClr val="accent1"/>
              </a:buClr>
              <a:buFont typeface="Noto Symbol"/>
              <a:buNone/>
            </a:pPr>
            <a:r>
              <a:t/>
            </a:r>
            <a:endParaRPr b="0" baseline="0" i="0" sz="2500" u="none" cap="none" strike="noStrike">
              <a:solidFill>
                <a:schemeClr val="dk1"/>
              </a:solidFill>
              <a:latin typeface="Cabin"/>
              <a:ea typeface="Cabin"/>
              <a:cs typeface="Cabin"/>
              <a:sym typeface="Cabin"/>
            </a:endParaRPr>
          </a:p>
          <a:p>
            <a:pPr indent="-289560" lvl="0" marL="365760" marR="0" rtl="0" algn="ctr">
              <a:lnSpc>
                <a:spcPct val="80000"/>
              </a:lnSpc>
              <a:spcBef>
                <a:spcPts val="600"/>
              </a:spcBef>
              <a:buClr>
                <a:schemeClr val="accent1"/>
              </a:buClr>
              <a:buFont typeface="Noto Symbol"/>
              <a:buNone/>
            </a:pPr>
            <a:r>
              <a:t/>
            </a:r>
            <a:endParaRPr b="0" baseline="0" i="0" sz="2500" u="none" cap="none" strike="noStrike">
              <a:solidFill>
                <a:schemeClr val="dk1"/>
              </a:solidFill>
              <a:latin typeface="Cabin"/>
              <a:ea typeface="Cabin"/>
              <a:cs typeface="Cabin"/>
              <a:sym typeface="Cabin"/>
            </a:endParaRPr>
          </a:p>
          <a:p>
            <a:pPr indent="-289560" lvl="0" marL="365760" marR="0" rtl="0" algn="ctr">
              <a:lnSpc>
                <a:spcPct val="80000"/>
              </a:lnSpc>
              <a:spcBef>
                <a:spcPts val="600"/>
              </a:spcBef>
              <a:buClr>
                <a:schemeClr val="accent1"/>
              </a:buClr>
              <a:buFont typeface="Noto Symbol"/>
              <a:buNone/>
            </a:pPr>
            <a:r>
              <a:t/>
            </a:r>
            <a:endParaRPr b="0" baseline="0" i="0" sz="2500" u="none" cap="none" strike="noStrike">
              <a:solidFill>
                <a:schemeClr val="dk1"/>
              </a:solidFill>
              <a:latin typeface="Cabin"/>
              <a:ea typeface="Cabin"/>
              <a:cs typeface="Cabin"/>
              <a:sym typeface="Cabin"/>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0" st="0"/>
                                            </p:txEl>
                                          </p:spTgt>
                                        </p:tgtEl>
                                        <p:attrNameLst>
                                          <p:attrName>style.visibility</p:attrName>
                                        </p:attrNameLst>
                                      </p:cBhvr>
                                      <p:to>
                                        <p:strVal val="visible"/>
                                      </p:to>
                                    </p:set>
                                    <p:animEffect filter="fade" transition="in">
                                      <p:cBhvr>
                                        <p:cTn dur="1000"/>
                                        <p:tgtEl>
                                          <p:spTgt spid="14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1" st="1"/>
                                            </p:txEl>
                                          </p:spTgt>
                                        </p:tgtEl>
                                        <p:attrNameLst>
                                          <p:attrName>style.visibility</p:attrName>
                                        </p:attrNameLst>
                                      </p:cBhvr>
                                      <p:to>
                                        <p:strVal val="visible"/>
                                      </p:to>
                                    </p:set>
                                    <p:animEffect filter="fade" transition="in">
                                      <p:cBhvr>
                                        <p:cTn dur="1000"/>
                                        <p:tgtEl>
                                          <p:spTgt spid="14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2" st="2"/>
                                            </p:txEl>
                                          </p:spTgt>
                                        </p:tgtEl>
                                        <p:attrNameLst>
                                          <p:attrName>style.visibility</p:attrName>
                                        </p:attrNameLst>
                                      </p:cBhvr>
                                      <p:to>
                                        <p:strVal val="visible"/>
                                      </p:to>
                                    </p:set>
                                    <p:animEffect filter="fade" transition="in">
                                      <p:cBhvr>
                                        <p:cTn dur="1000"/>
                                        <p:tgtEl>
                                          <p:spTgt spid="14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3" st="3"/>
                                            </p:txEl>
                                          </p:spTgt>
                                        </p:tgtEl>
                                        <p:attrNameLst>
                                          <p:attrName>style.visibility</p:attrName>
                                        </p:attrNameLst>
                                      </p:cBhvr>
                                      <p:to>
                                        <p:strVal val="visible"/>
                                      </p:to>
                                    </p:set>
                                    <p:animEffect filter="fade" transition="in">
                                      <p:cBhvr>
                                        <p:cTn dur="1000"/>
                                        <p:tgtEl>
                                          <p:spTgt spid="14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4" st="4"/>
                                            </p:txEl>
                                          </p:spTgt>
                                        </p:tgtEl>
                                        <p:attrNameLst>
                                          <p:attrName>style.visibility</p:attrName>
                                        </p:attrNameLst>
                                      </p:cBhvr>
                                      <p:to>
                                        <p:strVal val="visible"/>
                                      </p:to>
                                    </p:set>
                                    <p:animEffect filter="fade" transition="in">
                                      <p:cBhvr>
                                        <p:cTn dur="1000"/>
                                        <p:tgtEl>
                                          <p:spTgt spid="14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5" st="5"/>
                                            </p:txEl>
                                          </p:spTgt>
                                        </p:tgtEl>
                                        <p:attrNameLst>
                                          <p:attrName>style.visibility</p:attrName>
                                        </p:attrNameLst>
                                      </p:cBhvr>
                                      <p:to>
                                        <p:strVal val="visible"/>
                                      </p:to>
                                    </p:set>
                                    <p:animEffect filter="fade" transition="in">
                                      <p:cBhvr>
                                        <p:cTn dur="1000"/>
                                        <p:tgtEl>
                                          <p:spTgt spid="14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6" st="6"/>
                                            </p:txEl>
                                          </p:spTgt>
                                        </p:tgtEl>
                                        <p:attrNameLst>
                                          <p:attrName>style.visibility</p:attrName>
                                        </p:attrNameLst>
                                      </p:cBhvr>
                                      <p:to>
                                        <p:strVal val="visible"/>
                                      </p:to>
                                    </p:set>
                                    <p:animEffect filter="fade" transition="in">
                                      <p:cBhvr>
                                        <p:cTn dur="1000"/>
                                        <p:tgtEl>
                                          <p:spTgt spid="14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7" st="7"/>
                                            </p:txEl>
                                          </p:spTgt>
                                        </p:tgtEl>
                                        <p:attrNameLst>
                                          <p:attrName>style.visibility</p:attrName>
                                        </p:attrNameLst>
                                      </p:cBhvr>
                                      <p:to>
                                        <p:strVal val="visible"/>
                                      </p:to>
                                    </p:set>
                                    <p:animEffect filter="fade" transition="in">
                                      <p:cBhvr>
                                        <p:cTn dur="1000"/>
                                        <p:tgtEl>
                                          <p:spTgt spid="14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xEl>
                                              <p:pRg end="8" st="8"/>
                                            </p:txEl>
                                          </p:spTgt>
                                        </p:tgtEl>
                                        <p:attrNameLst>
                                          <p:attrName>style.visibility</p:attrName>
                                        </p:attrNameLst>
                                      </p:cBhvr>
                                      <p:to>
                                        <p:strVal val="visible"/>
                                      </p:to>
                                    </p:set>
                                    <p:animEffect filter="fade" transition="in">
                                      <p:cBhvr>
                                        <p:cTn dur="1000"/>
                                        <p:tgtEl>
                                          <p:spTgt spid="145">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1435608" y="274637"/>
            <a:ext cx="7498080" cy="1143000"/>
          </a:xfrm>
          <a:prstGeom prst="rect">
            <a:avLst/>
          </a:prstGeom>
          <a:noFill/>
          <a:ln>
            <a:noFill/>
          </a:ln>
        </p:spPr>
        <p:txBody>
          <a:bodyPr anchorCtr="0" anchor="ctr" bIns="45700" lIns="91425" rIns="91425" tIns="45700">
            <a:noAutofit/>
          </a:bodyPr>
          <a:lstStyle/>
          <a:p>
            <a:pPr indent="0" lvl="0" marL="0" marR="0" rtl="0" algn="l">
              <a:spcBef>
                <a:spcPts val="0"/>
              </a:spcBef>
              <a:buClr>
                <a:srgbClr val="562214"/>
              </a:buClr>
              <a:buSzPct val="25000"/>
              <a:buFont typeface="Cabin"/>
              <a:buNone/>
            </a:pPr>
            <a:r>
              <a:rPr b="0" baseline="0" i="0" lang="en-US" sz="4300" u="none" cap="none" strike="noStrike">
                <a:solidFill>
                  <a:srgbClr val="562214"/>
                </a:solidFill>
                <a:latin typeface="Cabin"/>
                <a:ea typeface="Cabin"/>
                <a:cs typeface="Cabin"/>
                <a:sym typeface="Cabin"/>
              </a:rPr>
              <a:t>Where are we headed? Samples</a:t>
            </a:r>
          </a:p>
        </p:txBody>
      </p:sp>
      <p:sp>
        <p:nvSpPr>
          <p:cNvPr id="152" name="Shape 152"/>
          <p:cNvSpPr txBox="1"/>
          <p:nvPr>
            <p:ph idx="1" type="body"/>
          </p:nvPr>
        </p:nvSpPr>
        <p:spPr>
          <a:xfrm>
            <a:off x="1435608" y="1447800"/>
            <a:ext cx="7498080" cy="4800600"/>
          </a:xfrm>
          <a:prstGeom prst="rect">
            <a:avLst/>
          </a:prstGeom>
          <a:noFill/>
          <a:ln>
            <a:noFill/>
          </a:ln>
        </p:spPr>
        <p:txBody>
          <a:bodyPr anchorCtr="0" anchor="t" bIns="45700" lIns="91425" rIns="91425" tIns="45700">
            <a:noAutofit/>
          </a:bodyPr>
          <a:lstStyle/>
          <a:p>
            <a:pPr indent="-289560" lvl="0" marL="365760" marR="0" rtl="0" algn="l">
              <a:lnSpc>
                <a:spcPct val="100000"/>
              </a:lnSpc>
              <a:spcBef>
                <a:spcPts val="0"/>
              </a:spcBef>
              <a:buClr>
                <a:schemeClr val="accent1"/>
              </a:buClr>
              <a:buSzPct val="80000"/>
              <a:buFont typeface="Noto Symbol"/>
              <a:buChar char="●"/>
            </a:pPr>
            <a:r>
              <a:rPr b="0" baseline="0" i="0" lang="en-US" sz="3200" u="sng" cap="none" strike="noStrike">
                <a:solidFill>
                  <a:schemeClr val="hlink"/>
                </a:solidFill>
                <a:latin typeface="Cabin"/>
                <a:ea typeface="Cabin"/>
                <a:cs typeface="Cabin"/>
                <a:sym typeface="Cabin"/>
                <a:hlinkClick r:id="rId3"/>
              </a:rPr>
              <a:t>http://startalk.umd.edu/2010/materials/</a:t>
            </a:r>
          </a:p>
          <a:p>
            <a:pPr indent="-246380" lvl="1" marL="640080" marR="0" rtl="0" algn="l">
              <a:lnSpc>
                <a:spcPct val="100000"/>
              </a:lnSpc>
              <a:spcBef>
                <a:spcPts val="550"/>
              </a:spcBef>
              <a:buClr>
                <a:schemeClr val="accent1"/>
              </a:buClr>
              <a:buSzPct val="100000"/>
              <a:buFont typeface="Verdana"/>
              <a:buChar char="◦"/>
            </a:pPr>
            <a:r>
              <a:rPr b="0" baseline="0" i="0" lang="en-US" sz="2800" u="sng" cap="none" strike="noStrike">
                <a:solidFill>
                  <a:schemeClr val="hlink"/>
                </a:solidFill>
                <a:latin typeface="Cabin"/>
                <a:ea typeface="Cabin"/>
                <a:cs typeface="Cabin"/>
                <a:sym typeface="Cabin"/>
                <a:hlinkClick r:id="rId4"/>
              </a:rPr>
              <a:t>Urdu</a:t>
            </a:r>
          </a:p>
          <a:p>
            <a:pPr indent="-246380" lvl="1" marL="640080" marR="0" rtl="0" algn="l">
              <a:lnSpc>
                <a:spcPct val="100000"/>
              </a:lnSpc>
              <a:spcBef>
                <a:spcPts val="550"/>
              </a:spcBef>
              <a:buClr>
                <a:schemeClr val="accent1"/>
              </a:buClr>
              <a:buSzPct val="100000"/>
              <a:buFont typeface="Verdana"/>
              <a:buChar char="◦"/>
            </a:pPr>
            <a:r>
              <a:rPr b="0" baseline="0" i="0" lang="en-US" sz="2800" u="sng" cap="none" strike="noStrike">
                <a:solidFill>
                  <a:schemeClr val="hlink"/>
                </a:solidFill>
                <a:latin typeface="Cabin"/>
                <a:ea typeface="Cabin"/>
                <a:cs typeface="Cabin"/>
                <a:sym typeface="Cabin"/>
                <a:hlinkClick r:id="rId5"/>
              </a:rPr>
              <a:t>Chinese</a:t>
            </a:r>
          </a:p>
          <a:p>
            <a:pPr indent="-68580" lvl="1" marL="640080" marR="0" rtl="0" algn="l">
              <a:lnSpc>
                <a:spcPct val="100000"/>
              </a:lnSpc>
              <a:spcBef>
                <a:spcPts val="550"/>
              </a:spcBef>
              <a:buClr>
                <a:schemeClr val="accent1"/>
              </a:buClr>
              <a:buFont typeface="Verdana"/>
              <a:buNone/>
            </a:pPr>
            <a:r>
              <a:t/>
            </a:r>
            <a:endParaRPr b="0" baseline="0" i="0" sz="2800" u="sng" cap="none" strike="noStrike">
              <a:solidFill>
                <a:schemeClr val="hlink"/>
              </a:solidFill>
              <a:latin typeface="Cabin"/>
              <a:ea typeface="Cabin"/>
              <a:cs typeface="Cabin"/>
              <a:sym typeface="Cabin"/>
              <a:hlinkClick r:id="rId6"/>
            </a:endParaRPr>
          </a:p>
          <a:p>
            <a:pPr indent="-68580" lvl="1" marL="640080" marR="0" rtl="0" algn="l">
              <a:lnSpc>
                <a:spcPct val="100000"/>
              </a:lnSpc>
              <a:spcBef>
                <a:spcPts val="550"/>
              </a:spcBef>
              <a:buClr>
                <a:schemeClr val="accent1"/>
              </a:buClr>
              <a:buFont typeface="Verdana"/>
              <a:buNone/>
            </a:pPr>
            <a:r>
              <a:t/>
            </a:r>
            <a:endParaRPr b="0" baseline="0" i="0" sz="2800" u="sng" cap="none" strike="noStrike">
              <a:solidFill>
                <a:schemeClr val="hlink"/>
              </a:solidFill>
              <a:latin typeface="Cabin"/>
              <a:ea typeface="Cabin"/>
              <a:cs typeface="Cabin"/>
              <a:sym typeface="Cabin"/>
              <a:hlinkClick r:id="rId7"/>
            </a:endParaRPr>
          </a:p>
          <a:p>
            <a:pPr indent="-68580" lvl="1" marL="640080" marR="0" rtl="0" algn="l">
              <a:lnSpc>
                <a:spcPct val="100000"/>
              </a:lnSpc>
              <a:spcBef>
                <a:spcPts val="550"/>
              </a:spcBef>
              <a:buClr>
                <a:schemeClr val="accent1"/>
              </a:buClr>
              <a:buFont typeface="Verdana"/>
              <a:buNone/>
            </a:pPr>
            <a:r>
              <a:t/>
            </a:r>
            <a:endParaRPr b="0" baseline="0" i="0" sz="2800" u="none" cap="none" strike="noStrike">
              <a:solidFill>
                <a:schemeClr val="dk1"/>
              </a:solidFill>
              <a:latin typeface="Cabin"/>
              <a:ea typeface="Cabin"/>
              <a:cs typeface="Cabin"/>
              <a:sym typeface="Cabin"/>
            </a:endParaRPr>
          </a:p>
          <a:p>
            <a:pPr indent="-127000" lvl="0" marL="365760" marR="0" rtl="0" algn="l">
              <a:lnSpc>
                <a:spcPct val="100000"/>
              </a:lnSpc>
              <a:spcBef>
                <a:spcPts val="600"/>
              </a:spcBef>
              <a:buClr>
                <a:schemeClr val="accent1"/>
              </a:buClr>
              <a:buFont typeface="Noto Symbol"/>
              <a:buNone/>
            </a:pPr>
            <a:r>
              <a:t/>
            </a:r>
            <a:endParaRPr b="0" baseline="0" i="0" sz="3200" u="none" cap="none" strike="noStrike">
              <a:solidFill>
                <a:schemeClr val="dk1"/>
              </a:solidFill>
              <a:latin typeface="Cabin"/>
              <a:ea typeface="Cabin"/>
              <a:cs typeface="Cabin"/>
              <a:sym typeface="Cabin"/>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olstice">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