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Lst>
  <p:sldSz cy="68580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C7EB19F5-BD71-4F91-907A-0CD9D74F8154}">
  <a:tblStyle styleId="{C7EB19F5-BD71-4F91-907A-0CD9D74F8154}" styleName="Table_0"/>
</a:tblStyleLst>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1" name="Shape 1"/>
        <p:cNvGrpSpPr/>
        <p:nvPr/>
      </p:nvGrpSpPr>
      <p:grpSpPr>
        <a:xfrm>
          <a:off x="0" y="0"/>
          <a:ext cx="0" cy="0"/>
          <a:chOff x="0" y="0"/>
          <a:chExt cx="0" cy="0"/>
        </a:xfrm>
      </p:grpSpPr>
      <p:sp>
        <p:nvSpPr>
          <p:cNvPr id="2" name="Shape 2"/>
          <p:cNvSpPr/>
          <p:nvPr>
            <p:ph idx="2" type="sldImg"/>
          </p:nvPr>
        </p:nvSpPr>
        <p:spPr>
          <a:xfrm>
            <a:off x="1371600" y="763587"/>
            <a:ext cx="5027613" cy="3770311"/>
          </a:xfrm>
          <a:custGeom>
            <a:pathLst>
              <a:path extrusionOk="0" h="120000" w="120000">
                <a:moveTo>
                  <a:pt x="0" y="0"/>
                </a:moveTo>
                <a:lnTo>
                  <a:pt x="120000" y="0"/>
                </a:lnTo>
                <a:lnTo>
                  <a:pt x="120000" y="120000"/>
                </a:lnTo>
                <a:lnTo>
                  <a:pt x="0" y="120000"/>
                </a:lnTo>
                <a:close/>
              </a:path>
            </a:pathLst>
          </a:custGeom>
          <a:noFill/>
          <a:ln>
            <a:noFill/>
          </a:ln>
        </p:spPr>
      </p:sp>
      <p:sp>
        <p:nvSpPr>
          <p:cNvPr id="3" name="Shape 3"/>
          <p:cNvSpPr txBox="1"/>
          <p:nvPr>
            <p:ph idx="1" type="body"/>
          </p:nvPr>
        </p:nvSpPr>
        <p:spPr>
          <a:xfrm>
            <a:off x="777875" y="4776787"/>
            <a:ext cx="6216650" cy="4524374"/>
          </a:xfrm>
          <a:prstGeom prst="rect">
            <a:avLst/>
          </a:prstGeom>
          <a:noFill/>
          <a:ln>
            <a:noFill/>
          </a:ln>
        </p:spPr>
        <p:txBody>
          <a:bodyPr anchorCtr="0" anchor="t" bIns="91425" lIns="91425" rIns="91425" tIns="91425"/>
          <a:lstStyle>
            <a:lvl1pPr indent="0" marL="0" marR="0" rtl="0" algn="l">
              <a:spcBef>
                <a:spcPts val="360"/>
              </a:spcBef>
              <a:spcAft>
                <a:spcPts val="0"/>
              </a:spcAft>
              <a:defRPr/>
            </a:lvl1pPr>
            <a:lvl2pPr indent="-285750" marL="742950" marR="0" rtl="0" algn="l">
              <a:spcBef>
                <a:spcPts val="360"/>
              </a:spcBef>
              <a:spcAft>
                <a:spcPts val="0"/>
              </a:spcAft>
              <a:defRPr/>
            </a:lvl2pPr>
            <a:lvl3pPr indent="-228600" marL="1143000" marR="0" rtl="0" algn="l">
              <a:spcBef>
                <a:spcPts val="360"/>
              </a:spcBef>
              <a:spcAft>
                <a:spcPts val="0"/>
              </a:spcAft>
              <a:defRPr/>
            </a:lvl3pPr>
            <a:lvl4pPr indent="-228600" marL="1600200" marR="0" rtl="0" algn="l">
              <a:spcBef>
                <a:spcPts val="360"/>
              </a:spcBef>
              <a:spcAft>
                <a:spcPts val="0"/>
              </a:spcAft>
              <a:defRPr/>
            </a:lvl4pPr>
            <a:lvl5pPr indent="-228600" marL="2057400" marR="0" rtl="0" algn="l">
              <a:spcBef>
                <a:spcPts val="360"/>
              </a:spcBef>
              <a:spcAft>
                <a:spcPts val="0"/>
              </a:spcAft>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 name="Shape 4"/>
          <p:cNvSpPr txBox="1"/>
          <p:nvPr>
            <p:ph idx="3" type="hdr"/>
          </p:nvPr>
        </p:nvSpPr>
        <p:spPr>
          <a:xfrm>
            <a:off x="0" y="0"/>
            <a:ext cx="3371850" cy="501650"/>
          </a:xfrm>
          <a:prstGeom prst="rect">
            <a:avLst/>
          </a:prstGeom>
          <a:noFill/>
          <a:ln>
            <a:noFill/>
          </a:ln>
        </p:spPr>
        <p:txBody>
          <a:bodyPr anchorCtr="0" anchor="t" bIns="91425" lIns="91425" rIns="91425" tIns="91425"/>
          <a:lstStyle>
            <a:lvl1pPr indent="0" marL="0" marR="0" rtl="0" algn="l">
              <a:lnSpc>
                <a:spcPct val="93000"/>
              </a:lnSpc>
              <a:spcBef>
                <a:spcPts val="0"/>
              </a:spcBef>
              <a:spcAft>
                <a:spcPts val="0"/>
              </a:spcAft>
              <a:defRPr/>
            </a:lvl1pPr>
            <a:lvl2pPr indent="-285750" marL="742950" marR="0" rtl="0" algn="l">
              <a:lnSpc>
                <a:spcPct val="93000"/>
              </a:lnSpc>
              <a:spcBef>
                <a:spcPts val="0"/>
              </a:spcBef>
              <a:spcAft>
                <a:spcPts val="0"/>
              </a:spcAft>
              <a:defRPr/>
            </a:lvl2pPr>
            <a:lvl3pPr indent="-228600" marL="1143000" marR="0" rtl="0" algn="l">
              <a:lnSpc>
                <a:spcPct val="93000"/>
              </a:lnSpc>
              <a:spcBef>
                <a:spcPts val="0"/>
              </a:spcBef>
              <a:spcAft>
                <a:spcPts val="0"/>
              </a:spcAft>
              <a:defRPr/>
            </a:lvl3pPr>
            <a:lvl4pPr indent="-228600" marL="1600200" marR="0" rtl="0" algn="l">
              <a:lnSpc>
                <a:spcPct val="93000"/>
              </a:lnSpc>
              <a:spcBef>
                <a:spcPts val="0"/>
              </a:spcBef>
              <a:spcAft>
                <a:spcPts val="0"/>
              </a:spcAft>
              <a:defRPr/>
            </a:lvl4pPr>
            <a:lvl5pPr indent="-228600" marL="2057400" marR="0" rtl="0" algn="l">
              <a:lnSpc>
                <a:spcPct val="93000"/>
              </a:lnSpc>
              <a:spcBef>
                <a:spcPts val="0"/>
              </a:spcBef>
              <a:spcAft>
                <a:spcPts val="0"/>
              </a:spcAft>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5" name="Shape 5"/>
          <p:cNvSpPr txBox="1"/>
          <p:nvPr>
            <p:ph idx="10" type="dt"/>
          </p:nvPr>
        </p:nvSpPr>
        <p:spPr>
          <a:xfrm>
            <a:off x="4398962" y="0"/>
            <a:ext cx="3371850" cy="501650"/>
          </a:xfrm>
          <a:prstGeom prst="rect">
            <a:avLst/>
          </a:prstGeom>
          <a:noFill/>
          <a:ln>
            <a:noFill/>
          </a:ln>
        </p:spPr>
        <p:txBody>
          <a:bodyPr anchorCtr="0" anchor="t" bIns="91425" lIns="91425" rIns="91425" tIns="91425"/>
          <a:lstStyle>
            <a:lvl1pPr indent="0" marL="0" marR="0" rtl="0" algn="r">
              <a:lnSpc>
                <a:spcPct val="93000"/>
              </a:lnSpc>
              <a:spcBef>
                <a:spcPts val="0"/>
              </a:spcBef>
              <a:spcAft>
                <a:spcPts val="0"/>
              </a:spcAft>
              <a:defRPr/>
            </a:lvl1pPr>
            <a:lvl2pPr indent="-285750" marL="742950" marR="0" rtl="0" algn="l">
              <a:lnSpc>
                <a:spcPct val="93000"/>
              </a:lnSpc>
              <a:spcBef>
                <a:spcPts val="0"/>
              </a:spcBef>
              <a:spcAft>
                <a:spcPts val="0"/>
              </a:spcAft>
              <a:defRPr/>
            </a:lvl2pPr>
            <a:lvl3pPr indent="-228600" marL="1143000" marR="0" rtl="0" algn="l">
              <a:lnSpc>
                <a:spcPct val="93000"/>
              </a:lnSpc>
              <a:spcBef>
                <a:spcPts val="0"/>
              </a:spcBef>
              <a:spcAft>
                <a:spcPts val="0"/>
              </a:spcAft>
              <a:defRPr/>
            </a:lvl3pPr>
            <a:lvl4pPr indent="-228600" marL="1600200" marR="0" rtl="0" algn="l">
              <a:lnSpc>
                <a:spcPct val="93000"/>
              </a:lnSpc>
              <a:spcBef>
                <a:spcPts val="0"/>
              </a:spcBef>
              <a:spcAft>
                <a:spcPts val="0"/>
              </a:spcAft>
              <a:defRPr/>
            </a:lvl4pPr>
            <a:lvl5pPr indent="-228600" marL="2057400" marR="0" rtl="0" algn="l">
              <a:lnSpc>
                <a:spcPct val="93000"/>
              </a:lnSpc>
              <a:spcBef>
                <a:spcPts val="0"/>
              </a:spcBef>
              <a:spcAft>
                <a:spcPts val="0"/>
              </a:spcAft>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6" name="Shape 6"/>
          <p:cNvSpPr txBox="1"/>
          <p:nvPr>
            <p:ph idx="11" type="ftr"/>
          </p:nvPr>
        </p:nvSpPr>
        <p:spPr>
          <a:xfrm>
            <a:off x="0" y="9555163"/>
            <a:ext cx="3371850" cy="501650"/>
          </a:xfrm>
          <a:prstGeom prst="rect">
            <a:avLst/>
          </a:prstGeom>
          <a:noFill/>
          <a:ln>
            <a:noFill/>
          </a:ln>
        </p:spPr>
        <p:txBody>
          <a:bodyPr anchorCtr="0" anchor="b" bIns="91425" lIns="91425" rIns="91425" tIns="91425"/>
          <a:lstStyle>
            <a:lvl1pPr indent="0" marL="0" marR="0" rtl="0" algn="l">
              <a:lnSpc>
                <a:spcPct val="93000"/>
              </a:lnSpc>
              <a:spcBef>
                <a:spcPts val="0"/>
              </a:spcBef>
              <a:spcAft>
                <a:spcPts val="0"/>
              </a:spcAft>
              <a:defRPr/>
            </a:lvl1pPr>
            <a:lvl2pPr indent="-285750" marL="742950" marR="0" rtl="0" algn="l">
              <a:lnSpc>
                <a:spcPct val="93000"/>
              </a:lnSpc>
              <a:spcBef>
                <a:spcPts val="0"/>
              </a:spcBef>
              <a:spcAft>
                <a:spcPts val="0"/>
              </a:spcAft>
              <a:defRPr/>
            </a:lvl2pPr>
            <a:lvl3pPr indent="-228600" marL="1143000" marR="0" rtl="0" algn="l">
              <a:lnSpc>
                <a:spcPct val="93000"/>
              </a:lnSpc>
              <a:spcBef>
                <a:spcPts val="0"/>
              </a:spcBef>
              <a:spcAft>
                <a:spcPts val="0"/>
              </a:spcAft>
              <a:defRPr/>
            </a:lvl3pPr>
            <a:lvl4pPr indent="-228600" marL="1600200" marR="0" rtl="0" algn="l">
              <a:lnSpc>
                <a:spcPct val="93000"/>
              </a:lnSpc>
              <a:spcBef>
                <a:spcPts val="0"/>
              </a:spcBef>
              <a:spcAft>
                <a:spcPts val="0"/>
              </a:spcAft>
              <a:defRPr/>
            </a:lvl4pPr>
            <a:lvl5pPr indent="-228600" marL="2057400" marR="0" rtl="0" algn="l">
              <a:lnSpc>
                <a:spcPct val="93000"/>
              </a:lnSpc>
              <a:spcBef>
                <a:spcPts val="0"/>
              </a:spcBef>
              <a:spcAft>
                <a:spcPts val="0"/>
              </a:spcAft>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 name="Shape 7"/>
          <p:cNvSpPr txBox="1"/>
          <p:nvPr>
            <p:ph idx="12" type="sldNum"/>
          </p:nvPr>
        </p:nvSpPr>
        <p:spPr>
          <a:xfrm>
            <a:off x="4398962" y="9555163"/>
            <a:ext cx="3371850" cy="501650"/>
          </a:xfrm>
          <a:prstGeom prst="rect">
            <a:avLst/>
          </a:prstGeom>
          <a:noFill/>
          <a:ln>
            <a:noFill/>
          </a:ln>
        </p:spPr>
        <p:txBody>
          <a:bodyPr anchorCtr="0" anchor="b" bIns="0" lIns="0" rIns="0" tIns="0">
            <a:noAutofit/>
          </a:bodyPr>
          <a:lstStyle>
            <a:lvl1pPr indent="0" marL="0" marR="0" rtl="0" algn="r">
              <a:lnSpc>
                <a:spcPct val="93000"/>
              </a:lnSpc>
              <a:spcBef>
                <a:spcPts val="0"/>
              </a:spcBef>
              <a:spcAft>
                <a:spcPts val="0"/>
              </a:spcAft>
              <a:buNone/>
              <a:defRPr b="0" baseline="0" i="0" sz="1400" u="none" cap="none" strike="noStrike">
                <a:solidFill>
                  <a:srgbClr val="000000"/>
                </a:solidFill>
                <a:latin typeface="Times New Roman"/>
                <a:ea typeface="Times New Roman"/>
                <a:cs typeface="Times New Roman"/>
                <a:sym typeface="Times New Roman"/>
              </a:defRPr>
            </a:lvl1pPr>
          </a:lstStyle>
          <a:p>
            <a:pPr indent="0" lvl="0" marL="0">
              <a:spcBef>
                <a:spcPts val="0"/>
              </a:spcBef>
              <a:buSzPct val="25000"/>
              <a:buNone/>
            </a:pPr>
            <a:fld id="{00000000-1234-1234-1234-123412341234}" type="slidenum">
              <a:rPr lang="en-US"/>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6" name="Shape 156"/>
        <p:cNvGrpSpPr/>
        <p:nvPr/>
      </p:nvGrpSpPr>
      <p:grpSpPr>
        <a:xfrm>
          <a:off x="0" y="0"/>
          <a:ext cx="0" cy="0"/>
          <a:chOff x="0" y="0"/>
          <a:chExt cx="0" cy="0"/>
        </a:xfrm>
      </p:grpSpPr>
      <p:sp>
        <p:nvSpPr>
          <p:cNvPr id="157" name="Shape 157"/>
          <p:cNvSpPr txBox="1"/>
          <p:nvPr>
            <p:ph idx="12" type="sldNum"/>
          </p:nvPr>
        </p:nvSpPr>
        <p:spPr>
          <a:xfrm>
            <a:off x="4398962" y="9555163"/>
            <a:ext cx="3371850" cy="501650"/>
          </a:xfrm>
          <a:prstGeom prst="rect">
            <a:avLst/>
          </a:prstGeom>
          <a:noFill/>
          <a:ln>
            <a:noFill/>
          </a:ln>
        </p:spPr>
        <p:txBody>
          <a:bodyPr anchorCtr="0" anchor="b" bIns="0" lIns="0" rIns="0" tIns="0">
            <a:noAutofit/>
          </a:bodyPr>
          <a:lstStyle/>
          <a:p>
            <a:pPr indent="0" lvl="0" marL="0" marR="0" rtl="0" algn="r">
              <a:lnSpc>
                <a:spcPct val="93000"/>
              </a:lnSpc>
              <a:spcBef>
                <a:spcPts val="0"/>
              </a:spcBef>
              <a:spcAft>
                <a:spcPts val="0"/>
              </a:spcAft>
              <a:buSzPct val="25000"/>
              <a:buNone/>
            </a:pPr>
            <a:fld id="{00000000-1234-1234-1234-123412341234}" type="slidenum">
              <a:rPr b="0" baseline="0" i="0" lang="en-US" sz="1400" u="none" cap="none" strike="noStrike">
                <a:solidFill>
                  <a:srgbClr val="000000"/>
                </a:solidFill>
                <a:latin typeface="Times New Roman"/>
                <a:ea typeface="Times New Roman"/>
                <a:cs typeface="Times New Roman"/>
                <a:sym typeface="Times New Roman"/>
              </a:rPr>
              <a:t>‹#›</a:t>
            </a:fld>
          </a:p>
        </p:txBody>
      </p:sp>
      <p:sp>
        <p:nvSpPr>
          <p:cNvPr id="158" name="Shape 158"/>
          <p:cNvSpPr/>
          <p:nvPr>
            <p:ph idx="2" type="sldImg"/>
          </p:nvPr>
        </p:nvSpPr>
        <p:spPr>
          <a:xfrm>
            <a:off x="1371600" y="763587"/>
            <a:ext cx="5029199" cy="37719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159" name="Shape 159"/>
          <p:cNvSpPr txBox="1"/>
          <p:nvPr>
            <p:ph idx="1" type="body"/>
          </p:nvPr>
        </p:nvSpPr>
        <p:spPr>
          <a:xfrm>
            <a:off x="777875" y="4776787"/>
            <a:ext cx="6218238" cy="4525961"/>
          </a:xfrm>
          <a:prstGeom prst="rect">
            <a:avLst/>
          </a:prstGeom>
          <a:noFill/>
          <a:ln>
            <a:noFill/>
          </a:ln>
        </p:spPr>
        <p:txBody>
          <a:bodyPr anchorCtr="0" anchor="ctr" bIns="0" lIns="0" rIns="0" tIns="0">
            <a:noAutofit/>
          </a:bodyPr>
          <a:lstStyle/>
          <a:p>
            <a:pPr indent="0" lvl="0" marL="0" marR="0" rtl="0" algn="l">
              <a:spcBef>
                <a:spcPts val="0"/>
              </a:spcBef>
              <a:spcAft>
                <a:spcPts val="0"/>
              </a:spcAft>
              <a:buNone/>
            </a:pPr>
            <a:r>
              <a:t/>
            </a:r>
            <a:endParaRPr b="0" baseline="0" i="0" sz="1200" u="none" cap="none" strike="noStrik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0" name="Shape 220"/>
        <p:cNvGrpSpPr/>
        <p:nvPr/>
      </p:nvGrpSpPr>
      <p:grpSpPr>
        <a:xfrm>
          <a:off x="0" y="0"/>
          <a:ext cx="0" cy="0"/>
          <a:chOff x="0" y="0"/>
          <a:chExt cx="0" cy="0"/>
        </a:xfrm>
      </p:grpSpPr>
      <p:sp>
        <p:nvSpPr>
          <p:cNvPr id="221" name="Shape 221"/>
          <p:cNvSpPr txBox="1"/>
          <p:nvPr>
            <p:ph idx="12" type="sldNum"/>
          </p:nvPr>
        </p:nvSpPr>
        <p:spPr>
          <a:xfrm>
            <a:off x="4398962" y="9555163"/>
            <a:ext cx="3371850" cy="501650"/>
          </a:xfrm>
          <a:prstGeom prst="rect">
            <a:avLst/>
          </a:prstGeom>
          <a:noFill/>
          <a:ln>
            <a:noFill/>
          </a:ln>
        </p:spPr>
        <p:txBody>
          <a:bodyPr anchorCtr="0" anchor="b" bIns="0" lIns="0" rIns="0" tIns="0">
            <a:noAutofit/>
          </a:bodyPr>
          <a:lstStyle/>
          <a:p>
            <a:pPr indent="0" lvl="0" marL="0" marR="0" rtl="0" algn="r">
              <a:lnSpc>
                <a:spcPct val="93000"/>
              </a:lnSpc>
              <a:spcBef>
                <a:spcPts val="0"/>
              </a:spcBef>
              <a:spcAft>
                <a:spcPts val="0"/>
              </a:spcAft>
              <a:buSzPct val="25000"/>
              <a:buNone/>
            </a:pPr>
            <a:fld id="{00000000-1234-1234-1234-123412341234}" type="slidenum">
              <a:rPr b="0" baseline="0" i="0" lang="en-US" sz="1400" u="none" cap="none" strike="noStrike">
                <a:solidFill>
                  <a:srgbClr val="000000"/>
                </a:solidFill>
                <a:latin typeface="Times New Roman"/>
                <a:ea typeface="Times New Roman"/>
                <a:cs typeface="Times New Roman"/>
                <a:sym typeface="Times New Roman"/>
              </a:rPr>
              <a:t>‹#›</a:t>
            </a:fld>
          </a:p>
        </p:txBody>
      </p:sp>
      <p:sp>
        <p:nvSpPr>
          <p:cNvPr id="222" name="Shape 222"/>
          <p:cNvSpPr/>
          <p:nvPr>
            <p:ph idx="2" type="sldImg"/>
          </p:nvPr>
        </p:nvSpPr>
        <p:spPr>
          <a:xfrm>
            <a:off x="1371600" y="763587"/>
            <a:ext cx="5029199" cy="37719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223" name="Shape 223"/>
          <p:cNvSpPr txBox="1"/>
          <p:nvPr>
            <p:ph idx="1" type="body"/>
          </p:nvPr>
        </p:nvSpPr>
        <p:spPr>
          <a:xfrm>
            <a:off x="777875" y="4776787"/>
            <a:ext cx="6218238" cy="4525961"/>
          </a:xfrm>
          <a:prstGeom prst="rect">
            <a:avLst/>
          </a:prstGeom>
          <a:noFill/>
          <a:ln>
            <a:noFill/>
          </a:ln>
        </p:spPr>
        <p:txBody>
          <a:bodyPr anchorCtr="0" anchor="ctr" bIns="0" lIns="0" rIns="0" tIns="0">
            <a:noAutofit/>
          </a:bodyPr>
          <a:lstStyle/>
          <a:p>
            <a:pPr indent="0" lvl="0" marL="0" marR="0" rtl="0" algn="l">
              <a:spcBef>
                <a:spcPts val="0"/>
              </a:spcBef>
              <a:spcAft>
                <a:spcPts val="0"/>
              </a:spcAft>
              <a:buNone/>
            </a:pPr>
            <a:r>
              <a:t/>
            </a:r>
            <a:endParaRPr b="0" baseline="0" i="0" sz="1200" u="none" cap="none" strike="noStrik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7" name="Shape 227"/>
        <p:cNvGrpSpPr/>
        <p:nvPr/>
      </p:nvGrpSpPr>
      <p:grpSpPr>
        <a:xfrm>
          <a:off x="0" y="0"/>
          <a:ext cx="0" cy="0"/>
          <a:chOff x="0" y="0"/>
          <a:chExt cx="0" cy="0"/>
        </a:xfrm>
      </p:grpSpPr>
      <p:sp>
        <p:nvSpPr>
          <p:cNvPr id="228" name="Shape 228"/>
          <p:cNvSpPr txBox="1"/>
          <p:nvPr>
            <p:ph idx="12" type="sldNum"/>
          </p:nvPr>
        </p:nvSpPr>
        <p:spPr>
          <a:xfrm>
            <a:off x="4398962" y="9555163"/>
            <a:ext cx="3371850" cy="501650"/>
          </a:xfrm>
          <a:prstGeom prst="rect">
            <a:avLst/>
          </a:prstGeom>
          <a:noFill/>
          <a:ln>
            <a:noFill/>
          </a:ln>
        </p:spPr>
        <p:txBody>
          <a:bodyPr anchorCtr="0" anchor="b" bIns="0" lIns="0" rIns="0" tIns="0">
            <a:noAutofit/>
          </a:bodyPr>
          <a:lstStyle/>
          <a:p>
            <a:pPr indent="0" lvl="0" marL="0" marR="0" rtl="0" algn="r">
              <a:lnSpc>
                <a:spcPct val="93000"/>
              </a:lnSpc>
              <a:spcBef>
                <a:spcPts val="0"/>
              </a:spcBef>
              <a:spcAft>
                <a:spcPts val="0"/>
              </a:spcAft>
              <a:buSzPct val="25000"/>
              <a:buNone/>
            </a:pPr>
            <a:fld id="{00000000-1234-1234-1234-123412341234}" type="slidenum">
              <a:rPr b="0" baseline="0" i="0" lang="en-US" sz="1400" u="none" cap="none" strike="noStrike">
                <a:solidFill>
                  <a:srgbClr val="000000"/>
                </a:solidFill>
                <a:latin typeface="Times New Roman"/>
                <a:ea typeface="Times New Roman"/>
                <a:cs typeface="Times New Roman"/>
                <a:sym typeface="Times New Roman"/>
              </a:rPr>
              <a:t>‹#›</a:t>
            </a:fld>
          </a:p>
        </p:txBody>
      </p:sp>
      <p:sp>
        <p:nvSpPr>
          <p:cNvPr id="229" name="Shape 229"/>
          <p:cNvSpPr/>
          <p:nvPr>
            <p:ph idx="2" type="sldImg"/>
          </p:nvPr>
        </p:nvSpPr>
        <p:spPr>
          <a:xfrm>
            <a:off x="1371600" y="763587"/>
            <a:ext cx="5029199" cy="37719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230" name="Shape 230"/>
          <p:cNvSpPr txBox="1"/>
          <p:nvPr>
            <p:ph idx="1" type="body"/>
          </p:nvPr>
        </p:nvSpPr>
        <p:spPr>
          <a:xfrm>
            <a:off x="777875" y="4776787"/>
            <a:ext cx="6218238" cy="4525961"/>
          </a:xfrm>
          <a:prstGeom prst="rect">
            <a:avLst/>
          </a:prstGeom>
          <a:noFill/>
          <a:ln>
            <a:noFill/>
          </a:ln>
        </p:spPr>
        <p:txBody>
          <a:bodyPr anchorCtr="0" anchor="ctr" bIns="0" lIns="0" rIns="0" tIns="0">
            <a:noAutofit/>
          </a:bodyPr>
          <a:lstStyle/>
          <a:p>
            <a:pPr indent="0" lvl="0" marL="0" marR="0" rtl="0" algn="l">
              <a:spcBef>
                <a:spcPts val="0"/>
              </a:spcBef>
              <a:spcAft>
                <a:spcPts val="0"/>
              </a:spcAft>
              <a:buNone/>
            </a:pPr>
            <a:r>
              <a:t/>
            </a:r>
            <a:endParaRPr b="0" baseline="0" i="0" sz="1200" u="none" cap="none" strike="noStrik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4" name="Shape 234"/>
        <p:cNvGrpSpPr/>
        <p:nvPr/>
      </p:nvGrpSpPr>
      <p:grpSpPr>
        <a:xfrm>
          <a:off x="0" y="0"/>
          <a:ext cx="0" cy="0"/>
          <a:chOff x="0" y="0"/>
          <a:chExt cx="0" cy="0"/>
        </a:xfrm>
      </p:grpSpPr>
      <p:sp>
        <p:nvSpPr>
          <p:cNvPr id="235" name="Shape 235"/>
          <p:cNvSpPr txBox="1"/>
          <p:nvPr>
            <p:ph idx="12" type="sldNum"/>
          </p:nvPr>
        </p:nvSpPr>
        <p:spPr>
          <a:xfrm>
            <a:off x="4398962" y="9555163"/>
            <a:ext cx="3371850" cy="501650"/>
          </a:xfrm>
          <a:prstGeom prst="rect">
            <a:avLst/>
          </a:prstGeom>
          <a:noFill/>
          <a:ln>
            <a:noFill/>
          </a:ln>
        </p:spPr>
        <p:txBody>
          <a:bodyPr anchorCtr="0" anchor="b" bIns="0" lIns="0" rIns="0" tIns="0">
            <a:noAutofit/>
          </a:bodyPr>
          <a:lstStyle/>
          <a:p>
            <a:pPr indent="0" lvl="0" marL="0" marR="0" rtl="0" algn="r">
              <a:lnSpc>
                <a:spcPct val="93000"/>
              </a:lnSpc>
              <a:spcBef>
                <a:spcPts val="0"/>
              </a:spcBef>
              <a:spcAft>
                <a:spcPts val="0"/>
              </a:spcAft>
              <a:buSzPct val="25000"/>
              <a:buNone/>
            </a:pPr>
            <a:fld id="{00000000-1234-1234-1234-123412341234}" type="slidenum">
              <a:rPr b="0" baseline="0" i="0" lang="en-US" sz="1400" u="none" cap="none" strike="noStrike">
                <a:solidFill>
                  <a:srgbClr val="000000"/>
                </a:solidFill>
                <a:latin typeface="Times New Roman"/>
                <a:ea typeface="Times New Roman"/>
                <a:cs typeface="Times New Roman"/>
                <a:sym typeface="Times New Roman"/>
              </a:rPr>
              <a:t>‹#›</a:t>
            </a:fld>
          </a:p>
        </p:txBody>
      </p:sp>
      <p:sp>
        <p:nvSpPr>
          <p:cNvPr id="236" name="Shape 236"/>
          <p:cNvSpPr/>
          <p:nvPr>
            <p:ph idx="2" type="sldImg"/>
          </p:nvPr>
        </p:nvSpPr>
        <p:spPr>
          <a:xfrm>
            <a:off x="1371600" y="763587"/>
            <a:ext cx="5029199" cy="37719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237" name="Shape 237"/>
          <p:cNvSpPr txBox="1"/>
          <p:nvPr>
            <p:ph idx="1" type="body"/>
          </p:nvPr>
        </p:nvSpPr>
        <p:spPr>
          <a:xfrm>
            <a:off x="777875" y="4776787"/>
            <a:ext cx="6218238" cy="4525961"/>
          </a:xfrm>
          <a:prstGeom prst="rect">
            <a:avLst/>
          </a:prstGeom>
          <a:noFill/>
          <a:ln>
            <a:noFill/>
          </a:ln>
        </p:spPr>
        <p:txBody>
          <a:bodyPr anchorCtr="0" anchor="ctr" bIns="0" lIns="0" rIns="0" tIns="0">
            <a:noAutofit/>
          </a:bodyPr>
          <a:lstStyle/>
          <a:p>
            <a:pPr indent="0" lvl="0" marL="0" marR="0" rtl="0" algn="l">
              <a:spcBef>
                <a:spcPts val="0"/>
              </a:spcBef>
              <a:spcAft>
                <a:spcPts val="0"/>
              </a:spcAft>
              <a:buNone/>
            </a:pPr>
            <a:r>
              <a:t/>
            </a:r>
            <a:endParaRPr b="0" baseline="0" i="0" sz="1200" u="none" cap="none" strike="noStrik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1" name="Shape 241"/>
        <p:cNvGrpSpPr/>
        <p:nvPr/>
      </p:nvGrpSpPr>
      <p:grpSpPr>
        <a:xfrm>
          <a:off x="0" y="0"/>
          <a:ext cx="0" cy="0"/>
          <a:chOff x="0" y="0"/>
          <a:chExt cx="0" cy="0"/>
        </a:xfrm>
      </p:grpSpPr>
      <p:sp>
        <p:nvSpPr>
          <p:cNvPr id="242" name="Shape 242"/>
          <p:cNvSpPr txBox="1"/>
          <p:nvPr>
            <p:ph idx="12" type="sldNum"/>
          </p:nvPr>
        </p:nvSpPr>
        <p:spPr>
          <a:xfrm>
            <a:off x="4398962" y="9555163"/>
            <a:ext cx="3371850" cy="501650"/>
          </a:xfrm>
          <a:prstGeom prst="rect">
            <a:avLst/>
          </a:prstGeom>
          <a:noFill/>
          <a:ln>
            <a:noFill/>
          </a:ln>
        </p:spPr>
        <p:txBody>
          <a:bodyPr anchorCtr="0" anchor="b" bIns="0" lIns="0" rIns="0" tIns="0">
            <a:noAutofit/>
          </a:bodyPr>
          <a:lstStyle/>
          <a:p>
            <a:pPr indent="0" lvl="0" marL="0" marR="0" rtl="0" algn="r">
              <a:lnSpc>
                <a:spcPct val="93000"/>
              </a:lnSpc>
              <a:spcBef>
                <a:spcPts val="0"/>
              </a:spcBef>
              <a:spcAft>
                <a:spcPts val="0"/>
              </a:spcAft>
              <a:buSzPct val="25000"/>
              <a:buNone/>
            </a:pPr>
            <a:fld id="{00000000-1234-1234-1234-123412341234}" type="slidenum">
              <a:rPr b="0" baseline="0" i="0" lang="en-US" sz="1400" u="none" cap="none" strike="noStrike">
                <a:solidFill>
                  <a:srgbClr val="000000"/>
                </a:solidFill>
                <a:latin typeface="Times New Roman"/>
                <a:ea typeface="Times New Roman"/>
                <a:cs typeface="Times New Roman"/>
                <a:sym typeface="Times New Roman"/>
              </a:rPr>
              <a:t>‹#›</a:t>
            </a:fld>
          </a:p>
        </p:txBody>
      </p:sp>
      <p:sp>
        <p:nvSpPr>
          <p:cNvPr id="243" name="Shape 243"/>
          <p:cNvSpPr/>
          <p:nvPr>
            <p:ph idx="2" type="sldImg"/>
          </p:nvPr>
        </p:nvSpPr>
        <p:spPr>
          <a:xfrm>
            <a:off x="1371600" y="763587"/>
            <a:ext cx="5029199" cy="37719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244" name="Shape 244"/>
          <p:cNvSpPr txBox="1"/>
          <p:nvPr>
            <p:ph idx="1" type="body"/>
          </p:nvPr>
        </p:nvSpPr>
        <p:spPr>
          <a:xfrm>
            <a:off x="777875" y="4776787"/>
            <a:ext cx="6218238" cy="4525961"/>
          </a:xfrm>
          <a:prstGeom prst="rect">
            <a:avLst/>
          </a:prstGeom>
          <a:noFill/>
          <a:ln>
            <a:noFill/>
          </a:ln>
        </p:spPr>
        <p:txBody>
          <a:bodyPr anchorCtr="0" anchor="ctr" bIns="0" lIns="0" rIns="0" tIns="0">
            <a:noAutofit/>
          </a:bodyPr>
          <a:lstStyle/>
          <a:p>
            <a:pPr indent="0" lvl="0" marL="0" marR="0" rtl="0" algn="l">
              <a:spcBef>
                <a:spcPts val="0"/>
              </a:spcBef>
              <a:spcAft>
                <a:spcPts val="0"/>
              </a:spcAft>
              <a:buNone/>
            </a:pPr>
            <a:r>
              <a:t/>
            </a:r>
            <a:endParaRPr b="0" baseline="0" i="0" sz="1200" u="none" cap="none" strike="noStrik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8" name="Shape 248"/>
        <p:cNvGrpSpPr/>
        <p:nvPr/>
      </p:nvGrpSpPr>
      <p:grpSpPr>
        <a:xfrm>
          <a:off x="0" y="0"/>
          <a:ext cx="0" cy="0"/>
          <a:chOff x="0" y="0"/>
          <a:chExt cx="0" cy="0"/>
        </a:xfrm>
      </p:grpSpPr>
      <p:sp>
        <p:nvSpPr>
          <p:cNvPr id="249" name="Shape 249"/>
          <p:cNvSpPr txBox="1"/>
          <p:nvPr>
            <p:ph idx="12" type="sldNum"/>
          </p:nvPr>
        </p:nvSpPr>
        <p:spPr>
          <a:xfrm>
            <a:off x="4398962" y="9555163"/>
            <a:ext cx="3371850" cy="501650"/>
          </a:xfrm>
          <a:prstGeom prst="rect">
            <a:avLst/>
          </a:prstGeom>
          <a:noFill/>
          <a:ln>
            <a:noFill/>
          </a:ln>
        </p:spPr>
        <p:txBody>
          <a:bodyPr anchorCtr="0" anchor="b" bIns="0" lIns="0" rIns="0" tIns="0">
            <a:noAutofit/>
          </a:bodyPr>
          <a:lstStyle/>
          <a:p>
            <a:pPr indent="0" lvl="0" marL="0" marR="0" rtl="0" algn="r">
              <a:lnSpc>
                <a:spcPct val="93000"/>
              </a:lnSpc>
              <a:spcBef>
                <a:spcPts val="0"/>
              </a:spcBef>
              <a:spcAft>
                <a:spcPts val="0"/>
              </a:spcAft>
              <a:buSzPct val="25000"/>
              <a:buNone/>
            </a:pPr>
            <a:fld id="{00000000-1234-1234-1234-123412341234}" type="slidenum">
              <a:rPr b="0" baseline="0" i="0" lang="en-US" sz="1400" u="none" cap="none" strike="noStrike">
                <a:solidFill>
                  <a:srgbClr val="000000"/>
                </a:solidFill>
                <a:latin typeface="Times New Roman"/>
                <a:ea typeface="Times New Roman"/>
                <a:cs typeface="Times New Roman"/>
                <a:sym typeface="Times New Roman"/>
              </a:rPr>
              <a:t>‹#›</a:t>
            </a:fld>
          </a:p>
        </p:txBody>
      </p:sp>
      <p:sp>
        <p:nvSpPr>
          <p:cNvPr id="250" name="Shape 250"/>
          <p:cNvSpPr/>
          <p:nvPr>
            <p:ph idx="2" type="sldImg"/>
          </p:nvPr>
        </p:nvSpPr>
        <p:spPr>
          <a:xfrm>
            <a:off x="1371600" y="763587"/>
            <a:ext cx="5029199" cy="37719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251" name="Shape 251"/>
          <p:cNvSpPr txBox="1"/>
          <p:nvPr>
            <p:ph idx="1" type="body"/>
          </p:nvPr>
        </p:nvSpPr>
        <p:spPr>
          <a:xfrm>
            <a:off x="777875" y="4776787"/>
            <a:ext cx="6218238" cy="4525961"/>
          </a:xfrm>
          <a:prstGeom prst="rect">
            <a:avLst/>
          </a:prstGeom>
          <a:noFill/>
          <a:ln>
            <a:noFill/>
          </a:ln>
        </p:spPr>
        <p:txBody>
          <a:bodyPr anchorCtr="0" anchor="ctr" bIns="0" lIns="0" rIns="0" tIns="0">
            <a:noAutofit/>
          </a:bodyPr>
          <a:lstStyle/>
          <a:p>
            <a:pPr indent="0" lvl="0" marL="0" marR="0" rtl="0" algn="l">
              <a:spcBef>
                <a:spcPts val="0"/>
              </a:spcBef>
              <a:spcAft>
                <a:spcPts val="0"/>
              </a:spcAft>
              <a:buNone/>
            </a:pPr>
            <a:r>
              <a:t/>
            </a:r>
            <a:endParaRPr b="0" baseline="0" i="0" sz="1200" u="none" cap="none" strike="noStrik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5" name="Shape 255"/>
        <p:cNvGrpSpPr/>
        <p:nvPr/>
      </p:nvGrpSpPr>
      <p:grpSpPr>
        <a:xfrm>
          <a:off x="0" y="0"/>
          <a:ext cx="0" cy="0"/>
          <a:chOff x="0" y="0"/>
          <a:chExt cx="0" cy="0"/>
        </a:xfrm>
      </p:grpSpPr>
      <p:sp>
        <p:nvSpPr>
          <p:cNvPr id="256" name="Shape 256"/>
          <p:cNvSpPr txBox="1"/>
          <p:nvPr>
            <p:ph idx="12" type="sldNum"/>
          </p:nvPr>
        </p:nvSpPr>
        <p:spPr>
          <a:xfrm>
            <a:off x="4398962" y="9555163"/>
            <a:ext cx="3371850" cy="501650"/>
          </a:xfrm>
          <a:prstGeom prst="rect">
            <a:avLst/>
          </a:prstGeom>
          <a:noFill/>
          <a:ln>
            <a:noFill/>
          </a:ln>
        </p:spPr>
        <p:txBody>
          <a:bodyPr anchorCtr="0" anchor="b" bIns="0" lIns="0" rIns="0" tIns="0">
            <a:noAutofit/>
          </a:bodyPr>
          <a:lstStyle/>
          <a:p>
            <a:pPr indent="0" lvl="0" marL="0" marR="0" rtl="0" algn="r">
              <a:lnSpc>
                <a:spcPct val="93000"/>
              </a:lnSpc>
              <a:spcBef>
                <a:spcPts val="0"/>
              </a:spcBef>
              <a:spcAft>
                <a:spcPts val="0"/>
              </a:spcAft>
              <a:buSzPct val="25000"/>
              <a:buNone/>
            </a:pPr>
            <a:fld id="{00000000-1234-1234-1234-123412341234}" type="slidenum">
              <a:rPr b="0" baseline="0" i="0" lang="en-US" sz="1400" u="none" cap="none" strike="noStrike">
                <a:solidFill>
                  <a:srgbClr val="000000"/>
                </a:solidFill>
                <a:latin typeface="Times New Roman"/>
                <a:ea typeface="Times New Roman"/>
                <a:cs typeface="Times New Roman"/>
                <a:sym typeface="Times New Roman"/>
              </a:rPr>
              <a:t>‹#›</a:t>
            </a:fld>
          </a:p>
        </p:txBody>
      </p:sp>
      <p:sp>
        <p:nvSpPr>
          <p:cNvPr id="257" name="Shape 257"/>
          <p:cNvSpPr/>
          <p:nvPr>
            <p:ph idx="2" type="sldImg"/>
          </p:nvPr>
        </p:nvSpPr>
        <p:spPr>
          <a:xfrm>
            <a:off x="0" y="0"/>
            <a:ext cx="1587" cy="1587"/>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258" name="Shape 258"/>
          <p:cNvSpPr txBox="1"/>
          <p:nvPr>
            <p:ph idx="1" type="body"/>
          </p:nvPr>
        </p:nvSpPr>
        <p:spPr>
          <a:xfrm>
            <a:off x="0" y="0"/>
            <a:ext cx="1587" cy="1587"/>
          </a:xfrm>
          <a:prstGeom prst="rect">
            <a:avLst/>
          </a:prstGeom>
          <a:noFill/>
          <a:ln>
            <a:noFill/>
          </a:ln>
        </p:spPr>
        <p:txBody>
          <a:bodyPr anchorCtr="0" anchor="t" bIns="45000" lIns="90000" rIns="90000" tIns="45000">
            <a:noAutofit/>
          </a:bodyPr>
          <a:lstStyle/>
          <a:p>
            <a:pPr indent="0" lvl="0" marL="0" marR="0" rtl="0" algn="l">
              <a:spcBef>
                <a:spcPts val="0"/>
              </a:spcBef>
              <a:spcAft>
                <a:spcPts val="0"/>
              </a:spcAft>
              <a:buSzPct val="25000"/>
              <a:buNone/>
            </a:pPr>
            <a:r>
              <a:rPr b="0" baseline="0" i="0" lang="en-US" sz="2000" u="none" cap="none" strike="noStrike">
                <a:solidFill>
                  <a:srgbClr val="000000"/>
                </a:solidFill>
                <a:latin typeface="Arial"/>
                <a:ea typeface="Arial"/>
                <a:cs typeface="Arial"/>
                <a:sym typeface="Arial"/>
              </a:rPr>
              <a:t>Who are they?</a:t>
            </a:r>
          </a:p>
          <a:p>
            <a:pPr indent="0" lvl="0" marL="0" marR="0" rtl="0" algn="l">
              <a:spcBef>
                <a:spcPts val="0"/>
              </a:spcBef>
              <a:spcAft>
                <a:spcPts val="0"/>
              </a:spcAft>
              <a:buSzPct val="25000"/>
              <a:buNone/>
            </a:pPr>
            <a:r>
              <a:rPr b="0" baseline="0" i="0" lang="en-US" sz="2000" u="none" cap="none" strike="noStrike">
                <a:solidFill>
                  <a:srgbClr val="000000"/>
                </a:solidFill>
                <a:latin typeface="Arial"/>
                <a:ea typeface="Arial"/>
                <a:cs typeface="Arial"/>
                <a:sym typeface="Arial"/>
              </a:rPr>
              <a:t>What do language teachers need to know to teach them well?</a:t>
            </a:r>
          </a:p>
          <a:p>
            <a:pPr indent="0" lvl="0" marL="0" marR="0" rtl="0" algn="l">
              <a:spcBef>
                <a:spcPts val="0"/>
              </a:spcBef>
              <a:spcAft>
                <a:spcPts val="0"/>
              </a:spcAft>
              <a:buNone/>
            </a:pPr>
            <a:r>
              <a:t/>
            </a:r>
            <a:endParaRPr b="0" baseline="0" i="0" sz="2000" u="none" cap="none" strike="noStrike">
              <a:solidFill>
                <a:srgbClr val="000000"/>
              </a:solidFill>
              <a:latin typeface="Arial"/>
              <a:ea typeface="Arial"/>
              <a:cs typeface="Arial"/>
              <a:sym typeface="Arial"/>
            </a:endParaRPr>
          </a:p>
        </p:txBody>
      </p:sp>
      <p:sp>
        <p:nvSpPr>
          <p:cNvPr id="259" name="Shape 259"/>
          <p:cNvSpPr txBox="1"/>
          <p:nvPr/>
        </p:nvSpPr>
        <p:spPr>
          <a:xfrm>
            <a:off x="0" y="0"/>
            <a:ext cx="1587" cy="1587"/>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spcAft>
                <a:spcPts val="0"/>
              </a:spcAft>
              <a:buSzPct val="25000"/>
              <a:buNone/>
            </a:pPr>
            <a:fld id="{00000000-1234-1234-1234-123412341234}" type="slidenum">
              <a:rPr b="0" baseline="0" i="0" lang="en-US" sz="1200" u="none" cap="none" strike="noStrike">
                <a:solidFill>
                  <a:srgbClr val="000000"/>
                </a:solidFill>
                <a:latin typeface="Times New Roman"/>
                <a:ea typeface="Times New Roman"/>
                <a:cs typeface="Times New Roman"/>
                <a:sym typeface="Times New Roman"/>
              </a:rPr>
              <a:t>‹#›</a:t>
            </a:fld>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3" name="Shape 263"/>
        <p:cNvGrpSpPr/>
        <p:nvPr/>
      </p:nvGrpSpPr>
      <p:grpSpPr>
        <a:xfrm>
          <a:off x="0" y="0"/>
          <a:ext cx="0" cy="0"/>
          <a:chOff x="0" y="0"/>
          <a:chExt cx="0" cy="0"/>
        </a:xfrm>
      </p:grpSpPr>
      <p:sp>
        <p:nvSpPr>
          <p:cNvPr id="264" name="Shape 264"/>
          <p:cNvSpPr txBox="1"/>
          <p:nvPr>
            <p:ph idx="12" type="sldNum"/>
          </p:nvPr>
        </p:nvSpPr>
        <p:spPr>
          <a:xfrm>
            <a:off x="4398962" y="9555163"/>
            <a:ext cx="3371850" cy="501650"/>
          </a:xfrm>
          <a:prstGeom prst="rect">
            <a:avLst/>
          </a:prstGeom>
          <a:noFill/>
          <a:ln>
            <a:noFill/>
          </a:ln>
        </p:spPr>
        <p:txBody>
          <a:bodyPr anchorCtr="0" anchor="b" bIns="0" lIns="0" rIns="0" tIns="0">
            <a:noAutofit/>
          </a:bodyPr>
          <a:lstStyle/>
          <a:p>
            <a:pPr indent="0" lvl="0" marL="0" marR="0" rtl="0" algn="r">
              <a:lnSpc>
                <a:spcPct val="93000"/>
              </a:lnSpc>
              <a:spcBef>
                <a:spcPts val="0"/>
              </a:spcBef>
              <a:spcAft>
                <a:spcPts val="0"/>
              </a:spcAft>
              <a:buSzPct val="25000"/>
              <a:buNone/>
            </a:pPr>
            <a:fld id="{00000000-1234-1234-1234-123412341234}" type="slidenum">
              <a:rPr b="0" baseline="0" i="0" lang="en-US" sz="1400" u="none" cap="none" strike="noStrike">
                <a:solidFill>
                  <a:srgbClr val="000000"/>
                </a:solidFill>
                <a:latin typeface="Times New Roman"/>
                <a:ea typeface="Times New Roman"/>
                <a:cs typeface="Times New Roman"/>
                <a:sym typeface="Times New Roman"/>
              </a:rPr>
              <a:t>‹#›</a:t>
            </a:fld>
          </a:p>
        </p:txBody>
      </p:sp>
      <p:sp>
        <p:nvSpPr>
          <p:cNvPr id="265" name="Shape 265"/>
          <p:cNvSpPr/>
          <p:nvPr>
            <p:ph idx="2" type="sldImg"/>
          </p:nvPr>
        </p:nvSpPr>
        <p:spPr>
          <a:xfrm>
            <a:off x="0" y="0"/>
            <a:ext cx="1587" cy="1587"/>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266" name="Shape 266"/>
          <p:cNvSpPr txBox="1"/>
          <p:nvPr>
            <p:ph idx="1" type="body"/>
          </p:nvPr>
        </p:nvSpPr>
        <p:spPr>
          <a:xfrm>
            <a:off x="0" y="0"/>
            <a:ext cx="1587" cy="1587"/>
          </a:xfrm>
          <a:prstGeom prst="rect">
            <a:avLst/>
          </a:prstGeom>
          <a:noFill/>
          <a:ln>
            <a:noFill/>
          </a:ln>
        </p:spPr>
        <p:txBody>
          <a:bodyPr anchorCtr="0" anchor="t" bIns="45000" lIns="90000" rIns="90000" tIns="45000">
            <a:noAutofit/>
          </a:bodyPr>
          <a:lstStyle/>
          <a:p>
            <a:pPr indent="0" lvl="0" marL="0" marR="0" rtl="0" algn="l">
              <a:spcBef>
                <a:spcPts val="0"/>
              </a:spcBef>
              <a:spcAft>
                <a:spcPts val="0"/>
              </a:spcAft>
              <a:buSzPct val="25000"/>
              <a:buNone/>
            </a:pPr>
            <a:r>
              <a:rPr b="0" baseline="0" i="0" lang="en-US" sz="2000" u="none" cap="none" strike="noStrike">
                <a:solidFill>
                  <a:srgbClr val="000000"/>
                </a:solidFill>
                <a:latin typeface="Arial"/>
                <a:ea typeface="Arial"/>
                <a:cs typeface="Arial"/>
                <a:sym typeface="Arial"/>
              </a:rPr>
              <a:t>A typical HLL came to the US at a pre-school/elementary school age and can speak but may not be literate or was born in the US to Russian parents and learned Russian at home or at church/private school. Thus they are most often second or 1.5 generation immigrants that, to make things even more complex, often speak a non-prestige variety of their heritage language. Such students are sequential bilinguals that mostly use their heritage language till the age of 5. After that, American school starts and English becomes the dominant language, overshadowing the heritage language abilities. However, the heritage language continues to be used in limited ways at home and in the community. Since some HLL may be illiterate, but can speak very well, here are the characteristics of their oral performance.</a:t>
            </a:r>
          </a:p>
        </p:txBody>
      </p:sp>
      <p:sp>
        <p:nvSpPr>
          <p:cNvPr id="267" name="Shape 267"/>
          <p:cNvSpPr txBox="1"/>
          <p:nvPr/>
        </p:nvSpPr>
        <p:spPr>
          <a:xfrm>
            <a:off x="0" y="0"/>
            <a:ext cx="1587" cy="1587"/>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spcAft>
                <a:spcPts val="0"/>
              </a:spcAft>
              <a:buSzPct val="25000"/>
              <a:buNone/>
            </a:pPr>
            <a:fld id="{00000000-1234-1234-1234-123412341234}" type="slidenum">
              <a:rPr b="0" baseline="0" i="0" lang="en-US" sz="1200" u="none" cap="none" strike="noStrike">
                <a:solidFill>
                  <a:srgbClr val="000000"/>
                </a:solidFill>
                <a:latin typeface="Times New Roman"/>
                <a:ea typeface="Times New Roman"/>
                <a:cs typeface="Times New Roman"/>
                <a:sym typeface="Times New Roman"/>
              </a:rPr>
              <a:t>‹#›</a:t>
            </a:fld>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1" name="Shape 271"/>
        <p:cNvGrpSpPr/>
        <p:nvPr/>
      </p:nvGrpSpPr>
      <p:grpSpPr>
        <a:xfrm>
          <a:off x="0" y="0"/>
          <a:ext cx="0" cy="0"/>
          <a:chOff x="0" y="0"/>
          <a:chExt cx="0" cy="0"/>
        </a:xfrm>
      </p:grpSpPr>
      <p:sp>
        <p:nvSpPr>
          <p:cNvPr id="272" name="Shape 272"/>
          <p:cNvSpPr txBox="1"/>
          <p:nvPr>
            <p:ph idx="12" type="sldNum"/>
          </p:nvPr>
        </p:nvSpPr>
        <p:spPr>
          <a:xfrm>
            <a:off x="4398962" y="9555163"/>
            <a:ext cx="3371850" cy="501650"/>
          </a:xfrm>
          <a:prstGeom prst="rect">
            <a:avLst/>
          </a:prstGeom>
          <a:noFill/>
          <a:ln>
            <a:noFill/>
          </a:ln>
        </p:spPr>
        <p:txBody>
          <a:bodyPr anchorCtr="0" anchor="b" bIns="0" lIns="0" rIns="0" tIns="0">
            <a:noAutofit/>
          </a:bodyPr>
          <a:lstStyle/>
          <a:p>
            <a:pPr indent="0" lvl="0" marL="0" marR="0" rtl="0" algn="r">
              <a:lnSpc>
                <a:spcPct val="93000"/>
              </a:lnSpc>
              <a:spcBef>
                <a:spcPts val="0"/>
              </a:spcBef>
              <a:spcAft>
                <a:spcPts val="0"/>
              </a:spcAft>
              <a:buSzPct val="25000"/>
              <a:buNone/>
            </a:pPr>
            <a:fld id="{00000000-1234-1234-1234-123412341234}" type="slidenum">
              <a:rPr b="0" baseline="0" i="0" lang="en-US" sz="1400" u="none" cap="none" strike="noStrike">
                <a:solidFill>
                  <a:srgbClr val="000000"/>
                </a:solidFill>
                <a:latin typeface="Times New Roman"/>
                <a:ea typeface="Times New Roman"/>
                <a:cs typeface="Times New Roman"/>
                <a:sym typeface="Times New Roman"/>
              </a:rPr>
              <a:t>‹#›</a:t>
            </a:fld>
          </a:p>
        </p:txBody>
      </p:sp>
      <p:sp>
        <p:nvSpPr>
          <p:cNvPr id="273" name="Shape 273"/>
          <p:cNvSpPr/>
          <p:nvPr>
            <p:ph idx="2" type="sldImg"/>
          </p:nvPr>
        </p:nvSpPr>
        <p:spPr>
          <a:xfrm>
            <a:off x="1371600" y="763587"/>
            <a:ext cx="5029199" cy="37719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274" name="Shape 274"/>
          <p:cNvSpPr txBox="1"/>
          <p:nvPr>
            <p:ph idx="1" type="body"/>
          </p:nvPr>
        </p:nvSpPr>
        <p:spPr>
          <a:xfrm>
            <a:off x="777875" y="4776787"/>
            <a:ext cx="6218238" cy="4525961"/>
          </a:xfrm>
          <a:prstGeom prst="rect">
            <a:avLst/>
          </a:prstGeom>
          <a:noFill/>
          <a:ln>
            <a:noFill/>
          </a:ln>
        </p:spPr>
        <p:txBody>
          <a:bodyPr anchorCtr="0" anchor="ctr" bIns="0" lIns="0" rIns="0" tIns="0">
            <a:noAutofit/>
          </a:bodyPr>
          <a:lstStyle/>
          <a:p>
            <a:pPr indent="0" lvl="0" marL="0" marR="0" rtl="0" algn="l">
              <a:spcBef>
                <a:spcPts val="0"/>
              </a:spcBef>
              <a:spcAft>
                <a:spcPts val="0"/>
              </a:spcAft>
              <a:buNone/>
            </a:pPr>
            <a:r>
              <a:t/>
            </a:r>
            <a:endParaRPr b="0" baseline="0" i="0" sz="1200" u="none" cap="none" strike="noStrik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8" name="Shape 278"/>
        <p:cNvGrpSpPr/>
        <p:nvPr/>
      </p:nvGrpSpPr>
      <p:grpSpPr>
        <a:xfrm>
          <a:off x="0" y="0"/>
          <a:ext cx="0" cy="0"/>
          <a:chOff x="0" y="0"/>
          <a:chExt cx="0" cy="0"/>
        </a:xfrm>
      </p:grpSpPr>
      <p:sp>
        <p:nvSpPr>
          <p:cNvPr id="279" name="Shape 279"/>
          <p:cNvSpPr txBox="1"/>
          <p:nvPr>
            <p:ph idx="12" type="sldNum"/>
          </p:nvPr>
        </p:nvSpPr>
        <p:spPr>
          <a:xfrm>
            <a:off x="4398962" y="9555163"/>
            <a:ext cx="3371850" cy="501650"/>
          </a:xfrm>
          <a:prstGeom prst="rect">
            <a:avLst/>
          </a:prstGeom>
          <a:noFill/>
          <a:ln>
            <a:noFill/>
          </a:ln>
        </p:spPr>
        <p:txBody>
          <a:bodyPr anchorCtr="0" anchor="b" bIns="0" lIns="0" rIns="0" tIns="0">
            <a:noAutofit/>
          </a:bodyPr>
          <a:lstStyle/>
          <a:p>
            <a:pPr indent="0" lvl="0" marL="0" marR="0" rtl="0" algn="r">
              <a:lnSpc>
                <a:spcPct val="93000"/>
              </a:lnSpc>
              <a:spcBef>
                <a:spcPts val="0"/>
              </a:spcBef>
              <a:spcAft>
                <a:spcPts val="0"/>
              </a:spcAft>
              <a:buSzPct val="25000"/>
              <a:buNone/>
            </a:pPr>
            <a:fld id="{00000000-1234-1234-1234-123412341234}" type="slidenum">
              <a:rPr b="0" baseline="0" i="0" lang="en-US" sz="1400" u="none" cap="none" strike="noStrike">
                <a:solidFill>
                  <a:srgbClr val="000000"/>
                </a:solidFill>
                <a:latin typeface="Times New Roman"/>
                <a:ea typeface="Times New Roman"/>
                <a:cs typeface="Times New Roman"/>
                <a:sym typeface="Times New Roman"/>
              </a:rPr>
              <a:t>‹#›</a:t>
            </a:fld>
          </a:p>
        </p:txBody>
      </p:sp>
      <p:sp>
        <p:nvSpPr>
          <p:cNvPr id="280" name="Shape 280"/>
          <p:cNvSpPr/>
          <p:nvPr>
            <p:ph idx="2" type="sldImg"/>
          </p:nvPr>
        </p:nvSpPr>
        <p:spPr>
          <a:xfrm>
            <a:off x="0" y="0"/>
            <a:ext cx="1587" cy="1587"/>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281" name="Shape 281"/>
          <p:cNvSpPr txBox="1"/>
          <p:nvPr>
            <p:ph idx="1" type="body"/>
          </p:nvPr>
        </p:nvSpPr>
        <p:spPr>
          <a:xfrm>
            <a:off x="0" y="0"/>
            <a:ext cx="1587" cy="1587"/>
          </a:xfrm>
          <a:prstGeom prst="rect">
            <a:avLst/>
          </a:prstGeom>
          <a:noFill/>
          <a:ln>
            <a:noFill/>
          </a:ln>
        </p:spPr>
        <p:txBody>
          <a:bodyPr anchorCtr="0" anchor="t" bIns="45000" lIns="90000" rIns="90000" tIns="45000">
            <a:noAutofit/>
          </a:bodyPr>
          <a:lstStyle/>
          <a:p>
            <a:pPr indent="0" lvl="0" marL="0" marR="0" rtl="0" algn="l">
              <a:spcBef>
                <a:spcPts val="0"/>
              </a:spcBef>
              <a:spcAft>
                <a:spcPts val="0"/>
              </a:spcAft>
              <a:buSzPct val="25000"/>
              <a:buNone/>
            </a:pPr>
            <a:r>
              <a:rPr b="0" baseline="0" i="0" lang="en-US" sz="2000" u="none" cap="none" strike="noStrike">
                <a:solidFill>
                  <a:srgbClr val="000000"/>
                </a:solidFill>
                <a:latin typeface="Arial"/>
                <a:ea typeface="Arial"/>
                <a:cs typeface="Arial"/>
                <a:sym typeface="Arial"/>
              </a:rPr>
              <a:t>Discuss this slide in terms of what difference does the speaking at home make...+ student 2 goes back to Russia from time to time…(exposure to langauge)</a:t>
            </a:r>
          </a:p>
          <a:p>
            <a:pPr indent="0" lvl="0" marL="0" marR="0" rtl="0" algn="l">
              <a:spcBef>
                <a:spcPts val="0"/>
              </a:spcBef>
              <a:spcAft>
                <a:spcPts val="0"/>
              </a:spcAft>
              <a:buNone/>
            </a:pPr>
            <a:r>
              <a:t/>
            </a:r>
            <a:endParaRPr b="0" baseline="0" i="0" sz="2000" u="none" cap="none" strike="noStrike">
              <a:solidFill>
                <a:srgbClr val="000000"/>
              </a:solidFill>
              <a:latin typeface="Arial"/>
              <a:ea typeface="Arial"/>
              <a:cs typeface="Arial"/>
              <a:sym typeface="Arial"/>
            </a:endParaRPr>
          </a:p>
          <a:p>
            <a:pPr indent="0" lvl="0" marL="0" marR="0" rtl="0" algn="l">
              <a:spcBef>
                <a:spcPts val="0"/>
              </a:spcBef>
              <a:spcAft>
                <a:spcPts val="0"/>
              </a:spcAft>
              <a:buSzPct val="25000"/>
              <a:buNone/>
            </a:pPr>
            <a:r>
              <a:rPr b="0" baseline="0" i="0" lang="en-US" sz="2000" u="none" cap="none" strike="noStrike">
                <a:solidFill>
                  <a:srgbClr val="000000"/>
                </a:solidFill>
                <a:latin typeface="Arial"/>
                <a:ea typeface="Arial"/>
                <a:cs typeface="Arial"/>
                <a:sym typeface="Arial"/>
              </a:rPr>
              <a:t>Following the ACTFL criteria (that as we know are oriented to non-heritage learners of a foreign language), we could probably rate those students as Intermediate Low and Advanced Low.</a:t>
            </a:r>
          </a:p>
        </p:txBody>
      </p:sp>
      <p:sp>
        <p:nvSpPr>
          <p:cNvPr id="282" name="Shape 282"/>
          <p:cNvSpPr txBox="1"/>
          <p:nvPr/>
        </p:nvSpPr>
        <p:spPr>
          <a:xfrm>
            <a:off x="0" y="0"/>
            <a:ext cx="1587" cy="1587"/>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spcAft>
                <a:spcPts val="0"/>
              </a:spcAft>
              <a:buSzPct val="25000"/>
              <a:buNone/>
            </a:pPr>
            <a:fld id="{00000000-1234-1234-1234-123412341234}" type="slidenum">
              <a:rPr b="0" baseline="0" i="0" lang="en-US" sz="1200" u="none" cap="none" strike="noStrike">
                <a:solidFill>
                  <a:srgbClr val="000000"/>
                </a:solidFill>
                <a:latin typeface="Times New Roman"/>
                <a:ea typeface="Times New Roman"/>
                <a:cs typeface="Times New Roman"/>
                <a:sym typeface="Times New Roman"/>
              </a:rPr>
              <a:t>‹#›</a:t>
            </a:fld>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6" name="Shape 286"/>
        <p:cNvGrpSpPr/>
        <p:nvPr/>
      </p:nvGrpSpPr>
      <p:grpSpPr>
        <a:xfrm>
          <a:off x="0" y="0"/>
          <a:ext cx="0" cy="0"/>
          <a:chOff x="0" y="0"/>
          <a:chExt cx="0" cy="0"/>
        </a:xfrm>
      </p:grpSpPr>
      <p:sp>
        <p:nvSpPr>
          <p:cNvPr id="287" name="Shape 287"/>
          <p:cNvSpPr txBox="1"/>
          <p:nvPr>
            <p:ph idx="12" type="sldNum"/>
          </p:nvPr>
        </p:nvSpPr>
        <p:spPr>
          <a:xfrm>
            <a:off x="4398962" y="9555163"/>
            <a:ext cx="3371850" cy="501650"/>
          </a:xfrm>
          <a:prstGeom prst="rect">
            <a:avLst/>
          </a:prstGeom>
          <a:noFill/>
          <a:ln>
            <a:noFill/>
          </a:ln>
        </p:spPr>
        <p:txBody>
          <a:bodyPr anchorCtr="0" anchor="b" bIns="0" lIns="0" rIns="0" tIns="0">
            <a:noAutofit/>
          </a:bodyPr>
          <a:lstStyle/>
          <a:p>
            <a:pPr indent="0" lvl="0" marL="0" marR="0" rtl="0" algn="r">
              <a:lnSpc>
                <a:spcPct val="93000"/>
              </a:lnSpc>
              <a:spcBef>
                <a:spcPts val="0"/>
              </a:spcBef>
              <a:spcAft>
                <a:spcPts val="0"/>
              </a:spcAft>
              <a:buSzPct val="25000"/>
              <a:buNone/>
            </a:pPr>
            <a:fld id="{00000000-1234-1234-1234-123412341234}" type="slidenum">
              <a:rPr b="0" baseline="0" i="0" lang="en-US" sz="1400" u="none" cap="none" strike="noStrike">
                <a:solidFill>
                  <a:srgbClr val="000000"/>
                </a:solidFill>
                <a:latin typeface="Times New Roman"/>
                <a:ea typeface="Times New Roman"/>
                <a:cs typeface="Times New Roman"/>
                <a:sym typeface="Times New Roman"/>
              </a:rPr>
              <a:t>‹#›</a:t>
            </a:fld>
          </a:p>
        </p:txBody>
      </p:sp>
      <p:sp>
        <p:nvSpPr>
          <p:cNvPr id="288" name="Shape 288"/>
          <p:cNvSpPr/>
          <p:nvPr>
            <p:ph idx="2" type="sldImg"/>
          </p:nvPr>
        </p:nvSpPr>
        <p:spPr>
          <a:xfrm>
            <a:off x="1371600" y="763587"/>
            <a:ext cx="5029199" cy="37719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289" name="Shape 289"/>
          <p:cNvSpPr txBox="1"/>
          <p:nvPr>
            <p:ph idx="1" type="body"/>
          </p:nvPr>
        </p:nvSpPr>
        <p:spPr>
          <a:xfrm>
            <a:off x="777875" y="4776787"/>
            <a:ext cx="6218238" cy="4525961"/>
          </a:xfrm>
          <a:prstGeom prst="rect">
            <a:avLst/>
          </a:prstGeom>
          <a:noFill/>
          <a:ln>
            <a:noFill/>
          </a:ln>
        </p:spPr>
        <p:txBody>
          <a:bodyPr anchorCtr="0" anchor="ctr" bIns="0" lIns="0" rIns="0" tIns="0">
            <a:noAutofit/>
          </a:bodyPr>
          <a:lstStyle/>
          <a:p>
            <a:pPr indent="0" lvl="0" marL="0" marR="0" rtl="0" algn="l">
              <a:spcBef>
                <a:spcPts val="0"/>
              </a:spcBef>
              <a:spcAft>
                <a:spcPts val="0"/>
              </a:spcAft>
              <a:buNone/>
            </a:pPr>
            <a:r>
              <a:t/>
            </a:r>
            <a:endParaRPr b="0" baseline="0" i="0" sz="1200" u="none" cap="none" strike="noStrik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3" name="Shape 163"/>
        <p:cNvGrpSpPr/>
        <p:nvPr/>
      </p:nvGrpSpPr>
      <p:grpSpPr>
        <a:xfrm>
          <a:off x="0" y="0"/>
          <a:ext cx="0" cy="0"/>
          <a:chOff x="0" y="0"/>
          <a:chExt cx="0" cy="0"/>
        </a:xfrm>
      </p:grpSpPr>
      <p:sp>
        <p:nvSpPr>
          <p:cNvPr id="164" name="Shape 164"/>
          <p:cNvSpPr txBox="1"/>
          <p:nvPr>
            <p:ph idx="12" type="sldNum"/>
          </p:nvPr>
        </p:nvSpPr>
        <p:spPr>
          <a:xfrm>
            <a:off x="4398962" y="9555163"/>
            <a:ext cx="3371850" cy="501650"/>
          </a:xfrm>
          <a:prstGeom prst="rect">
            <a:avLst/>
          </a:prstGeom>
          <a:noFill/>
          <a:ln>
            <a:noFill/>
          </a:ln>
        </p:spPr>
        <p:txBody>
          <a:bodyPr anchorCtr="0" anchor="b" bIns="0" lIns="0" rIns="0" tIns="0">
            <a:noAutofit/>
          </a:bodyPr>
          <a:lstStyle/>
          <a:p>
            <a:pPr indent="0" lvl="0" marL="0" marR="0" rtl="0" algn="r">
              <a:lnSpc>
                <a:spcPct val="93000"/>
              </a:lnSpc>
              <a:spcBef>
                <a:spcPts val="0"/>
              </a:spcBef>
              <a:spcAft>
                <a:spcPts val="0"/>
              </a:spcAft>
              <a:buSzPct val="25000"/>
              <a:buNone/>
            </a:pPr>
            <a:fld id="{00000000-1234-1234-1234-123412341234}" type="slidenum">
              <a:rPr b="0" baseline="0" i="0" lang="en-US" sz="1400" u="none" cap="none" strike="noStrike">
                <a:solidFill>
                  <a:srgbClr val="000000"/>
                </a:solidFill>
                <a:latin typeface="Times New Roman"/>
                <a:ea typeface="Times New Roman"/>
                <a:cs typeface="Times New Roman"/>
                <a:sym typeface="Times New Roman"/>
              </a:rPr>
              <a:t>‹#›</a:t>
            </a:fld>
          </a:p>
        </p:txBody>
      </p:sp>
      <p:sp>
        <p:nvSpPr>
          <p:cNvPr id="165" name="Shape 165"/>
          <p:cNvSpPr/>
          <p:nvPr>
            <p:ph idx="2" type="sldImg"/>
          </p:nvPr>
        </p:nvSpPr>
        <p:spPr>
          <a:xfrm>
            <a:off x="1371600" y="763587"/>
            <a:ext cx="5029199" cy="37719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166" name="Shape 166"/>
          <p:cNvSpPr txBox="1"/>
          <p:nvPr>
            <p:ph idx="1" type="body"/>
          </p:nvPr>
        </p:nvSpPr>
        <p:spPr>
          <a:xfrm>
            <a:off x="777875" y="4776787"/>
            <a:ext cx="6218238" cy="4525961"/>
          </a:xfrm>
          <a:prstGeom prst="rect">
            <a:avLst/>
          </a:prstGeom>
          <a:noFill/>
          <a:ln>
            <a:noFill/>
          </a:ln>
        </p:spPr>
        <p:txBody>
          <a:bodyPr anchorCtr="0" anchor="ctr" bIns="0" lIns="0" rIns="0" tIns="0">
            <a:noAutofit/>
          </a:bodyPr>
          <a:lstStyle/>
          <a:p>
            <a:pPr indent="0" lvl="0" marL="0" marR="0" rtl="0" algn="l">
              <a:spcBef>
                <a:spcPts val="0"/>
              </a:spcBef>
              <a:spcAft>
                <a:spcPts val="0"/>
              </a:spcAft>
              <a:buNone/>
            </a:pPr>
            <a:r>
              <a:t/>
            </a:r>
            <a:endParaRPr b="0" baseline="0" i="0" sz="1200" u="none" cap="none" strike="noStrik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3" name="Shape 293"/>
        <p:cNvGrpSpPr/>
        <p:nvPr/>
      </p:nvGrpSpPr>
      <p:grpSpPr>
        <a:xfrm>
          <a:off x="0" y="0"/>
          <a:ext cx="0" cy="0"/>
          <a:chOff x="0" y="0"/>
          <a:chExt cx="0" cy="0"/>
        </a:xfrm>
      </p:grpSpPr>
      <p:sp>
        <p:nvSpPr>
          <p:cNvPr id="294" name="Shape 294"/>
          <p:cNvSpPr txBox="1"/>
          <p:nvPr>
            <p:ph idx="12" type="sldNum"/>
          </p:nvPr>
        </p:nvSpPr>
        <p:spPr>
          <a:xfrm>
            <a:off x="4398962" y="9555163"/>
            <a:ext cx="3371850" cy="501650"/>
          </a:xfrm>
          <a:prstGeom prst="rect">
            <a:avLst/>
          </a:prstGeom>
          <a:noFill/>
          <a:ln>
            <a:noFill/>
          </a:ln>
        </p:spPr>
        <p:txBody>
          <a:bodyPr anchorCtr="0" anchor="b" bIns="0" lIns="0" rIns="0" tIns="0">
            <a:noAutofit/>
          </a:bodyPr>
          <a:lstStyle/>
          <a:p>
            <a:pPr indent="0" lvl="0" marL="0" marR="0" rtl="0" algn="r">
              <a:lnSpc>
                <a:spcPct val="93000"/>
              </a:lnSpc>
              <a:spcBef>
                <a:spcPts val="0"/>
              </a:spcBef>
              <a:spcAft>
                <a:spcPts val="0"/>
              </a:spcAft>
              <a:buSzPct val="25000"/>
              <a:buNone/>
            </a:pPr>
            <a:fld id="{00000000-1234-1234-1234-123412341234}" type="slidenum">
              <a:rPr b="0" baseline="0" i="0" lang="en-US" sz="1400" u="none" cap="none" strike="noStrike">
                <a:solidFill>
                  <a:srgbClr val="000000"/>
                </a:solidFill>
                <a:latin typeface="Times New Roman"/>
                <a:ea typeface="Times New Roman"/>
                <a:cs typeface="Times New Roman"/>
                <a:sym typeface="Times New Roman"/>
              </a:rPr>
              <a:t>‹#›</a:t>
            </a:fld>
          </a:p>
        </p:txBody>
      </p:sp>
      <p:sp>
        <p:nvSpPr>
          <p:cNvPr id="295" name="Shape 295"/>
          <p:cNvSpPr/>
          <p:nvPr>
            <p:ph idx="2" type="sldImg"/>
          </p:nvPr>
        </p:nvSpPr>
        <p:spPr>
          <a:xfrm>
            <a:off x="0" y="0"/>
            <a:ext cx="1587" cy="1587"/>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296" name="Shape 296"/>
          <p:cNvSpPr txBox="1"/>
          <p:nvPr>
            <p:ph idx="1" type="body"/>
          </p:nvPr>
        </p:nvSpPr>
        <p:spPr>
          <a:xfrm>
            <a:off x="0" y="0"/>
            <a:ext cx="1587" cy="1587"/>
          </a:xfrm>
          <a:prstGeom prst="rect">
            <a:avLst/>
          </a:prstGeom>
          <a:noFill/>
          <a:ln>
            <a:noFill/>
          </a:ln>
        </p:spPr>
        <p:txBody>
          <a:bodyPr anchorCtr="0" anchor="t" bIns="45000" lIns="90000" rIns="90000" tIns="45000">
            <a:noAutofit/>
          </a:bodyPr>
          <a:lstStyle/>
          <a:p>
            <a:pPr indent="0" lvl="0" marL="0" marR="0" rtl="0" algn="l">
              <a:spcBef>
                <a:spcPts val="0"/>
              </a:spcBef>
              <a:spcAft>
                <a:spcPts val="0"/>
              </a:spcAft>
              <a:buSzPct val="25000"/>
              <a:buNone/>
            </a:pPr>
            <a:r>
              <a:rPr b="0" baseline="0" i="0" lang="en-US" sz="2000" u="none" cap="none" strike="noStrike">
                <a:solidFill>
                  <a:srgbClr val="000000"/>
                </a:solidFill>
                <a:latin typeface="Arial"/>
                <a:ea typeface="Arial"/>
                <a:cs typeface="Arial"/>
                <a:sym typeface="Arial"/>
              </a:rPr>
              <a:t>It is well known that getting to higher proficiency levels in any language demands a lot of effort and personal resources. Research on this topic (C. Martin), which was based on testing HLLs of Spanish and Russian, and its findings resulted in the following recommendations to HLL teachers:</a:t>
            </a:r>
          </a:p>
          <a:p>
            <a:pPr indent="0" lvl="0" marL="0" marR="0" rtl="0" algn="l">
              <a:spcBef>
                <a:spcPts val="0"/>
              </a:spcBef>
              <a:spcAft>
                <a:spcPts val="0"/>
              </a:spcAft>
              <a:buNone/>
            </a:pPr>
            <a:r>
              <a:t/>
            </a:r>
            <a:endParaRPr b="0" baseline="0" i="0" sz="2000" u="none" cap="none" strike="noStrike">
              <a:solidFill>
                <a:srgbClr val="000000"/>
              </a:solidFill>
              <a:latin typeface="Arial"/>
              <a:ea typeface="Arial"/>
              <a:cs typeface="Arial"/>
              <a:sym typeface="Arial"/>
            </a:endParaRPr>
          </a:p>
        </p:txBody>
      </p:sp>
      <p:sp>
        <p:nvSpPr>
          <p:cNvPr id="297" name="Shape 297"/>
          <p:cNvSpPr txBox="1"/>
          <p:nvPr/>
        </p:nvSpPr>
        <p:spPr>
          <a:xfrm>
            <a:off x="0" y="0"/>
            <a:ext cx="1587" cy="1587"/>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spcAft>
                <a:spcPts val="0"/>
              </a:spcAft>
              <a:buSzPct val="25000"/>
              <a:buNone/>
            </a:pPr>
            <a:fld id="{00000000-1234-1234-1234-123412341234}" type="slidenum">
              <a:rPr b="0" baseline="0" i="0" lang="en-US" sz="1200" u="none" cap="none" strike="noStrike">
                <a:solidFill>
                  <a:srgbClr val="000000"/>
                </a:solidFill>
                <a:latin typeface="Times New Roman"/>
                <a:ea typeface="Times New Roman"/>
                <a:cs typeface="Times New Roman"/>
                <a:sym typeface="Times New Roman"/>
              </a:rPr>
              <a:t>‹#›</a:t>
            </a:fld>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1" name="Shape 301"/>
        <p:cNvGrpSpPr/>
        <p:nvPr/>
      </p:nvGrpSpPr>
      <p:grpSpPr>
        <a:xfrm>
          <a:off x="0" y="0"/>
          <a:ext cx="0" cy="0"/>
          <a:chOff x="0" y="0"/>
          <a:chExt cx="0" cy="0"/>
        </a:xfrm>
      </p:grpSpPr>
      <p:sp>
        <p:nvSpPr>
          <p:cNvPr id="302" name="Shape 302"/>
          <p:cNvSpPr txBox="1"/>
          <p:nvPr>
            <p:ph idx="12" type="sldNum"/>
          </p:nvPr>
        </p:nvSpPr>
        <p:spPr>
          <a:xfrm>
            <a:off x="4398962" y="9555163"/>
            <a:ext cx="3371850" cy="501650"/>
          </a:xfrm>
          <a:prstGeom prst="rect">
            <a:avLst/>
          </a:prstGeom>
          <a:noFill/>
          <a:ln>
            <a:noFill/>
          </a:ln>
        </p:spPr>
        <p:txBody>
          <a:bodyPr anchorCtr="0" anchor="b" bIns="0" lIns="0" rIns="0" tIns="0">
            <a:noAutofit/>
          </a:bodyPr>
          <a:lstStyle/>
          <a:p>
            <a:pPr indent="0" lvl="0" marL="0" marR="0" rtl="0" algn="r">
              <a:lnSpc>
                <a:spcPct val="93000"/>
              </a:lnSpc>
              <a:spcBef>
                <a:spcPts val="0"/>
              </a:spcBef>
              <a:spcAft>
                <a:spcPts val="0"/>
              </a:spcAft>
              <a:buSzPct val="25000"/>
              <a:buNone/>
            </a:pPr>
            <a:fld id="{00000000-1234-1234-1234-123412341234}" type="slidenum">
              <a:rPr b="0" baseline="0" i="0" lang="en-US" sz="1400" u="none" cap="none" strike="noStrike">
                <a:solidFill>
                  <a:srgbClr val="000000"/>
                </a:solidFill>
                <a:latin typeface="Times New Roman"/>
                <a:ea typeface="Times New Roman"/>
                <a:cs typeface="Times New Roman"/>
                <a:sym typeface="Times New Roman"/>
              </a:rPr>
              <a:t>‹#›</a:t>
            </a:fld>
          </a:p>
        </p:txBody>
      </p:sp>
      <p:sp>
        <p:nvSpPr>
          <p:cNvPr id="303" name="Shape 303"/>
          <p:cNvSpPr/>
          <p:nvPr>
            <p:ph idx="2" type="sldImg"/>
          </p:nvPr>
        </p:nvSpPr>
        <p:spPr>
          <a:xfrm>
            <a:off x="1371600" y="763587"/>
            <a:ext cx="5029199" cy="37719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304" name="Shape 304"/>
          <p:cNvSpPr txBox="1"/>
          <p:nvPr>
            <p:ph idx="1" type="body"/>
          </p:nvPr>
        </p:nvSpPr>
        <p:spPr>
          <a:xfrm>
            <a:off x="777875" y="4776787"/>
            <a:ext cx="6218238" cy="4525961"/>
          </a:xfrm>
          <a:prstGeom prst="rect">
            <a:avLst/>
          </a:prstGeom>
          <a:noFill/>
          <a:ln>
            <a:noFill/>
          </a:ln>
        </p:spPr>
        <p:txBody>
          <a:bodyPr anchorCtr="0" anchor="ctr" bIns="0" lIns="0" rIns="0" tIns="0">
            <a:noAutofit/>
          </a:bodyPr>
          <a:lstStyle/>
          <a:p>
            <a:pPr indent="0" lvl="0" marL="0" marR="0" rtl="0" algn="l">
              <a:spcBef>
                <a:spcPts val="0"/>
              </a:spcBef>
              <a:spcAft>
                <a:spcPts val="0"/>
              </a:spcAft>
              <a:buNone/>
            </a:pPr>
            <a:r>
              <a:t/>
            </a:r>
            <a:endParaRPr b="0" baseline="0" i="0" sz="1200" u="none" cap="none" strike="noStrik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8" name="Shape 308"/>
        <p:cNvGrpSpPr/>
        <p:nvPr/>
      </p:nvGrpSpPr>
      <p:grpSpPr>
        <a:xfrm>
          <a:off x="0" y="0"/>
          <a:ext cx="0" cy="0"/>
          <a:chOff x="0" y="0"/>
          <a:chExt cx="0" cy="0"/>
        </a:xfrm>
      </p:grpSpPr>
      <p:sp>
        <p:nvSpPr>
          <p:cNvPr id="309" name="Shape 309"/>
          <p:cNvSpPr txBox="1"/>
          <p:nvPr>
            <p:ph idx="12" type="sldNum"/>
          </p:nvPr>
        </p:nvSpPr>
        <p:spPr>
          <a:xfrm>
            <a:off x="4398962" y="9555163"/>
            <a:ext cx="3371850" cy="501650"/>
          </a:xfrm>
          <a:prstGeom prst="rect">
            <a:avLst/>
          </a:prstGeom>
          <a:noFill/>
          <a:ln>
            <a:noFill/>
          </a:ln>
        </p:spPr>
        <p:txBody>
          <a:bodyPr anchorCtr="0" anchor="b" bIns="0" lIns="0" rIns="0" tIns="0">
            <a:noAutofit/>
          </a:bodyPr>
          <a:lstStyle/>
          <a:p>
            <a:pPr indent="0" lvl="0" marL="0" marR="0" rtl="0" algn="r">
              <a:lnSpc>
                <a:spcPct val="93000"/>
              </a:lnSpc>
              <a:spcBef>
                <a:spcPts val="0"/>
              </a:spcBef>
              <a:spcAft>
                <a:spcPts val="0"/>
              </a:spcAft>
              <a:buSzPct val="25000"/>
              <a:buNone/>
            </a:pPr>
            <a:fld id="{00000000-1234-1234-1234-123412341234}" type="slidenum">
              <a:rPr b="0" baseline="0" i="0" lang="en-US" sz="1400" u="none" cap="none" strike="noStrike">
                <a:solidFill>
                  <a:srgbClr val="000000"/>
                </a:solidFill>
                <a:latin typeface="Times New Roman"/>
                <a:ea typeface="Times New Roman"/>
                <a:cs typeface="Times New Roman"/>
                <a:sym typeface="Times New Roman"/>
              </a:rPr>
              <a:t>‹#›</a:t>
            </a:fld>
          </a:p>
        </p:txBody>
      </p:sp>
      <p:sp>
        <p:nvSpPr>
          <p:cNvPr id="310" name="Shape 310"/>
          <p:cNvSpPr/>
          <p:nvPr>
            <p:ph idx="2" type="sldImg"/>
          </p:nvPr>
        </p:nvSpPr>
        <p:spPr>
          <a:xfrm>
            <a:off x="1371600" y="763587"/>
            <a:ext cx="5029199" cy="37719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311" name="Shape 311"/>
          <p:cNvSpPr txBox="1"/>
          <p:nvPr>
            <p:ph idx="1" type="body"/>
          </p:nvPr>
        </p:nvSpPr>
        <p:spPr>
          <a:xfrm>
            <a:off x="777875" y="4776787"/>
            <a:ext cx="6218238" cy="4525961"/>
          </a:xfrm>
          <a:prstGeom prst="rect">
            <a:avLst/>
          </a:prstGeom>
          <a:noFill/>
          <a:ln>
            <a:noFill/>
          </a:ln>
        </p:spPr>
        <p:txBody>
          <a:bodyPr anchorCtr="0" anchor="ctr" bIns="0" lIns="0" rIns="0" tIns="0">
            <a:noAutofit/>
          </a:bodyPr>
          <a:lstStyle/>
          <a:p>
            <a:pPr indent="0" lvl="0" marL="0" marR="0" rtl="0" algn="l">
              <a:spcBef>
                <a:spcPts val="0"/>
              </a:spcBef>
              <a:spcAft>
                <a:spcPts val="0"/>
              </a:spcAft>
              <a:buNone/>
            </a:pPr>
            <a:r>
              <a:t/>
            </a:r>
            <a:endParaRPr b="0" baseline="0" i="0" sz="1200" u="none" cap="none" strike="noStrik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5" name="Shape 315"/>
        <p:cNvGrpSpPr/>
        <p:nvPr/>
      </p:nvGrpSpPr>
      <p:grpSpPr>
        <a:xfrm>
          <a:off x="0" y="0"/>
          <a:ext cx="0" cy="0"/>
          <a:chOff x="0" y="0"/>
          <a:chExt cx="0" cy="0"/>
        </a:xfrm>
      </p:grpSpPr>
      <p:sp>
        <p:nvSpPr>
          <p:cNvPr id="316" name="Shape 316"/>
          <p:cNvSpPr txBox="1"/>
          <p:nvPr>
            <p:ph idx="12" type="sldNum"/>
          </p:nvPr>
        </p:nvSpPr>
        <p:spPr>
          <a:xfrm>
            <a:off x="4398962" y="9555163"/>
            <a:ext cx="3371850" cy="501650"/>
          </a:xfrm>
          <a:prstGeom prst="rect">
            <a:avLst/>
          </a:prstGeom>
          <a:noFill/>
          <a:ln>
            <a:noFill/>
          </a:ln>
        </p:spPr>
        <p:txBody>
          <a:bodyPr anchorCtr="0" anchor="b" bIns="0" lIns="0" rIns="0" tIns="0">
            <a:noAutofit/>
          </a:bodyPr>
          <a:lstStyle/>
          <a:p>
            <a:pPr indent="0" lvl="0" marL="0" marR="0" rtl="0" algn="r">
              <a:lnSpc>
                <a:spcPct val="93000"/>
              </a:lnSpc>
              <a:spcBef>
                <a:spcPts val="0"/>
              </a:spcBef>
              <a:spcAft>
                <a:spcPts val="0"/>
              </a:spcAft>
              <a:buSzPct val="25000"/>
              <a:buNone/>
            </a:pPr>
            <a:fld id="{00000000-1234-1234-1234-123412341234}" type="slidenum">
              <a:rPr b="0" baseline="0" i="0" lang="en-US" sz="1400" u="none" cap="none" strike="noStrike">
                <a:solidFill>
                  <a:srgbClr val="000000"/>
                </a:solidFill>
                <a:latin typeface="Times New Roman"/>
                <a:ea typeface="Times New Roman"/>
                <a:cs typeface="Times New Roman"/>
                <a:sym typeface="Times New Roman"/>
              </a:rPr>
              <a:t>‹#›</a:t>
            </a:fld>
          </a:p>
        </p:txBody>
      </p:sp>
      <p:sp>
        <p:nvSpPr>
          <p:cNvPr id="317" name="Shape 317"/>
          <p:cNvSpPr/>
          <p:nvPr>
            <p:ph idx="2" type="sldImg"/>
          </p:nvPr>
        </p:nvSpPr>
        <p:spPr>
          <a:xfrm>
            <a:off x="1371600" y="763587"/>
            <a:ext cx="5029199" cy="37719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318" name="Shape 318"/>
          <p:cNvSpPr txBox="1"/>
          <p:nvPr>
            <p:ph idx="1" type="body"/>
          </p:nvPr>
        </p:nvSpPr>
        <p:spPr>
          <a:xfrm>
            <a:off x="777875" y="4776787"/>
            <a:ext cx="6218238" cy="4525961"/>
          </a:xfrm>
          <a:prstGeom prst="rect">
            <a:avLst/>
          </a:prstGeom>
          <a:noFill/>
          <a:ln>
            <a:noFill/>
          </a:ln>
        </p:spPr>
        <p:txBody>
          <a:bodyPr anchorCtr="0" anchor="ctr" bIns="0" lIns="0" rIns="0" tIns="0">
            <a:noAutofit/>
          </a:bodyPr>
          <a:lstStyle/>
          <a:p>
            <a:pPr indent="0" lvl="0" marL="0" marR="0" rtl="0" algn="l">
              <a:spcBef>
                <a:spcPts val="0"/>
              </a:spcBef>
              <a:spcAft>
                <a:spcPts val="0"/>
              </a:spcAft>
              <a:buNone/>
            </a:pPr>
            <a:r>
              <a:t/>
            </a:r>
            <a:endParaRPr b="0" baseline="0" i="0" sz="1200" u="none" cap="none" strike="noStrik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2" name="Shape 322"/>
        <p:cNvGrpSpPr/>
        <p:nvPr/>
      </p:nvGrpSpPr>
      <p:grpSpPr>
        <a:xfrm>
          <a:off x="0" y="0"/>
          <a:ext cx="0" cy="0"/>
          <a:chOff x="0" y="0"/>
          <a:chExt cx="0" cy="0"/>
        </a:xfrm>
      </p:grpSpPr>
      <p:sp>
        <p:nvSpPr>
          <p:cNvPr id="323" name="Shape 323"/>
          <p:cNvSpPr txBox="1"/>
          <p:nvPr>
            <p:ph idx="12" type="sldNum"/>
          </p:nvPr>
        </p:nvSpPr>
        <p:spPr>
          <a:xfrm>
            <a:off x="4398962" y="9555163"/>
            <a:ext cx="3371850" cy="501650"/>
          </a:xfrm>
          <a:prstGeom prst="rect">
            <a:avLst/>
          </a:prstGeom>
          <a:noFill/>
          <a:ln>
            <a:noFill/>
          </a:ln>
        </p:spPr>
        <p:txBody>
          <a:bodyPr anchorCtr="0" anchor="b" bIns="0" lIns="0" rIns="0" tIns="0">
            <a:noAutofit/>
          </a:bodyPr>
          <a:lstStyle/>
          <a:p>
            <a:pPr indent="0" lvl="0" marL="0" marR="0" rtl="0" algn="r">
              <a:lnSpc>
                <a:spcPct val="93000"/>
              </a:lnSpc>
              <a:spcBef>
                <a:spcPts val="0"/>
              </a:spcBef>
              <a:spcAft>
                <a:spcPts val="0"/>
              </a:spcAft>
              <a:buSzPct val="25000"/>
              <a:buNone/>
            </a:pPr>
            <a:fld id="{00000000-1234-1234-1234-123412341234}" type="slidenum">
              <a:rPr b="0" baseline="0" i="0" lang="en-US" sz="1400" u="none" cap="none" strike="noStrike">
                <a:solidFill>
                  <a:srgbClr val="000000"/>
                </a:solidFill>
                <a:latin typeface="Times New Roman"/>
                <a:ea typeface="Times New Roman"/>
                <a:cs typeface="Times New Roman"/>
                <a:sym typeface="Times New Roman"/>
              </a:rPr>
              <a:t>‹#›</a:t>
            </a:fld>
          </a:p>
        </p:txBody>
      </p:sp>
      <p:sp>
        <p:nvSpPr>
          <p:cNvPr id="324" name="Shape 324"/>
          <p:cNvSpPr/>
          <p:nvPr>
            <p:ph idx="2" type="sldImg"/>
          </p:nvPr>
        </p:nvSpPr>
        <p:spPr>
          <a:xfrm>
            <a:off x="1371600" y="763587"/>
            <a:ext cx="5029199" cy="37719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325" name="Shape 325"/>
          <p:cNvSpPr txBox="1"/>
          <p:nvPr>
            <p:ph idx="1" type="body"/>
          </p:nvPr>
        </p:nvSpPr>
        <p:spPr>
          <a:xfrm>
            <a:off x="777875" y="4776787"/>
            <a:ext cx="6218238" cy="4525961"/>
          </a:xfrm>
          <a:prstGeom prst="rect">
            <a:avLst/>
          </a:prstGeom>
          <a:noFill/>
          <a:ln>
            <a:noFill/>
          </a:ln>
        </p:spPr>
        <p:txBody>
          <a:bodyPr anchorCtr="0" anchor="ctr" bIns="0" lIns="0" rIns="0" tIns="0">
            <a:noAutofit/>
          </a:bodyPr>
          <a:lstStyle/>
          <a:p>
            <a:pPr indent="0" lvl="0" marL="0" marR="0" rtl="0" algn="l">
              <a:spcBef>
                <a:spcPts val="0"/>
              </a:spcBef>
              <a:spcAft>
                <a:spcPts val="0"/>
              </a:spcAft>
              <a:buNone/>
            </a:pPr>
            <a:r>
              <a:t/>
            </a:r>
            <a:endParaRPr b="0" baseline="0" i="0" sz="1200" u="none" cap="none" strike="noStrik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9" name="Shape 329"/>
        <p:cNvGrpSpPr/>
        <p:nvPr/>
      </p:nvGrpSpPr>
      <p:grpSpPr>
        <a:xfrm>
          <a:off x="0" y="0"/>
          <a:ext cx="0" cy="0"/>
          <a:chOff x="0" y="0"/>
          <a:chExt cx="0" cy="0"/>
        </a:xfrm>
      </p:grpSpPr>
      <p:sp>
        <p:nvSpPr>
          <p:cNvPr id="330" name="Shape 330"/>
          <p:cNvSpPr txBox="1"/>
          <p:nvPr>
            <p:ph idx="1" type="body"/>
          </p:nvPr>
        </p:nvSpPr>
        <p:spPr>
          <a:xfrm>
            <a:off x="777875" y="4776787"/>
            <a:ext cx="6216650" cy="4524374"/>
          </a:xfrm>
          <a:prstGeom prst="rect">
            <a:avLst/>
          </a:prstGeom>
        </p:spPr>
        <p:txBody>
          <a:bodyPr anchorCtr="0" anchor="t" bIns="91425" lIns="91425" rIns="91425" tIns="91425">
            <a:noAutofit/>
          </a:bodyPr>
          <a:lstStyle/>
          <a:p>
            <a:pPr>
              <a:spcBef>
                <a:spcPts val="0"/>
              </a:spcBef>
              <a:buNone/>
            </a:pPr>
            <a:r>
              <a:t/>
            </a:r>
            <a:endParaRPr/>
          </a:p>
        </p:txBody>
      </p:sp>
      <p:sp>
        <p:nvSpPr>
          <p:cNvPr id="331" name="Shape 331"/>
          <p:cNvSpPr/>
          <p:nvPr>
            <p:ph idx="2" type="sldImg"/>
          </p:nvPr>
        </p:nvSpPr>
        <p:spPr>
          <a:xfrm>
            <a:off x="1371600" y="763587"/>
            <a:ext cx="5027613" cy="3770311"/>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0" name="Shape 170"/>
        <p:cNvGrpSpPr/>
        <p:nvPr/>
      </p:nvGrpSpPr>
      <p:grpSpPr>
        <a:xfrm>
          <a:off x="0" y="0"/>
          <a:ext cx="0" cy="0"/>
          <a:chOff x="0" y="0"/>
          <a:chExt cx="0" cy="0"/>
        </a:xfrm>
      </p:grpSpPr>
      <p:sp>
        <p:nvSpPr>
          <p:cNvPr id="171" name="Shape 171"/>
          <p:cNvSpPr txBox="1"/>
          <p:nvPr>
            <p:ph idx="12" type="sldNum"/>
          </p:nvPr>
        </p:nvSpPr>
        <p:spPr>
          <a:xfrm>
            <a:off x="4398962" y="9555163"/>
            <a:ext cx="3371850" cy="501650"/>
          </a:xfrm>
          <a:prstGeom prst="rect">
            <a:avLst/>
          </a:prstGeom>
          <a:noFill/>
          <a:ln>
            <a:noFill/>
          </a:ln>
        </p:spPr>
        <p:txBody>
          <a:bodyPr anchorCtr="0" anchor="b" bIns="0" lIns="0" rIns="0" tIns="0">
            <a:noAutofit/>
          </a:bodyPr>
          <a:lstStyle/>
          <a:p>
            <a:pPr indent="0" lvl="0" marL="0" marR="0" rtl="0" algn="r">
              <a:lnSpc>
                <a:spcPct val="93000"/>
              </a:lnSpc>
              <a:spcBef>
                <a:spcPts val="0"/>
              </a:spcBef>
              <a:spcAft>
                <a:spcPts val="0"/>
              </a:spcAft>
              <a:buSzPct val="25000"/>
              <a:buNone/>
            </a:pPr>
            <a:fld id="{00000000-1234-1234-1234-123412341234}" type="slidenum">
              <a:rPr b="0" baseline="0" i="0" lang="en-US" sz="1400" u="none" cap="none" strike="noStrike">
                <a:solidFill>
                  <a:srgbClr val="000000"/>
                </a:solidFill>
                <a:latin typeface="Times New Roman"/>
                <a:ea typeface="Times New Roman"/>
                <a:cs typeface="Times New Roman"/>
                <a:sym typeface="Times New Roman"/>
              </a:rPr>
              <a:t>‹#›</a:t>
            </a:fld>
          </a:p>
        </p:txBody>
      </p:sp>
      <p:sp>
        <p:nvSpPr>
          <p:cNvPr id="172" name="Shape 172"/>
          <p:cNvSpPr/>
          <p:nvPr>
            <p:ph idx="2" type="sldImg"/>
          </p:nvPr>
        </p:nvSpPr>
        <p:spPr>
          <a:xfrm>
            <a:off x="1371600" y="763587"/>
            <a:ext cx="5029199" cy="37719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173" name="Shape 173"/>
          <p:cNvSpPr txBox="1"/>
          <p:nvPr>
            <p:ph idx="1" type="body"/>
          </p:nvPr>
        </p:nvSpPr>
        <p:spPr>
          <a:xfrm>
            <a:off x="777875" y="4776787"/>
            <a:ext cx="6218238" cy="4525961"/>
          </a:xfrm>
          <a:prstGeom prst="rect">
            <a:avLst/>
          </a:prstGeom>
          <a:noFill/>
          <a:ln>
            <a:noFill/>
          </a:ln>
        </p:spPr>
        <p:txBody>
          <a:bodyPr anchorCtr="0" anchor="ctr" bIns="0" lIns="0" rIns="0" tIns="0">
            <a:noAutofit/>
          </a:bodyPr>
          <a:lstStyle/>
          <a:p>
            <a:pPr indent="0" lvl="0" marL="0" marR="0" rtl="0" algn="l">
              <a:spcBef>
                <a:spcPts val="0"/>
              </a:spcBef>
              <a:spcAft>
                <a:spcPts val="0"/>
              </a:spcAft>
              <a:buNone/>
            </a:pPr>
            <a:r>
              <a:t/>
            </a:r>
            <a:endParaRPr b="0" baseline="0" i="0" sz="1200" u="none" cap="none" strike="noStrik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7" name="Shape 177"/>
        <p:cNvGrpSpPr/>
        <p:nvPr/>
      </p:nvGrpSpPr>
      <p:grpSpPr>
        <a:xfrm>
          <a:off x="0" y="0"/>
          <a:ext cx="0" cy="0"/>
          <a:chOff x="0" y="0"/>
          <a:chExt cx="0" cy="0"/>
        </a:xfrm>
      </p:grpSpPr>
      <p:sp>
        <p:nvSpPr>
          <p:cNvPr id="178" name="Shape 178"/>
          <p:cNvSpPr txBox="1"/>
          <p:nvPr>
            <p:ph idx="12" type="sldNum"/>
          </p:nvPr>
        </p:nvSpPr>
        <p:spPr>
          <a:xfrm>
            <a:off x="4398962" y="9555163"/>
            <a:ext cx="3371850" cy="501650"/>
          </a:xfrm>
          <a:prstGeom prst="rect">
            <a:avLst/>
          </a:prstGeom>
          <a:noFill/>
          <a:ln>
            <a:noFill/>
          </a:ln>
        </p:spPr>
        <p:txBody>
          <a:bodyPr anchorCtr="0" anchor="b" bIns="0" lIns="0" rIns="0" tIns="0">
            <a:noAutofit/>
          </a:bodyPr>
          <a:lstStyle/>
          <a:p>
            <a:pPr indent="0" lvl="0" marL="0" marR="0" rtl="0" algn="r">
              <a:lnSpc>
                <a:spcPct val="93000"/>
              </a:lnSpc>
              <a:spcBef>
                <a:spcPts val="0"/>
              </a:spcBef>
              <a:spcAft>
                <a:spcPts val="0"/>
              </a:spcAft>
              <a:buSzPct val="25000"/>
              <a:buNone/>
            </a:pPr>
            <a:fld id="{00000000-1234-1234-1234-123412341234}" type="slidenum">
              <a:rPr b="0" baseline="0" i="0" lang="en-US" sz="1400" u="none" cap="none" strike="noStrike">
                <a:solidFill>
                  <a:srgbClr val="000000"/>
                </a:solidFill>
                <a:latin typeface="Times New Roman"/>
                <a:ea typeface="Times New Roman"/>
                <a:cs typeface="Times New Roman"/>
                <a:sym typeface="Times New Roman"/>
              </a:rPr>
              <a:t>‹#›</a:t>
            </a:fld>
          </a:p>
        </p:txBody>
      </p:sp>
      <p:sp>
        <p:nvSpPr>
          <p:cNvPr id="179" name="Shape 179"/>
          <p:cNvSpPr/>
          <p:nvPr>
            <p:ph idx="2" type="sldImg"/>
          </p:nvPr>
        </p:nvSpPr>
        <p:spPr>
          <a:xfrm>
            <a:off x="1371600" y="763587"/>
            <a:ext cx="5029199" cy="37719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180" name="Shape 180"/>
          <p:cNvSpPr txBox="1"/>
          <p:nvPr>
            <p:ph idx="1" type="body"/>
          </p:nvPr>
        </p:nvSpPr>
        <p:spPr>
          <a:xfrm>
            <a:off x="777875" y="4776787"/>
            <a:ext cx="6218238" cy="4525961"/>
          </a:xfrm>
          <a:prstGeom prst="rect">
            <a:avLst/>
          </a:prstGeom>
          <a:noFill/>
          <a:ln>
            <a:noFill/>
          </a:ln>
        </p:spPr>
        <p:txBody>
          <a:bodyPr anchorCtr="0" anchor="ctr" bIns="0" lIns="0" rIns="0" tIns="0">
            <a:noAutofit/>
          </a:bodyPr>
          <a:lstStyle/>
          <a:p>
            <a:pPr indent="0" lvl="0" marL="0" marR="0" rtl="0" algn="l">
              <a:spcBef>
                <a:spcPts val="0"/>
              </a:spcBef>
              <a:spcAft>
                <a:spcPts val="0"/>
              </a:spcAft>
              <a:buNone/>
            </a:pPr>
            <a:r>
              <a:t/>
            </a:r>
            <a:endParaRPr b="0" baseline="0" i="0" sz="1200" u="none" cap="none" strike="noStrik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5" name="Shape 185"/>
        <p:cNvGrpSpPr/>
        <p:nvPr/>
      </p:nvGrpSpPr>
      <p:grpSpPr>
        <a:xfrm>
          <a:off x="0" y="0"/>
          <a:ext cx="0" cy="0"/>
          <a:chOff x="0" y="0"/>
          <a:chExt cx="0" cy="0"/>
        </a:xfrm>
      </p:grpSpPr>
      <p:sp>
        <p:nvSpPr>
          <p:cNvPr id="186" name="Shape 186"/>
          <p:cNvSpPr txBox="1"/>
          <p:nvPr>
            <p:ph idx="12" type="sldNum"/>
          </p:nvPr>
        </p:nvSpPr>
        <p:spPr>
          <a:xfrm>
            <a:off x="4398962" y="9555163"/>
            <a:ext cx="3371850" cy="501650"/>
          </a:xfrm>
          <a:prstGeom prst="rect">
            <a:avLst/>
          </a:prstGeom>
          <a:noFill/>
          <a:ln>
            <a:noFill/>
          </a:ln>
        </p:spPr>
        <p:txBody>
          <a:bodyPr anchorCtr="0" anchor="b" bIns="0" lIns="0" rIns="0" tIns="0">
            <a:noAutofit/>
          </a:bodyPr>
          <a:lstStyle/>
          <a:p>
            <a:pPr indent="0" lvl="0" marL="0" marR="0" rtl="0" algn="r">
              <a:lnSpc>
                <a:spcPct val="93000"/>
              </a:lnSpc>
              <a:spcBef>
                <a:spcPts val="0"/>
              </a:spcBef>
              <a:spcAft>
                <a:spcPts val="0"/>
              </a:spcAft>
              <a:buSzPct val="25000"/>
              <a:buNone/>
            </a:pPr>
            <a:fld id="{00000000-1234-1234-1234-123412341234}" type="slidenum">
              <a:rPr b="0" baseline="0" i="0" lang="en-US" sz="1400" u="none" cap="none" strike="noStrike">
                <a:solidFill>
                  <a:srgbClr val="000000"/>
                </a:solidFill>
                <a:latin typeface="Times New Roman"/>
                <a:ea typeface="Times New Roman"/>
                <a:cs typeface="Times New Roman"/>
                <a:sym typeface="Times New Roman"/>
              </a:rPr>
              <a:t>‹#›</a:t>
            </a:fld>
          </a:p>
        </p:txBody>
      </p:sp>
      <p:sp>
        <p:nvSpPr>
          <p:cNvPr id="187" name="Shape 187"/>
          <p:cNvSpPr/>
          <p:nvPr>
            <p:ph idx="2" type="sldImg"/>
          </p:nvPr>
        </p:nvSpPr>
        <p:spPr>
          <a:xfrm>
            <a:off x="1371600" y="763587"/>
            <a:ext cx="5029199" cy="37719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188" name="Shape 188"/>
          <p:cNvSpPr txBox="1"/>
          <p:nvPr>
            <p:ph idx="1" type="body"/>
          </p:nvPr>
        </p:nvSpPr>
        <p:spPr>
          <a:xfrm>
            <a:off x="777875" y="4776787"/>
            <a:ext cx="6218238" cy="4525961"/>
          </a:xfrm>
          <a:prstGeom prst="rect">
            <a:avLst/>
          </a:prstGeom>
          <a:noFill/>
          <a:ln>
            <a:noFill/>
          </a:ln>
        </p:spPr>
        <p:txBody>
          <a:bodyPr anchorCtr="0" anchor="ctr" bIns="0" lIns="0" rIns="0" tIns="0">
            <a:noAutofit/>
          </a:bodyPr>
          <a:lstStyle/>
          <a:p>
            <a:pPr indent="0" lvl="0" marL="0" marR="0" rtl="0" algn="l">
              <a:spcBef>
                <a:spcPts val="0"/>
              </a:spcBef>
              <a:spcAft>
                <a:spcPts val="0"/>
              </a:spcAft>
              <a:buNone/>
            </a:pPr>
            <a:r>
              <a:t/>
            </a:r>
            <a:endParaRPr b="0" baseline="0" i="0" sz="1200" u="none" cap="none" strike="noStrik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2" name="Shape 192"/>
        <p:cNvGrpSpPr/>
        <p:nvPr/>
      </p:nvGrpSpPr>
      <p:grpSpPr>
        <a:xfrm>
          <a:off x="0" y="0"/>
          <a:ext cx="0" cy="0"/>
          <a:chOff x="0" y="0"/>
          <a:chExt cx="0" cy="0"/>
        </a:xfrm>
      </p:grpSpPr>
      <p:sp>
        <p:nvSpPr>
          <p:cNvPr id="193" name="Shape 193"/>
          <p:cNvSpPr txBox="1"/>
          <p:nvPr>
            <p:ph idx="12" type="sldNum"/>
          </p:nvPr>
        </p:nvSpPr>
        <p:spPr>
          <a:xfrm>
            <a:off x="4398962" y="9555163"/>
            <a:ext cx="3371850" cy="501650"/>
          </a:xfrm>
          <a:prstGeom prst="rect">
            <a:avLst/>
          </a:prstGeom>
          <a:noFill/>
          <a:ln>
            <a:noFill/>
          </a:ln>
        </p:spPr>
        <p:txBody>
          <a:bodyPr anchorCtr="0" anchor="b" bIns="0" lIns="0" rIns="0" tIns="0">
            <a:noAutofit/>
          </a:bodyPr>
          <a:lstStyle/>
          <a:p>
            <a:pPr indent="0" lvl="0" marL="0" marR="0" rtl="0" algn="r">
              <a:lnSpc>
                <a:spcPct val="93000"/>
              </a:lnSpc>
              <a:spcBef>
                <a:spcPts val="0"/>
              </a:spcBef>
              <a:spcAft>
                <a:spcPts val="0"/>
              </a:spcAft>
              <a:buSzPct val="25000"/>
              <a:buNone/>
            </a:pPr>
            <a:fld id="{00000000-1234-1234-1234-123412341234}" type="slidenum">
              <a:rPr b="0" baseline="0" i="0" lang="en-US" sz="1400" u="none" cap="none" strike="noStrike">
                <a:solidFill>
                  <a:srgbClr val="000000"/>
                </a:solidFill>
                <a:latin typeface="Times New Roman"/>
                <a:ea typeface="Times New Roman"/>
                <a:cs typeface="Times New Roman"/>
                <a:sym typeface="Times New Roman"/>
              </a:rPr>
              <a:t>‹#›</a:t>
            </a:fld>
          </a:p>
        </p:txBody>
      </p:sp>
      <p:sp>
        <p:nvSpPr>
          <p:cNvPr id="194" name="Shape 194"/>
          <p:cNvSpPr/>
          <p:nvPr>
            <p:ph idx="2" type="sldImg"/>
          </p:nvPr>
        </p:nvSpPr>
        <p:spPr>
          <a:xfrm>
            <a:off x="1371600" y="763587"/>
            <a:ext cx="5029199" cy="37719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195" name="Shape 195"/>
          <p:cNvSpPr txBox="1"/>
          <p:nvPr>
            <p:ph idx="1" type="body"/>
          </p:nvPr>
        </p:nvSpPr>
        <p:spPr>
          <a:xfrm>
            <a:off x="777875" y="4776787"/>
            <a:ext cx="6218238" cy="4525961"/>
          </a:xfrm>
          <a:prstGeom prst="rect">
            <a:avLst/>
          </a:prstGeom>
          <a:noFill/>
          <a:ln>
            <a:noFill/>
          </a:ln>
        </p:spPr>
        <p:txBody>
          <a:bodyPr anchorCtr="0" anchor="ctr" bIns="0" lIns="0" rIns="0" tIns="0">
            <a:noAutofit/>
          </a:bodyPr>
          <a:lstStyle/>
          <a:p>
            <a:pPr indent="0" lvl="0" marL="0" marR="0" rtl="0" algn="l">
              <a:spcBef>
                <a:spcPts val="0"/>
              </a:spcBef>
              <a:spcAft>
                <a:spcPts val="0"/>
              </a:spcAft>
              <a:buNone/>
            </a:pPr>
            <a:r>
              <a:t/>
            </a:r>
            <a:endParaRPr b="0" baseline="0" i="0" sz="1200" u="none" cap="none" strike="noStrik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9" name="Shape 199"/>
        <p:cNvGrpSpPr/>
        <p:nvPr/>
      </p:nvGrpSpPr>
      <p:grpSpPr>
        <a:xfrm>
          <a:off x="0" y="0"/>
          <a:ext cx="0" cy="0"/>
          <a:chOff x="0" y="0"/>
          <a:chExt cx="0" cy="0"/>
        </a:xfrm>
      </p:grpSpPr>
      <p:sp>
        <p:nvSpPr>
          <p:cNvPr id="200" name="Shape 200"/>
          <p:cNvSpPr txBox="1"/>
          <p:nvPr>
            <p:ph idx="12" type="sldNum"/>
          </p:nvPr>
        </p:nvSpPr>
        <p:spPr>
          <a:xfrm>
            <a:off x="4398962" y="9555163"/>
            <a:ext cx="3371850" cy="501650"/>
          </a:xfrm>
          <a:prstGeom prst="rect">
            <a:avLst/>
          </a:prstGeom>
          <a:noFill/>
          <a:ln>
            <a:noFill/>
          </a:ln>
        </p:spPr>
        <p:txBody>
          <a:bodyPr anchorCtr="0" anchor="b" bIns="0" lIns="0" rIns="0" tIns="0">
            <a:noAutofit/>
          </a:bodyPr>
          <a:lstStyle/>
          <a:p>
            <a:pPr indent="0" lvl="0" marL="0" marR="0" rtl="0" algn="r">
              <a:lnSpc>
                <a:spcPct val="93000"/>
              </a:lnSpc>
              <a:spcBef>
                <a:spcPts val="0"/>
              </a:spcBef>
              <a:spcAft>
                <a:spcPts val="0"/>
              </a:spcAft>
              <a:buSzPct val="25000"/>
              <a:buNone/>
            </a:pPr>
            <a:fld id="{00000000-1234-1234-1234-123412341234}" type="slidenum">
              <a:rPr b="0" baseline="0" i="0" lang="en-US" sz="1400" u="none" cap="none" strike="noStrike">
                <a:solidFill>
                  <a:srgbClr val="000000"/>
                </a:solidFill>
                <a:latin typeface="Times New Roman"/>
                <a:ea typeface="Times New Roman"/>
                <a:cs typeface="Times New Roman"/>
                <a:sym typeface="Times New Roman"/>
              </a:rPr>
              <a:t>‹#›</a:t>
            </a:fld>
          </a:p>
        </p:txBody>
      </p:sp>
      <p:sp>
        <p:nvSpPr>
          <p:cNvPr id="201" name="Shape 201"/>
          <p:cNvSpPr/>
          <p:nvPr>
            <p:ph idx="2" type="sldImg"/>
          </p:nvPr>
        </p:nvSpPr>
        <p:spPr>
          <a:xfrm>
            <a:off x="1371600" y="763587"/>
            <a:ext cx="5029199" cy="37719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202" name="Shape 202"/>
          <p:cNvSpPr txBox="1"/>
          <p:nvPr>
            <p:ph idx="1" type="body"/>
          </p:nvPr>
        </p:nvSpPr>
        <p:spPr>
          <a:xfrm>
            <a:off x="777875" y="4776787"/>
            <a:ext cx="6218238" cy="4525961"/>
          </a:xfrm>
          <a:prstGeom prst="rect">
            <a:avLst/>
          </a:prstGeom>
          <a:noFill/>
          <a:ln>
            <a:noFill/>
          </a:ln>
        </p:spPr>
        <p:txBody>
          <a:bodyPr anchorCtr="0" anchor="ctr" bIns="0" lIns="0" rIns="0" tIns="0">
            <a:noAutofit/>
          </a:bodyPr>
          <a:lstStyle/>
          <a:p>
            <a:pPr indent="0" lvl="0" marL="0" marR="0" rtl="0" algn="l">
              <a:spcBef>
                <a:spcPts val="0"/>
              </a:spcBef>
              <a:spcAft>
                <a:spcPts val="0"/>
              </a:spcAft>
              <a:buNone/>
            </a:pPr>
            <a:r>
              <a:t/>
            </a:r>
            <a:endParaRPr b="0" baseline="0" i="0" sz="1200" u="none" cap="none" strike="noStrik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6" name="Shape 206"/>
        <p:cNvGrpSpPr/>
        <p:nvPr/>
      </p:nvGrpSpPr>
      <p:grpSpPr>
        <a:xfrm>
          <a:off x="0" y="0"/>
          <a:ext cx="0" cy="0"/>
          <a:chOff x="0" y="0"/>
          <a:chExt cx="0" cy="0"/>
        </a:xfrm>
      </p:grpSpPr>
      <p:sp>
        <p:nvSpPr>
          <p:cNvPr id="207" name="Shape 207"/>
          <p:cNvSpPr txBox="1"/>
          <p:nvPr>
            <p:ph idx="12" type="sldNum"/>
          </p:nvPr>
        </p:nvSpPr>
        <p:spPr>
          <a:xfrm>
            <a:off x="4398962" y="9555163"/>
            <a:ext cx="3371850" cy="501650"/>
          </a:xfrm>
          <a:prstGeom prst="rect">
            <a:avLst/>
          </a:prstGeom>
          <a:noFill/>
          <a:ln>
            <a:noFill/>
          </a:ln>
        </p:spPr>
        <p:txBody>
          <a:bodyPr anchorCtr="0" anchor="b" bIns="0" lIns="0" rIns="0" tIns="0">
            <a:noAutofit/>
          </a:bodyPr>
          <a:lstStyle/>
          <a:p>
            <a:pPr indent="0" lvl="0" marL="0" marR="0" rtl="0" algn="r">
              <a:lnSpc>
                <a:spcPct val="93000"/>
              </a:lnSpc>
              <a:spcBef>
                <a:spcPts val="0"/>
              </a:spcBef>
              <a:spcAft>
                <a:spcPts val="0"/>
              </a:spcAft>
              <a:buSzPct val="25000"/>
              <a:buNone/>
            </a:pPr>
            <a:fld id="{00000000-1234-1234-1234-123412341234}" type="slidenum">
              <a:rPr b="0" baseline="0" i="0" lang="en-US" sz="1400" u="none" cap="none" strike="noStrike">
                <a:solidFill>
                  <a:srgbClr val="000000"/>
                </a:solidFill>
                <a:latin typeface="Times New Roman"/>
                <a:ea typeface="Times New Roman"/>
                <a:cs typeface="Times New Roman"/>
                <a:sym typeface="Times New Roman"/>
              </a:rPr>
              <a:t>‹#›</a:t>
            </a:fld>
          </a:p>
        </p:txBody>
      </p:sp>
      <p:sp>
        <p:nvSpPr>
          <p:cNvPr id="208" name="Shape 208"/>
          <p:cNvSpPr/>
          <p:nvPr>
            <p:ph idx="2" type="sldImg"/>
          </p:nvPr>
        </p:nvSpPr>
        <p:spPr>
          <a:xfrm>
            <a:off x="1371600" y="763587"/>
            <a:ext cx="5029199" cy="37719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209" name="Shape 209"/>
          <p:cNvSpPr txBox="1"/>
          <p:nvPr>
            <p:ph idx="1" type="body"/>
          </p:nvPr>
        </p:nvSpPr>
        <p:spPr>
          <a:xfrm>
            <a:off x="777875" y="4776787"/>
            <a:ext cx="6218238" cy="4525961"/>
          </a:xfrm>
          <a:prstGeom prst="rect">
            <a:avLst/>
          </a:prstGeom>
          <a:noFill/>
          <a:ln>
            <a:noFill/>
          </a:ln>
        </p:spPr>
        <p:txBody>
          <a:bodyPr anchorCtr="0" anchor="ctr" bIns="0" lIns="0" rIns="0" tIns="0">
            <a:noAutofit/>
          </a:bodyPr>
          <a:lstStyle/>
          <a:p>
            <a:pPr indent="0" lvl="0" marL="0" marR="0" rtl="0" algn="l">
              <a:spcBef>
                <a:spcPts val="0"/>
              </a:spcBef>
              <a:spcAft>
                <a:spcPts val="0"/>
              </a:spcAft>
              <a:buNone/>
            </a:pPr>
            <a:r>
              <a:t/>
            </a:r>
            <a:endParaRPr b="0" baseline="0" i="0" sz="1200" u="none" cap="none" strike="noStrik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3" name="Shape 213"/>
        <p:cNvGrpSpPr/>
        <p:nvPr/>
      </p:nvGrpSpPr>
      <p:grpSpPr>
        <a:xfrm>
          <a:off x="0" y="0"/>
          <a:ext cx="0" cy="0"/>
          <a:chOff x="0" y="0"/>
          <a:chExt cx="0" cy="0"/>
        </a:xfrm>
      </p:grpSpPr>
      <p:sp>
        <p:nvSpPr>
          <p:cNvPr id="214" name="Shape 214"/>
          <p:cNvSpPr txBox="1"/>
          <p:nvPr>
            <p:ph idx="12" type="sldNum"/>
          </p:nvPr>
        </p:nvSpPr>
        <p:spPr>
          <a:xfrm>
            <a:off x="4398962" y="9555163"/>
            <a:ext cx="3371850" cy="501650"/>
          </a:xfrm>
          <a:prstGeom prst="rect">
            <a:avLst/>
          </a:prstGeom>
          <a:noFill/>
          <a:ln>
            <a:noFill/>
          </a:ln>
        </p:spPr>
        <p:txBody>
          <a:bodyPr anchorCtr="0" anchor="b" bIns="0" lIns="0" rIns="0" tIns="0">
            <a:noAutofit/>
          </a:bodyPr>
          <a:lstStyle/>
          <a:p>
            <a:pPr indent="0" lvl="0" marL="0" marR="0" rtl="0" algn="r">
              <a:lnSpc>
                <a:spcPct val="93000"/>
              </a:lnSpc>
              <a:spcBef>
                <a:spcPts val="0"/>
              </a:spcBef>
              <a:spcAft>
                <a:spcPts val="0"/>
              </a:spcAft>
              <a:buSzPct val="25000"/>
              <a:buNone/>
            </a:pPr>
            <a:fld id="{00000000-1234-1234-1234-123412341234}" type="slidenum">
              <a:rPr b="0" baseline="0" i="0" lang="en-US" sz="1400" u="none" cap="none" strike="noStrike">
                <a:solidFill>
                  <a:srgbClr val="000000"/>
                </a:solidFill>
                <a:latin typeface="Times New Roman"/>
                <a:ea typeface="Times New Roman"/>
                <a:cs typeface="Times New Roman"/>
                <a:sym typeface="Times New Roman"/>
              </a:rPr>
              <a:t>‹#›</a:t>
            </a:fld>
          </a:p>
        </p:txBody>
      </p:sp>
      <p:sp>
        <p:nvSpPr>
          <p:cNvPr id="215" name="Shape 215"/>
          <p:cNvSpPr/>
          <p:nvPr>
            <p:ph idx="2" type="sldImg"/>
          </p:nvPr>
        </p:nvSpPr>
        <p:spPr>
          <a:xfrm>
            <a:off x="1371600" y="763587"/>
            <a:ext cx="5029199" cy="37719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216" name="Shape 216"/>
          <p:cNvSpPr txBox="1"/>
          <p:nvPr>
            <p:ph idx="1" type="body"/>
          </p:nvPr>
        </p:nvSpPr>
        <p:spPr>
          <a:xfrm>
            <a:off x="777875" y="4776787"/>
            <a:ext cx="6218238" cy="4525961"/>
          </a:xfrm>
          <a:prstGeom prst="rect">
            <a:avLst/>
          </a:prstGeom>
          <a:noFill/>
          <a:ln>
            <a:noFill/>
          </a:ln>
        </p:spPr>
        <p:txBody>
          <a:bodyPr anchorCtr="0" anchor="ctr" bIns="0" lIns="0" rIns="0" tIns="0">
            <a:noAutofit/>
          </a:bodyPr>
          <a:lstStyle/>
          <a:p>
            <a:pPr indent="0" lvl="0" marL="0" marR="0" rtl="0" algn="l">
              <a:spcBef>
                <a:spcPts val="0"/>
              </a:spcBef>
              <a:spcAft>
                <a:spcPts val="0"/>
              </a:spcAft>
              <a:buNone/>
            </a:pPr>
            <a:r>
              <a:t/>
            </a:r>
            <a:endParaRPr b="0" baseline="0" i="0" sz="1200" u="none" cap="none" strike="noStrike">
              <a:solidFill>
                <a:srgbClr val="000000"/>
              </a:solidFill>
              <a:latin typeface="Times New Roman"/>
              <a:ea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ustom Layout">
    <p:spTree>
      <p:nvGrpSpPr>
        <p:cNvPr id="21" name="Shape 21"/>
        <p:cNvGrpSpPr/>
        <p:nvPr/>
      </p:nvGrpSpPr>
      <p:grpSpPr>
        <a:xfrm>
          <a:off x="0" y="0"/>
          <a:ext cx="0" cy="0"/>
          <a:chOff x="0" y="0"/>
          <a:chExt cx="0" cy="0"/>
        </a:xfrm>
      </p:grpSpPr>
      <p:sp>
        <p:nvSpPr>
          <p:cNvPr id="22" name="Shape 22"/>
          <p:cNvSpPr txBox="1"/>
          <p:nvPr>
            <p:ph type="title"/>
          </p:nvPr>
        </p:nvSpPr>
        <p:spPr>
          <a:xfrm>
            <a:off x="1431925" y="360362"/>
            <a:ext cx="7404099" cy="1470024"/>
          </a:xfrm>
          <a:prstGeom prst="rect">
            <a:avLst/>
          </a:prstGeom>
          <a:noFill/>
          <a:ln>
            <a:noFill/>
          </a:ln>
        </p:spPr>
        <p:txBody>
          <a:bodyPr anchorCtr="0" anchor="b" bIns="91425" lIns="91425" rIns="91425" tIns="91425"/>
          <a:lstStyle>
            <a:lvl1pPr rtl="0" algn="l">
              <a:lnSpc>
                <a:spcPct val="96000"/>
              </a:lnSpc>
              <a:spcBef>
                <a:spcPts val="0"/>
              </a:spcBef>
              <a:spcAft>
                <a:spcPts val="0"/>
              </a:spcAft>
              <a:defRPr/>
            </a:lvl1pPr>
            <a:lvl2pPr indent="-285750" marL="742950" rtl="0" algn="l">
              <a:lnSpc>
                <a:spcPct val="96000"/>
              </a:lnSpc>
              <a:spcBef>
                <a:spcPts val="0"/>
              </a:spcBef>
              <a:spcAft>
                <a:spcPts val="0"/>
              </a:spcAft>
              <a:defRPr/>
            </a:lvl2pPr>
            <a:lvl3pPr indent="-228600" marL="1143000" rtl="0" algn="l">
              <a:lnSpc>
                <a:spcPct val="96000"/>
              </a:lnSpc>
              <a:spcBef>
                <a:spcPts val="0"/>
              </a:spcBef>
              <a:spcAft>
                <a:spcPts val="0"/>
              </a:spcAft>
              <a:defRPr/>
            </a:lvl3pPr>
            <a:lvl4pPr indent="-228600" marL="1600200" rtl="0" algn="l">
              <a:lnSpc>
                <a:spcPct val="96000"/>
              </a:lnSpc>
              <a:spcBef>
                <a:spcPts val="0"/>
              </a:spcBef>
              <a:spcAft>
                <a:spcPts val="0"/>
              </a:spcAft>
              <a:defRPr/>
            </a:lvl4pPr>
            <a:lvl5pPr indent="-228600" marL="2057400" rtl="0" algn="l">
              <a:lnSpc>
                <a:spcPct val="96000"/>
              </a:lnSpc>
              <a:spcBef>
                <a:spcPts val="0"/>
              </a:spcBef>
              <a:spcAft>
                <a:spcPts val="0"/>
              </a:spcAft>
              <a:defRPr/>
            </a:lvl5pPr>
            <a:lvl6pPr indent="-228600" marL="2514600" rtl="0" algn="l">
              <a:lnSpc>
                <a:spcPct val="96000"/>
              </a:lnSpc>
              <a:spcBef>
                <a:spcPts val="0"/>
              </a:spcBef>
              <a:spcAft>
                <a:spcPts val="0"/>
              </a:spcAft>
              <a:defRPr/>
            </a:lvl6pPr>
            <a:lvl7pPr indent="-228600" marL="2971800" rtl="0" algn="l">
              <a:lnSpc>
                <a:spcPct val="96000"/>
              </a:lnSpc>
              <a:spcBef>
                <a:spcPts val="0"/>
              </a:spcBef>
              <a:spcAft>
                <a:spcPts val="0"/>
              </a:spcAft>
              <a:defRPr/>
            </a:lvl7pPr>
            <a:lvl8pPr indent="-228600" marL="3429000" rtl="0" algn="l">
              <a:lnSpc>
                <a:spcPct val="96000"/>
              </a:lnSpc>
              <a:spcBef>
                <a:spcPts val="0"/>
              </a:spcBef>
              <a:spcAft>
                <a:spcPts val="0"/>
              </a:spcAft>
              <a:defRPr/>
            </a:lvl8pPr>
            <a:lvl9pPr indent="-228600" marL="3886200" rtl="0" algn="l">
              <a:lnSpc>
                <a:spcPct val="96000"/>
              </a:lnSpc>
              <a:spcBef>
                <a:spcPts val="0"/>
              </a:spcBef>
              <a:spcAft>
                <a:spcPts val="0"/>
              </a:spcAft>
              <a:defRPr/>
            </a:lvl9pPr>
          </a:lstStyle>
          <a:p/>
        </p:txBody>
      </p:sp>
      <p:sp>
        <p:nvSpPr>
          <p:cNvPr id="23" name="Shape 23"/>
          <p:cNvSpPr txBox="1"/>
          <p:nvPr>
            <p:ph idx="10" type="dt"/>
          </p:nvPr>
        </p:nvSpPr>
        <p:spPr>
          <a:xfrm>
            <a:off x="3581400" y="6305550"/>
            <a:ext cx="2132013" cy="474663"/>
          </a:xfrm>
          <a:prstGeom prst="rect">
            <a:avLst/>
          </a:prstGeom>
          <a:noFill/>
          <a:ln>
            <a:noFill/>
          </a:ln>
        </p:spPr>
        <p:txBody>
          <a:bodyPr anchorCtr="0" anchor="t" bIns="91425" lIns="91425" rIns="91425" tIns="91425"/>
          <a:lstStyle>
            <a:lvl1pPr indent="0" marL="0" marR="0" rtl="0" algn="l">
              <a:lnSpc>
                <a:spcPct val="100000"/>
              </a:lnSpc>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24" name="Shape 24"/>
          <p:cNvSpPr txBox="1"/>
          <p:nvPr>
            <p:ph idx="12" type="sldNum"/>
          </p:nvPr>
        </p:nvSpPr>
        <p:spPr>
          <a:xfrm>
            <a:off x="8613775" y="6305550"/>
            <a:ext cx="455612" cy="474663"/>
          </a:xfrm>
          <a:prstGeom prst="rect">
            <a:avLst/>
          </a:prstGeom>
          <a:noFill/>
          <a:ln>
            <a:noFill/>
          </a:ln>
        </p:spPr>
        <p:txBody>
          <a:bodyPr anchorCtr="0" anchor="t" bIns="45000" lIns="90000" rIns="90000" tIns="45000">
            <a:noAutofit/>
          </a:bodyPr>
          <a:lstStyle>
            <a:lvl1pPr indent="0" marL="0" marR="0" rtl="0" algn="l">
              <a:lnSpc>
                <a:spcPct val="100000"/>
              </a:lnSpc>
              <a:spcBef>
                <a:spcPts val="0"/>
              </a:spcBef>
              <a:buNone/>
              <a:defRPr b="0" baseline="0" i="0" sz="1800" u="none" cap="none" strike="noStrike">
                <a:solidFill>
                  <a:srgbClr val="000000"/>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7" name="Shape 67"/>
        <p:cNvGrpSpPr/>
        <p:nvPr/>
      </p:nvGrpSpPr>
      <p:grpSpPr>
        <a:xfrm>
          <a:off x="0" y="0"/>
          <a:ext cx="0" cy="0"/>
          <a:chOff x="0" y="0"/>
          <a:chExt cx="0" cy="0"/>
        </a:xfrm>
      </p:grpSpPr>
      <p:sp>
        <p:nvSpPr>
          <p:cNvPr id="68" name="Shape 68"/>
          <p:cNvSpPr txBox="1"/>
          <p:nvPr>
            <p:ph type="title"/>
          </p:nvPr>
        </p:nvSpPr>
        <p:spPr>
          <a:xfrm>
            <a:off x="630237" y="457200"/>
            <a:ext cx="2949575" cy="1600199"/>
          </a:xfrm>
          <a:prstGeom prst="rect">
            <a:avLst/>
          </a:prstGeom>
          <a:noFill/>
          <a:ln>
            <a:noFill/>
          </a:ln>
        </p:spPr>
        <p:txBody>
          <a:bodyPr anchorCtr="0" anchor="b"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9" name="Shape 69"/>
          <p:cNvSpPr/>
          <p:nvPr>
            <p:ph idx="2" type="pic"/>
          </p:nvPr>
        </p:nvSpPr>
        <p:spPr>
          <a:xfrm>
            <a:off x="3887787" y="987425"/>
            <a:ext cx="4629150" cy="4873624"/>
          </a:xfrm>
          <a:prstGeom prst="rect">
            <a:avLst/>
          </a:prstGeom>
          <a:noFill/>
          <a:ln>
            <a:noFill/>
          </a:ln>
        </p:spPr>
      </p:sp>
      <p:sp>
        <p:nvSpPr>
          <p:cNvPr id="70" name="Shape 70"/>
          <p:cNvSpPr txBox="1"/>
          <p:nvPr>
            <p:ph idx="1" type="body"/>
          </p:nvPr>
        </p:nvSpPr>
        <p:spPr>
          <a:xfrm>
            <a:off x="630237" y="2057400"/>
            <a:ext cx="2949575" cy="3811588"/>
          </a:xfrm>
          <a:prstGeom prst="rect">
            <a:avLst/>
          </a:prstGeom>
          <a:noFill/>
          <a:ln>
            <a:noFill/>
          </a:ln>
        </p:spPr>
        <p:txBody>
          <a:bodyPr anchorCtr="0" anchor="t" bIns="91425" lIns="91425" rIns="91425" tIns="91425"/>
          <a:lstStyle>
            <a:lvl1pPr indent="0" marL="0" rtl="0">
              <a:spcBef>
                <a:spcPts val="0"/>
              </a:spcBef>
              <a:buFont typeface="Cabin"/>
              <a:buNone/>
              <a:defRPr/>
            </a:lvl1pPr>
            <a:lvl2pPr indent="0" marL="457200" rtl="0">
              <a:spcBef>
                <a:spcPts val="0"/>
              </a:spcBef>
              <a:buFont typeface="Cabin"/>
              <a:buNone/>
              <a:defRPr/>
            </a:lvl2pPr>
            <a:lvl3pPr indent="0" marL="914400" rtl="0">
              <a:spcBef>
                <a:spcPts val="0"/>
              </a:spcBef>
              <a:buFont typeface="Cabin"/>
              <a:buNone/>
              <a:defRPr/>
            </a:lvl3pPr>
            <a:lvl4pPr indent="0" marL="1371600" rtl="0">
              <a:spcBef>
                <a:spcPts val="0"/>
              </a:spcBef>
              <a:buFont typeface="Cabin"/>
              <a:buNone/>
              <a:defRPr/>
            </a:lvl4pPr>
            <a:lvl5pPr indent="0" marL="1828800" rtl="0">
              <a:spcBef>
                <a:spcPts val="0"/>
              </a:spcBef>
              <a:buFont typeface="Cabin"/>
              <a:buNone/>
              <a:defRPr/>
            </a:lvl5pPr>
            <a:lvl6pPr indent="0" marL="2286000" rtl="0">
              <a:spcBef>
                <a:spcPts val="0"/>
              </a:spcBef>
              <a:buFont typeface="Cabin"/>
              <a:buNone/>
              <a:defRPr/>
            </a:lvl6pPr>
            <a:lvl7pPr indent="0" marL="2743200" rtl="0">
              <a:spcBef>
                <a:spcPts val="0"/>
              </a:spcBef>
              <a:buFont typeface="Cabin"/>
              <a:buNone/>
              <a:defRPr/>
            </a:lvl7pPr>
            <a:lvl8pPr indent="0" marL="3200400" rtl="0">
              <a:spcBef>
                <a:spcPts val="0"/>
              </a:spcBef>
              <a:buFont typeface="Cabin"/>
              <a:buNone/>
              <a:defRPr/>
            </a:lvl8pPr>
            <a:lvl9pPr indent="0" marL="3657600" rtl="0">
              <a:spcBef>
                <a:spcPts val="0"/>
              </a:spcBef>
              <a:buFont typeface="Cabin"/>
              <a:buNone/>
              <a:defRPr/>
            </a:lvl9pPr>
          </a:lstStyle>
          <a:p/>
        </p:txBody>
      </p:sp>
      <p:sp>
        <p:nvSpPr>
          <p:cNvPr id="71" name="Shape 71"/>
          <p:cNvSpPr txBox="1"/>
          <p:nvPr>
            <p:ph idx="10" type="dt"/>
          </p:nvPr>
        </p:nvSpPr>
        <p:spPr>
          <a:xfrm>
            <a:off x="3581400" y="6305550"/>
            <a:ext cx="2132013" cy="474663"/>
          </a:xfrm>
          <a:prstGeom prst="rect">
            <a:avLst/>
          </a:prstGeom>
          <a:noFill/>
          <a:ln>
            <a:noFill/>
          </a:ln>
        </p:spPr>
        <p:txBody>
          <a:bodyPr anchorCtr="0" anchor="t" bIns="91425" lIns="91425" rIns="91425" tIns="91425"/>
          <a:lstStyle>
            <a:lvl1pPr indent="0" marL="0" marR="0" rtl="0" algn="l">
              <a:lnSpc>
                <a:spcPct val="100000"/>
              </a:lnSpc>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2" name="Shape 72"/>
          <p:cNvSpPr txBox="1"/>
          <p:nvPr>
            <p:ph idx="12" type="sldNum"/>
          </p:nvPr>
        </p:nvSpPr>
        <p:spPr>
          <a:xfrm>
            <a:off x="8613775" y="6305550"/>
            <a:ext cx="455612" cy="474663"/>
          </a:xfrm>
          <a:prstGeom prst="rect">
            <a:avLst/>
          </a:prstGeom>
          <a:noFill/>
          <a:ln>
            <a:noFill/>
          </a:ln>
        </p:spPr>
        <p:txBody>
          <a:bodyPr anchorCtr="0" anchor="t" bIns="45000" lIns="90000" rIns="90000" tIns="45000">
            <a:noAutofit/>
          </a:bodyPr>
          <a:lstStyle>
            <a:lvl1pPr indent="0" marL="0" marR="0" rtl="0" algn="l">
              <a:lnSpc>
                <a:spcPct val="100000"/>
              </a:lnSpc>
              <a:spcBef>
                <a:spcPts val="0"/>
              </a:spcBef>
              <a:buNone/>
              <a:defRPr b="0" baseline="0" i="0" sz="1800" u="none" cap="none" strike="noStrike">
                <a:solidFill>
                  <a:srgbClr val="000000"/>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3" name="Shape 73"/>
        <p:cNvGrpSpPr/>
        <p:nvPr/>
      </p:nvGrpSpPr>
      <p:grpSpPr>
        <a:xfrm>
          <a:off x="0" y="0"/>
          <a:ext cx="0" cy="0"/>
          <a:chOff x="0" y="0"/>
          <a:chExt cx="0" cy="0"/>
        </a:xfrm>
      </p:grpSpPr>
      <p:sp>
        <p:nvSpPr>
          <p:cNvPr id="74" name="Shape 74"/>
          <p:cNvSpPr txBox="1"/>
          <p:nvPr>
            <p:ph type="title"/>
          </p:nvPr>
        </p:nvSpPr>
        <p:spPr>
          <a:xfrm>
            <a:off x="1431925" y="360362"/>
            <a:ext cx="7404099" cy="1470024"/>
          </a:xfrm>
          <a:prstGeom prst="rect">
            <a:avLst/>
          </a:prstGeom>
          <a:noFill/>
          <a:ln>
            <a:noFill/>
          </a:ln>
        </p:spPr>
        <p:txBody>
          <a:bodyPr anchorCtr="0" anchor="b" bIns="91425" lIns="91425" rIns="91425" tIns="91425"/>
          <a:lstStyle>
            <a:lvl1pPr rtl="0" algn="l">
              <a:lnSpc>
                <a:spcPct val="96000"/>
              </a:lnSpc>
              <a:spcBef>
                <a:spcPts val="0"/>
              </a:spcBef>
              <a:spcAft>
                <a:spcPts val="0"/>
              </a:spcAft>
              <a:defRPr/>
            </a:lvl1pPr>
            <a:lvl2pPr indent="-285750" marL="742950" rtl="0" algn="l">
              <a:lnSpc>
                <a:spcPct val="96000"/>
              </a:lnSpc>
              <a:spcBef>
                <a:spcPts val="0"/>
              </a:spcBef>
              <a:spcAft>
                <a:spcPts val="0"/>
              </a:spcAft>
              <a:defRPr/>
            </a:lvl2pPr>
            <a:lvl3pPr indent="-228600" marL="1143000" rtl="0" algn="l">
              <a:lnSpc>
                <a:spcPct val="96000"/>
              </a:lnSpc>
              <a:spcBef>
                <a:spcPts val="0"/>
              </a:spcBef>
              <a:spcAft>
                <a:spcPts val="0"/>
              </a:spcAft>
              <a:defRPr/>
            </a:lvl3pPr>
            <a:lvl4pPr indent="-228600" marL="1600200" rtl="0" algn="l">
              <a:lnSpc>
                <a:spcPct val="96000"/>
              </a:lnSpc>
              <a:spcBef>
                <a:spcPts val="0"/>
              </a:spcBef>
              <a:spcAft>
                <a:spcPts val="0"/>
              </a:spcAft>
              <a:defRPr/>
            </a:lvl4pPr>
            <a:lvl5pPr indent="-228600" marL="2057400" rtl="0" algn="l">
              <a:lnSpc>
                <a:spcPct val="96000"/>
              </a:lnSpc>
              <a:spcBef>
                <a:spcPts val="0"/>
              </a:spcBef>
              <a:spcAft>
                <a:spcPts val="0"/>
              </a:spcAft>
              <a:defRPr/>
            </a:lvl5pPr>
            <a:lvl6pPr indent="-228600" marL="2514600" rtl="0" algn="l">
              <a:lnSpc>
                <a:spcPct val="96000"/>
              </a:lnSpc>
              <a:spcBef>
                <a:spcPts val="0"/>
              </a:spcBef>
              <a:spcAft>
                <a:spcPts val="0"/>
              </a:spcAft>
              <a:defRPr/>
            </a:lvl6pPr>
            <a:lvl7pPr indent="-228600" marL="2971800" rtl="0" algn="l">
              <a:lnSpc>
                <a:spcPct val="96000"/>
              </a:lnSpc>
              <a:spcBef>
                <a:spcPts val="0"/>
              </a:spcBef>
              <a:spcAft>
                <a:spcPts val="0"/>
              </a:spcAft>
              <a:defRPr/>
            </a:lvl7pPr>
            <a:lvl8pPr indent="-228600" marL="3429000" rtl="0" algn="l">
              <a:lnSpc>
                <a:spcPct val="96000"/>
              </a:lnSpc>
              <a:spcBef>
                <a:spcPts val="0"/>
              </a:spcBef>
              <a:spcAft>
                <a:spcPts val="0"/>
              </a:spcAft>
              <a:defRPr/>
            </a:lvl8pPr>
            <a:lvl9pPr indent="-228600" marL="3886200" rtl="0" algn="l">
              <a:lnSpc>
                <a:spcPct val="96000"/>
              </a:lnSpc>
              <a:spcBef>
                <a:spcPts val="0"/>
              </a:spcBef>
              <a:spcAft>
                <a:spcPts val="0"/>
              </a:spcAft>
              <a:defRPr/>
            </a:lvl9pPr>
          </a:lstStyle>
          <a:p/>
        </p:txBody>
      </p:sp>
      <p:sp>
        <p:nvSpPr>
          <p:cNvPr id="75" name="Shape 75"/>
          <p:cNvSpPr txBox="1"/>
          <p:nvPr>
            <p:ph idx="1" type="body"/>
          </p:nvPr>
        </p:nvSpPr>
        <p:spPr>
          <a:xfrm rot="5400000">
            <a:off x="2309019" y="-246856"/>
            <a:ext cx="4524374" cy="8228013"/>
          </a:xfrm>
          <a:prstGeom prst="rect">
            <a:avLst/>
          </a:prstGeom>
          <a:noFill/>
          <a:ln>
            <a:noFill/>
          </a:ln>
        </p:spPr>
        <p:txBody>
          <a:bodyPr anchorCtr="0" anchor="t" bIns="91425" lIns="91425" rIns="91425" tIns="91425"/>
          <a:lstStyle>
            <a:lvl1pPr indent="-342900" marL="342900" rtl="0" algn="l">
              <a:lnSpc>
                <a:spcPct val="96000"/>
              </a:lnSpc>
              <a:spcBef>
                <a:spcPts val="0"/>
              </a:spcBef>
              <a:spcAft>
                <a:spcPts val="1425"/>
              </a:spcAft>
              <a:defRPr/>
            </a:lvl1pPr>
            <a:lvl2pPr indent="-285750" marL="742950" rtl="0" algn="l">
              <a:lnSpc>
                <a:spcPct val="96000"/>
              </a:lnSpc>
              <a:spcBef>
                <a:spcPts val="0"/>
              </a:spcBef>
              <a:spcAft>
                <a:spcPts val="1138"/>
              </a:spcAft>
              <a:defRPr/>
            </a:lvl2pPr>
            <a:lvl3pPr indent="-228600" marL="1143000" rtl="0" algn="l">
              <a:lnSpc>
                <a:spcPct val="96000"/>
              </a:lnSpc>
              <a:spcBef>
                <a:spcPts val="0"/>
              </a:spcBef>
              <a:spcAft>
                <a:spcPts val="850"/>
              </a:spcAft>
              <a:defRPr/>
            </a:lvl3pPr>
            <a:lvl4pPr indent="-228600" marL="1600200" rtl="0" algn="l">
              <a:lnSpc>
                <a:spcPct val="96000"/>
              </a:lnSpc>
              <a:spcBef>
                <a:spcPts val="0"/>
              </a:spcBef>
              <a:spcAft>
                <a:spcPts val="575"/>
              </a:spcAft>
              <a:defRPr/>
            </a:lvl4pPr>
            <a:lvl5pPr indent="-228600" marL="2057400" rtl="0" algn="l">
              <a:lnSpc>
                <a:spcPct val="96000"/>
              </a:lnSpc>
              <a:spcBef>
                <a:spcPts val="0"/>
              </a:spcBef>
              <a:spcAft>
                <a:spcPts val="288"/>
              </a:spcAft>
              <a:defRPr/>
            </a:lvl5pPr>
            <a:lvl6pPr indent="-114300" marL="2514600" rtl="0" algn="l">
              <a:lnSpc>
                <a:spcPct val="90000"/>
              </a:lnSpc>
              <a:spcBef>
                <a:spcPts val="500"/>
              </a:spcBef>
              <a:buClr>
                <a:schemeClr val="dk1"/>
              </a:buClr>
              <a:buFont typeface="Arial"/>
              <a:buChar char="•"/>
              <a:defRPr/>
            </a:lvl6pPr>
            <a:lvl7pPr indent="-114300" marL="2971800" rtl="0" algn="l">
              <a:lnSpc>
                <a:spcPct val="90000"/>
              </a:lnSpc>
              <a:spcBef>
                <a:spcPts val="500"/>
              </a:spcBef>
              <a:buClr>
                <a:schemeClr val="dk1"/>
              </a:buClr>
              <a:buFont typeface="Arial"/>
              <a:buChar char="•"/>
              <a:defRPr/>
            </a:lvl7pPr>
            <a:lvl8pPr indent="-114300" marL="3429000" rtl="0" algn="l">
              <a:lnSpc>
                <a:spcPct val="90000"/>
              </a:lnSpc>
              <a:spcBef>
                <a:spcPts val="500"/>
              </a:spcBef>
              <a:buClr>
                <a:schemeClr val="dk1"/>
              </a:buClr>
              <a:buFont typeface="Arial"/>
              <a:buChar char="•"/>
              <a:defRPr/>
            </a:lvl8pPr>
            <a:lvl9pPr indent="-114300" marL="3886200" rtl="0" algn="l">
              <a:lnSpc>
                <a:spcPct val="90000"/>
              </a:lnSpc>
              <a:spcBef>
                <a:spcPts val="500"/>
              </a:spcBef>
              <a:buClr>
                <a:schemeClr val="dk1"/>
              </a:buClr>
              <a:buFont typeface="Arial"/>
              <a:buChar char="•"/>
              <a:defRPr/>
            </a:lvl9pPr>
          </a:lstStyle>
          <a:p/>
        </p:txBody>
      </p:sp>
      <p:sp>
        <p:nvSpPr>
          <p:cNvPr id="76" name="Shape 76"/>
          <p:cNvSpPr txBox="1"/>
          <p:nvPr>
            <p:ph idx="10" type="dt"/>
          </p:nvPr>
        </p:nvSpPr>
        <p:spPr>
          <a:xfrm>
            <a:off x="3581400" y="6305550"/>
            <a:ext cx="2132013" cy="474663"/>
          </a:xfrm>
          <a:prstGeom prst="rect">
            <a:avLst/>
          </a:prstGeom>
          <a:noFill/>
          <a:ln>
            <a:noFill/>
          </a:ln>
        </p:spPr>
        <p:txBody>
          <a:bodyPr anchorCtr="0" anchor="t" bIns="91425" lIns="91425" rIns="91425" tIns="91425"/>
          <a:lstStyle>
            <a:lvl1pPr indent="0" marL="0" marR="0" rtl="0" algn="l">
              <a:lnSpc>
                <a:spcPct val="100000"/>
              </a:lnSpc>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7" name="Shape 77"/>
          <p:cNvSpPr txBox="1"/>
          <p:nvPr>
            <p:ph idx="12" type="sldNum"/>
          </p:nvPr>
        </p:nvSpPr>
        <p:spPr>
          <a:xfrm>
            <a:off x="8613775" y="6305550"/>
            <a:ext cx="455612" cy="474663"/>
          </a:xfrm>
          <a:prstGeom prst="rect">
            <a:avLst/>
          </a:prstGeom>
          <a:noFill/>
          <a:ln>
            <a:noFill/>
          </a:ln>
        </p:spPr>
        <p:txBody>
          <a:bodyPr anchorCtr="0" anchor="t" bIns="45000" lIns="90000" rIns="90000" tIns="45000">
            <a:noAutofit/>
          </a:bodyPr>
          <a:lstStyle>
            <a:lvl1pPr indent="0" marL="0" marR="0" rtl="0" algn="l">
              <a:lnSpc>
                <a:spcPct val="100000"/>
              </a:lnSpc>
              <a:spcBef>
                <a:spcPts val="0"/>
              </a:spcBef>
              <a:buNone/>
              <a:defRPr b="0" baseline="0" i="0" sz="1800" u="none" cap="none" strike="noStrike">
                <a:solidFill>
                  <a:srgbClr val="000000"/>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8" name="Shape 78"/>
        <p:cNvGrpSpPr/>
        <p:nvPr/>
      </p:nvGrpSpPr>
      <p:grpSpPr>
        <a:xfrm>
          <a:off x="0" y="0"/>
          <a:ext cx="0" cy="0"/>
          <a:chOff x="0" y="0"/>
          <a:chExt cx="0" cy="0"/>
        </a:xfrm>
      </p:grpSpPr>
      <p:sp>
        <p:nvSpPr>
          <p:cNvPr id="79" name="Shape 79"/>
          <p:cNvSpPr txBox="1"/>
          <p:nvPr>
            <p:ph type="title"/>
          </p:nvPr>
        </p:nvSpPr>
        <p:spPr>
          <a:xfrm rot="5400000">
            <a:off x="4904581" y="2197894"/>
            <a:ext cx="5768974" cy="2093912"/>
          </a:xfrm>
          <a:prstGeom prst="rect">
            <a:avLst/>
          </a:prstGeom>
          <a:noFill/>
          <a:ln>
            <a:noFill/>
          </a:ln>
        </p:spPr>
        <p:txBody>
          <a:bodyPr anchorCtr="0" anchor="b" bIns="91425" lIns="91425" rIns="91425" tIns="91425"/>
          <a:lstStyle>
            <a:lvl1pPr rtl="0" algn="l">
              <a:lnSpc>
                <a:spcPct val="96000"/>
              </a:lnSpc>
              <a:spcBef>
                <a:spcPts val="0"/>
              </a:spcBef>
              <a:spcAft>
                <a:spcPts val="0"/>
              </a:spcAft>
              <a:defRPr/>
            </a:lvl1pPr>
            <a:lvl2pPr indent="-285750" marL="742950" rtl="0" algn="l">
              <a:lnSpc>
                <a:spcPct val="96000"/>
              </a:lnSpc>
              <a:spcBef>
                <a:spcPts val="0"/>
              </a:spcBef>
              <a:spcAft>
                <a:spcPts val="0"/>
              </a:spcAft>
              <a:defRPr/>
            </a:lvl2pPr>
            <a:lvl3pPr indent="-228600" marL="1143000" rtl="0" algn="l">
              <a:lnSpc>
                <a:spcPct val="96000"/>
              </a:lnSpc>
              <a:spcBef>
                <a:spcPts val="0"/>
              </a:spcBef>
              <a:spcAft>
                <a:spcPts val="0"/>
              </a:spcAft>
              <a:defRPr/>
            </a:lvl3pPr>
            <a:lvl4pPr indent="-228600" marL="1600200" rtl="0" algn="l">
              <a:lnSpc>
                <a:spcPct val="96000"/>
              </a:lnSpc>
              <a:spcBef>
                <a:spcPts val="0"/>
              </a:spcBef>
              <a:spcAft>
                <a:spcPts val="0"/>
              </a:spcAft>
              <a:defRPr/>
            </a:lvl4pPr>
            <a:lvl5pPr indent="-228600" marL="2057400" rtl="0" algn="l">
              <a:lnSpc>
                <a:spcPct val="96000"/>
              </a:lnSpc>
              <a:spcBef>
                <a:spcPts val="0"/>
              </a:spcBef>
              <a:spcAft>
                <a:spcPts val="0"/>
              </a:spcAft>
              <a:defRPr/>
            </a:lvl5pPr>
            <a:lvl6pPr indent="-228600" marL="2514600" rtl="0" algn="l">
              <a:lnSpc>
                <a:spcPct val="96000"/>
              </a:lnSpc>
              <a:spcBef>
                <a:spcPts val="0"/>
              </a:spcBef>
              <a:spcAft>
                <a:spcPts val="0"/>
              </a:spcAft>
              <a:defRPr/>
            </a:lvl6pPr>
            <a:lvl7pPr indent="-228600" marL="2971800" rtl="0" algn="l">
              <a:lnSpc>
                <a:spcPct val="96000"/>
              </a:lnSpc>
              <a:spcBef>
                <a:spcPts val="0"/>
              </a:spcBef>
              <a:spcAft>
                <a:spcPts val="0"/>
              </a:spcAft>
              <a:defRPr/>
            </a:lvl7pPr>
            <a:lvl8pPr indent="-228600" marL="3429000" rtl="0" algn="l">
              <a:lnSpc>
                <a:spcPct val="96000"/>
              </a:lnSpc>
              <a:spcBef>
                <a:spcPts val="0"/>
              </a:spcBef>
              <a:spcAft>
                <a:spcPts val="0"/>
              </a:spcAft>
              <a:defRPr/>
            </a:lvl8pPr>
            <a:lvl9pPr indent="-228600" marL="3886200" rtl="0" algn="l">
              <a:lnSpc>
                <a:spcPct val="96000"/>
              </a:lnSpc>
              <a:spcBef>
                <a:spcPts val="0"/>
              </a:spcBef>
              <a:spcAft>
                <a:spcPts val="0"/>
              </a:spcAft>
              <a:defRPr/>
            </a:lvl9pPr>
          </a:lstStyle>
          <a:p/>
        </p:txBody>
      </p:sp>
      <p:sp>
        <p:nvSpPr>
          <p:cNvPr id="80" name="Shape 80"/>
          <p:cNvSpPr txBox="1"/>
          <p:nvPr>
            <p:ph idx="1" type="body"/>
          </p:nvPr>
        </p:nvSpPr>
        <p:spPr>
          <a:xfrm rot="5400000">
            <a:off x="638969" y="178593"/>
            <a:ext cx="5768974" cy="6132513"/>
          </a:xfrm>
          <a:prstGeom prst="rect">
            <a:avLst/>
          </a:prstGeom>
          <a:noFill/>
          <a:ln>
            <a:noFill/>
          </a:ln>
        </p:spPr>
        <p:txBody>
          <a:bodyPr anchorCtr="0" anchor="t" bIns="91425" lIns="91425" rIns="91425" tIns="91425"/>
          <a:lstStyle>
            <a:lvl1pPr indent="-342900" marL="342900" rtl="0" algn="l">
              <a:lnSpc>
                <a:spcPct val="96000"/>
              </a:lnSpc>
              <a:spcBef>
                <a:spcPts val="0"/>
              </a:spcBef>
              <a:spcAft>
                <a:spcPts val="1425"/>
              </a:spcAft>
              <a:defRPr/>
            </a:lvl1pPr>
            <a:lvl2pPr indent="-285750" marL="742950" rtl="0" algn="l">
              <a:lnSpc>
                <a:spcPct val="96000"/>
              </a:lnSpc>
              <a:spcBef>
                <a:spcPts val="0"/>
              </a:spcBef>
              <a:spcAft>
                <a:spcPts val="1138"/>
              </a:spcAft>
              <a:defRPr/>
            </a:lvl2pPr>
            <a:lvl3pPr indent="-228600" marL="1143000" rtl="0" algn="l">
              <a:lnSpc>
                <a:spcPct val="96000"/>
              </a:lnSpc>
              <a:spcBef>
                <a:spcPts val="0"/>
              </a:spcBef>
              <a:spcAft>
                <a:spcPts val="850"/>
              </a:spcAft>
              <a:defRPr/>
            </a:lvl3pPr>
            <a:lvl4pPr indent="-228600" marL="1600200" rtl="0" algn="l">
              <a:lnSpc>
                <a:spcPct val="96000"/>
              </a:lnSpc>
              <a:spcBef>
                <a:spcPts val="0"/>
              </a:spcBef>
              <a:spcAft>
                <a:spcPts val="575"/>
              </a:spcAft>
              <a:defRPr/>
            </a:lvl4pPr>
            <a:lvl5pPr indent="-228600" marL="2057400" rtl="0" algn="l">
              <a:lnSpc>
                <a:spcPct val="96000"/>
              </a:lnSpc>
              <a:spcBef>
                <a:spcPts val="0"/>
              </a:spcBef>
              <a:spcAft>
                <a:spcPts val="288"/>
              </a:spcAft>
              <a:defRPr/>
            </a:lvl5pPr>
            <a:lvl6pPr indent="-114300" marL="2514600" rtl="0" algn="l">
              <a:lnSpc>
                <a:spcPct val="90000"/>
              </a:lnSpc>
              <a:spcBef>
                <a:spcPts val="500"/>
              </a:spcBef>
              <a:buClr>
                <a:schemeClr val="dk1"/>
              </a:buClr>
              <a:buFont typeface="Arial"/>
              <a:buChar char="•"/>
              <a:defRPr/>
            </a:lvl6pPr>
            <a:lvl7pPr indent="-114300" marL="2971800" rtl="0" algn="l">
              <a:lnSpc>
                <a:spcPct val="90000"/>
              </a:lnSpc>
              <a:spcBef>
                <a:spcPts val="500"/>
              </a:spcBef>
              <a:buClr>
                <a:schemeClr val="dk1"/>
              </a:buClr>
              <a:buFont typeface="Arial"/>
              <a:buChar char="•"/>
              <a:defRPr/>
            </a:lvl7pPr>
            <a:lvl8pPr indent="-114300" marL="3429000" rtl="0" algn="l">
              <a:lnSpc>
                <a:spcPct val="90000"/>
              </a:lnSpc>
              <a:spcBef>
                <a:spcPts val="500"/>
              </a:spcBef>
              <a:buClr>
                <a:schemeClr val="dk1"/>
              </a:buClr>
              <a:buFont typeface="Arial"/>
              <a:buChar char="•"/>
              <a:defRPr/>
            </a:lvl8pPr>
            <a:lvl9pPr indent="-114300" marL="3886200" rtl="0" algn="l">
              <a:lnSpc>
                <a:spcPct val="90000"/>
              </a:lnSpc>
              <a:spcBef>
                <a:spcPts val="500"/>
              </a:spcBef>
              <a:buClr>
                <a:schemeClr val="dk1"/>
              </a:buClr>
              <a:buFont typeface="Arial"/>
              <a:buChar char="•"/>
              <a:defRPr/>
            </a:lvl9pPr>
          </a:lstStyle>
          <a:p/>
        </p:txBody>
      </p:sp>
      <p:sp>
        <p:nvSpPr>
          <p:cNvPr id="81" name="Shape 81"/>
          <p:cNvSpPr txBox="1"/>
          <p:nvPr>
            <p:ph idx="10" type="dt"/>
          </p:nvPr>
        </p:nvSpPr>
        <p:spPr>
          <a:xfrm>
            <a:off x="3581400" y="6305550"/>
            <a:ext cx="2132013" cy="474663"/>
          </a:xfrm>
          <a:prstGeom prst="rect">
            <a:avLst/>
          </a:prstGeom>
          <a:noFill/>
          <a:ln>
            <a:noFill/>
          </a:ln>
        </p:spPr>
        <p:txBody>
          <a:bodyPr anchorCtr="0" anchor="t" bIns="91425" lIns="91425" rIns="91425" tIns="91425"/>
          <a:lstStyle>
            <a:lvl1pPr indent="0" marL="0" marR="0" rtl="0" algn="l">
              <a:lnSpc>
                <a:spcPct val="100000"/>
              </a:lnSpc>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82" name="Shape 82"/>
          <p:cNvSpPr txBox="1"/>
          <p:nvPr>
            <p:ph idx="12" type="sldNum"/>
          </p:nvPr>
        </p:nvSpPr>
        <p:spPr>
          <a:xfrm>
            <a:off x="8613775" y="6305550"/>
            <a:ext cx="455612" cy="474663"/>
          </a:xfrm>
          <a:prstGeom prst="rect">
            <a:avLst/>
          </a:prstGeom>
          <a:noFill/>
          <a:ln>
            <a:noFill/>
          </a:ln>
        </p:spPr>
        <p:txBody>
          <a:bodyPr anchorCtr="0" anchor="t" bIns="45000" lIns="90000" rIns="90000" tIns="45000">
            <a:noAutofit/>
          </a:bodyPr>
          <a:lstStyle>
            <a:lvl1pPr indent="0" marL="0" marR="0" rtl="0" algn="l">
              <a:lnSpc>
                <a:spcPct val="100000"/>
              </a:lnSpc>
              <a:spcBef>
                <a:spcPts val="0"/>
              </a:spcBef>
              <a:buNone/>
              <a:defRPr b="0" baseline="0" i="0" sz="1800" u="none" cap="none" strike="noStrike">
                <a:solidFill>
                  <a:srgbClr val="000000"/>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94" name="Shape 94"/>
        <p:cNvGrpSpPr/>
        <p:nvPr/>
      </p:nvGrpSpPr>
      <p:grpSpPr>
        <a:xfrm>
          <a:off x="0" y="0"/>
          <a:ext cx="0" cy="0"/>
          <a:chOff x="0" y="0"/>
          <a:chExt cx="0" cy="0"/>
        </a:xfrm>
      </p:grpSpPr>
      <p:sp>
        <p:nvSpPr>
          <p:cNvPr id="95" name="Shape 95"/>
          <p:cNvSpPr txBox="1"/>
          <p:nvPr>
            <p:ph type="title"/>
          </p:nvPr>
        </p:nvSpPr>
        <p:spPr>
          <a:xfrm>
            <a:off x="1435100" y="274637"/>
            <a:ext cx="7496174" cy="1141411"/>
          </a:xfrm>
          <a:prstGeom prst="rect">
            <a:avLst/>
          </a:prstGeom>
          <a:noFill/>
          <a:ln>
            <a:noFill/>
          </a:ln>
        </p:spPr>
        <p:txBody>
          <a:bodyPr anchorCtr="0" anchor="t" bIns="91425" lIns="91425" rIns="91425" tIns="91425"/>
          <a:lstStyle>
            <a:lvl1pPr rtl="0" algn="l">
              <a:lnSpc>
                <a:spcPct val="96000"/>
              </a:lnSpc>
              <a:spcBef>
                <a:spcPts val="0"/>
              </a:spcBef>
              <a:spcAft>
                <a:spcPts val="0"/>
              </a:spcAft>
              <a:defRPr/>
            </a:lvl1pPr>
            <a:lvl2pPr indent="-285750" marL="742950" rtl="0" algn="l">
              <a:lnSpc>
                <a:spcPct val="96000"/>
              </a:lnSpc>
              <a:spcBef>
                <a:spcPts val="0"/>
              </a:spcBef>
              <a:spcAft>
                <a:spcPts val="0"/>
              </a:spcAft>
              <a:defRPr/>
            </a:lvl2pPr>
            <a:lvl3pPr indent="-228600" marL="1143000" rtl="0" algn="l">
              <a:lnSpc>
                <a:spcPct val="96000"/>
              </a:lnSpc>
              <a:spcBef>
                <a:spcPts val="0"/>
              </a:spcBef>
              <a:spcAft>
                <a:spcPts val="0"/>
              </a:spcAft>
              <a:defRPr/>
            </a:lvl3pPr>
            <a:lvl4pPr indent="-228600" marL="1600200" rtl="0" algn="l">
              <a:lnSpc>
                <a:spcPct val="96000"/>
              </a:lnSpc>
              <a:spcBef>
                <a:spcPts val="0"/>
              </a:spcBef>
              <a:spcAft>
                <a:spcPts val="0"/>
              </a:spcAft>
              <a:defRPr/>
            </a:lvl4pPr>
            <a:lvl5pPr indent="-228600" marL="2057400" rtl="0" algn="l">
              <a:lnSpc>
                <a:spcPct val="96000"/>
              </a:lnSpc>
              <a:spcBef>
                <a:spcPts val="0"/>
              </a:spcBef>
              <a:spcAft>
                <a:spcPts val="0"/>
              </a:spcAft>
              <a:defRPr/>
            </a:lvl5pPr>
            <a:lvl6pPr indent="-228600" marL="2514600" rtl="0" algn="l">
              <a:lnSpc>
                <a:spcPct val="96000"/>
              </a:lnSpc>
              <a:spcBef>
                <a:spcPts val="0"/>
              </a:spcBef>
              <a:spcAft>
                <a:spcPts val="0"/>
              </a:spcAft>
              <a:defRPr/>
            </a:lvl6pPr>
            <a:lvl7pPr indent="-228600" marL="2971800" rtl="0" algn="l">
              <a:lnSpc>
                <a:spcPct val="96000"/>
              </a:lnSpc>
              <a:spcBef>
                <a:spcPts val="0"/>
              </a:spcBef>
              <a:spcAft>
                <a:spcPts val="0"/>
              </a:spcAft>
              <a:defRPr/>
            </a:lvl7pPr>
            <a:lvl8pPr indent="-228600" marL="3429000" rtl="0" algn="l">
              <a:lnSpc>
                <a:spcPct val="96000"/>
              </a:lnSpc>
              <a:spcBef>
                <a:spcPts val="0"/>
              </a:spcBef>
              <a:spcAft>
                <a:spcPts val="0"/>
              </a:spcAft>
              <a:defRPr/>
            </a:lvl8pPr>
            <a:lvl9pPr indent="-228600" marL="3886200" rtl="0" algn="l">
              <a:lnSpc>
                <a:spcPct val="96000"/>
              </a:lnSpc>
              <a:spcBef>
                <a:spcPts val="0"/>
              </a:spcBef>
              <a:spcAft>
                <a:spcPts val="0"/>
              </a:spcAft>
              <a:defRPr/>
            </a:lvl9pPr>
          </a:lstStyle>
          <a:p/>
        </p:txBody>
      </p:sp>
      <p:sp>
        <p:nvSpPr>
          <p:cNvPr id="96" name="Shape 96"/>
          <p:cNvSpPr txBox="1"/>
          <p:nvPr>
            <p:ph idx="1" type="body"/>
          </p:nvPr>
        </p:nvSpPr>
        <p:spPr>
          <a:xfrm>
            <a:off x="1435100" y="1447800"/>
            <a:ext cx="7496174" cy="4799013"/>
          </a:xfrm>
          <a:prstGeom prst="rect">
            <a:avLst/>
          </a:prstGeom>
          <a:noFill/>
          <a:ln>
            <a:noFill/>
          </a:ln>
        </p:spPr>
        <p:txBody>
          <a:bodyPr anchorCtr="0" anchor="t" bIns="91425" lIns="91425" rIns="91425" tIns="91425"/>
          <a:lstStyle>
            <a:lvl1pPr indent="-342900" marL="342900" rtl="0" algn="l">
              <a:lnSpc>
                <a:spcPct val="96000"/>
              </a:lnSpc>
              <a:spcBef>
                <a:spcPts val="0"/>
              </a:spcBef>
              <a:spcAft>
                <a:spcPts val="1425"/>
              </a:spcAft>
              <a:defRPr/>
            </a:lvl1pPr>
            <a:lvl2pPr indent="-285750" marL="742950" rtl="0" algn="l">
              <a:lnSpc>
                <a:spcPct val="96000"/>
              </a:lnSpc>
              <a:spcBef>
                <a:spcPts val="0"/>
              </a:spcBef>
              <a:spcAft>
                <a:spcPts val="1138"/>
              </a:spcAft>
              <a:defRPr/>
            </a:lvl2pPr>
            <a:lvl3pPr indent="-228600" marL="1143000" rtl="0" algn="l">
              <a:lnSpc>
                <a:spcPct val="96000"/>
              </a:lnSpc>
              <a:spcBef>
                <a:spcPts val="0"/>
              </a:spcBef>
              <a:spcAft>
                <a:spcPts val="850"/>
              </a:spcAft>
              <a:defRPr/>
            </a:lvl3pPr>
            <a:lvl4pPr indent="-228600" marL="1600200" rtl="0" algn="l">
              <a:lnSpc>
                <a:spcPct val="96000"/>
              </a:lnSpc>
              <a:spcBef>
                <a:spcPts val="0"/>
              </a:spcBef>
              <a:spcAft>
                <a:spcPts val="575"/>
              </a:spcAft>
              <a:defRPr/>
            </a:lvl4pPr>
            <a:lvl5pPr indent="-228600" marL="2057400" rtl="0" algn="l">
              <a:lnSpc>
                <a:spcPct val="96000"/>
              </a:lnSpc>
              <a:spcBef>
                <a:spcPts val="0"/>
              </a:spcBef>
              <a:spcAft>
                <a:spcPts val="288"/>
              </a:spcAft>
              <a:defRPr/>
            </a:lvl5pPr>
            <a:lvl6pPr indent="-114300" marL="2514600" rtl="0" algn="l">
              <a:lnSpc>
                <a:spcPct val="90000"/>
              </a:lnSpc>
              <a:spcBef>
                <a:spcPts val="500"/>
              </a:spcBef>
              <a:buClr>
                <a:schemeClr val="dk1"/>
              </a:buClr>
              <a:buFont typeface="Arial"/>
              <a:buChar char="•"/>
              <a:defRPr/>
            </a:lvl6pPr>
            <a:lvl7pPr indent="-114300" marL="2971800" rtl="0" algn="l">
              <a:lnSpc>
                <a:spcPct val="90000"/>
              </a:lnSpc>
              <a:spcBef>
                <a:spcPts val="500"/>
              </a:spcBef>
              <a:buClr>
                <a:schemeClr val="dk1"/>
              </a:buClr>
              <a:buFont typeface="Arial"/>
              <a:buChar char="•"/>
              <a:defRPr/>
            </a:lvl7pPr>
            <a:lvl8pPr indent="-114300" marL="3429000" rtl="0" algn="l">
              <a:lnSpc>
                <a:spcPct val="90000"/>
              </a:lnSpc>
              <a:spcBef>
                <a:spcPts val="500"/>
              </a:spcBef>
              <a:buClr>
                <a:schemeClr val="dk1"/>
              </a:buClr>
              <a:buFont typeface="Arial"/>
              <a:buChar char="•"/>
              <a:defRPr/>
            </a:lvl8pPr>
            <a:lvl9pPr indent="-114300" marL="3886200" rtl="0" algn="l">
              <a:lnSpc>
                <a:spcPct val="90000"/>
              </a:lnSpc>
              <a:spcBef>
                <a:spcPts val="500"/>
              </a:spcBef>
              <a:buClr>
                <a:schemeClr val="dk1"/>
              </a:buClr>
              <a:buFont typeface="Arial"/>
              <a:buChar char="•"/>
              <a:defRPr/>
            </a:lvl9pPr>
          </a:lstStyle>
          <a:p/>
        </p:txBody>
      </p:sp>
      <p:sp>
        <p:nvSpPr>
          <p:cNvPr id="97" name="Shape 97"/>
          <p:cNvSpPr txBox="1"/>
          <p:nvPr>
            <p:ph idx="10" type="dt"/>
          </p:nvPr>
        </p:nvSpPr>
        <p:spPr>
          <a:xfrm>
            <a:off x="3581400" y="6305550"/>
            <a:ext cx="2132013" cy="474663"/>
          </a:xfrm>
          <a:prstGeom prst="rect">
            <a:avLst/>
          </a:prstGeom>
          <a:noFill/>
          <a:ln>
            <a:noFill/>
          </a:ln>
        </p:spPr>
        <p:txBody>
          <a:bodyPr anchorCtr="0" anchor="t" bIns="91425" lIns="91425" rIns="91425" tIns="91425"/>
          <a:lstStyle>
            <a:lvl1pPr indent="0" marL="0" marR="0" rtl="0" algn="l">
              <a:lnSpc>
                <a:spcPct val="100000"/>
              </a:lnSpc>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98" name="Shape 98"/>
          <p:cNvSpPr txBox="1"/>
          <p:nvPr>
            <p:ph idx="12" type="sldNum"/>
          </p:nvPr>
        </p:nvSpPr>
        <p:spPr>
          <a:xfrm>
            <a:off x="8613775" y="6305550"/>
            <a:ext cx="455612" cy="474663"/>
          </a:xfrm>
          <a:prstGeom prst="rect">
            <a:avLst/>
          </a:prstGeom>
          <a:noFill/>
          <a:ln>
            <a:noFill/>
          </a:ln>
        </p:spPr>
        <p:txBody>
          <a:bodyPr anchorCtr="0" anchor="t" bIns="45000" lIns="90000" rIns="90000" tIns="45000">
            <a:noAutofit/>
          </a:bodyPr>
          <a:lstStyle>
            <a:lvl1pPr indent="0" marL="0" marR="0" rtl="0" algn="l">
              <a:lnSpc>
                <a:spcPct val="100000"/>
              </a:lnSpc>
              <a:spcBef>
                <a:spcPts val="0"/>
              </a:spcBef>
              <a:buNone/>
              <a:defRPr b="0" baseline="0" i="0" sz="1800" u="none" cap="none" strike="noStrike">
                <a:solidFill>
                  <a:srgbClr val="000000"/>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9" name="Shape 99"/>
        <p:cNvGrpSpPr/>
        <p:nvPr/>
      </p:nvGrpSpPr>
      <p:grpSpPr>
        <a:xfrm>
          <a:off x="0" y="0"/>
          <a:ext cx="0" cy="0"/>
          <a:chOff x="0" y="0"/>
          <a:chExt cx="0" cy="0"/>
        </a:xfrm>
      </p:grpSpPr>
      <p:sp>
        <p:nvSpPr>
          <p:cNvPr id="100" name="Shape 100"/>
          <p:cNvSpPr txBox="1"/>
          <p:nvPr>
            <p:ph type="ctrTitle"/>
          </p:nvPr>
        </p:nvSpPr>
        <p:spPr>
          <a:xfrm>
            <a:off x="1143000" y="1122362"/>
            <a:ext cx="6858000" cy="2387600"/>
          </a:xfrm>
          <a:prstGeom prst="rect">
            <a:avLst/>
          </a:prstGeom>
          <a:noFill/>
          <a:ln>
            <a:noFill/>
          </a:ln>
        </p:spPr>
        <p:txBody>
          <a:bodyPr anchorCtr="0" anchor="b" bIns="91425" lIns="91425" rIns="91425" tIns="91425"/>
          <a:lstStyle>
            <a:lvl1pPr indent="0" marL="0" marR="0" rtl="0" algn="ctr">
              <a:lnSpc>
                <a:spcPct val="96000"/>
              </a:lnSpc>
              <a:spcBef>
                <a:spcPts val="0"/>
              </a:spcBef>
              <a:spcAft>
                <a:spcPts val="0"/>
              </a:spcAft>
              <a:defRPr/>
            </a:lvl1pPr>
            <a:lvl2pPr indent="-285750" marL="742950" marR="0" rtl="0" algn="l">
              <a:lnSpc>
                <a:spcPct val="96000"/>
              </a:lnSpc>
              <a:spcBef>
                <a:spcPts val="0"/>
              </a:spcBef>
              <a:spcAft>
                <a:spcPts val="0"/>
              </a:spcAft>
              <a:defRPr/>
            </a:lvl2pPr>
            <a:lvl3pPr indent="-228600" marL="1143000" marR="0" rtl="0" algn="l">
              <a:lnSpc>
                <a:spcPct val="96000"/>
              </a:lnSpc>
              <a:spcBef>
                <a:spcPts val="0"/>
              </a:spcBef>
              <a:spcAft>
                <a:spcPts val="0"/>
              </a:spcAft>
              <a:defRPr/>
            </a:lvl3pPr>
            <a:lvl4pPr indent="-228600" marL="1600200" marR="0" rtl="0" algn="l">
              <a:lnSpc>
                <a:spcPct val="96000"/>
              </a:lnSpc>
              <a:spcBef>
                <a:spcPts val="0"/>
              </a:spcBef>
              <a:spcAft>
                <a:spcPts val="0"/>
              </a:spcAft>
              <a:defRPr/>
            </a:lvl4pPr>
            <a:lvl5pPr indent="-228600" marL="2057400" marR="0" rtl="0" algn="l">
              <a:lnSpc>
                <a:spcPct val="96000"/>
              </a:lnSpc>
              <a:spcBef>
                <a:spcPts val="0"/>
              </a:spcBef>
              <a:spcAft>
                <a:spcPts val="0"/>
              </a:spcAft>
              <a:defRPr/>
            </a:lvl5pPr>
            <a:lvl6pPr indent="-228600" marL="2514600" marR="0" rtl="0" algn="l">
              <a:lnSpc>
                <a:spcPct val="96000"/>
              </a:lnSpc>
              <a:spcBef>
                <a:spcPts val="0"/>
              </a:spcBef>
              <a:spcAft>
                <a:spcPts val="0"/>
              </a:spcAft>
              <a:defRPr/>
            </a:lvl6pPr>
            <a:lvl7pPr indent="-228600" marL="2971800" marR="0" rtl="0" algn="l">
              <a:lnSpc>
                <a:spcPct val="96000"/>
              </a:lnSpc>
              <a:spcBef>
                <a:spcPts val="0"/>
              </a:spcBef>
              <a:spcAft>
                <a:spcPts val="0"/>
              </a:spcAft>
              <a:defRPr/>
            </a:lvl7pPr>
            <a:lvl8pPr indent="-228600" marL="3429000" marR="0" rtl="0" algn="l">
              <a:lnSpc>
                <a:spcPct val="96000"/>
              </a:lnSpc>
              <a:spcBef>
                <a:spcPts val="0"/>
              </a:spcBef>
              <a:spcAft>
                <a:spcPts val="0"/>
              </a:spcAft>
              <a:defRPr/>
            </a:lvl8pPr>
            <a:lvl9pPr indent="-228600" marL="3886200" marR="0" rtl="0" algn="l">
              <a:lnSpc>
                <a:spcPct val="96000"/>
              </a:lnSpc>
              <a:spcBef>
                <a:spcPts val="0"/>
              </a:spcBef>
              <a:spcAft>
                <a:spcPts val="0"/>
              </a:spcAft>
              <a:defRPr/>
            </a:lvl9pPr>
          </a:lstStyle>
          <a:p/>
        </p:txBody>
      </p:sp>
      <p:sp>
        <p:nvSpPr>
          <p:cNvPr id="101" name="Shape 101"/>
          <p:cNvSpPr txBox="1"/>
          <p:nvPr>
            <p:ph idx="1" type="subTitle"/>
          </p:nvPr>
        </p:nvSpPr>
        <p:spPr>
          <a:xfrm>
            <a:off x="1143000" y="3602037"/>
            <a:ext cx="6858000" cy="1655761"/>
          </a:xfrm>
          <a:prstGeom prst="rect">
            <a:avLst/>
          </a:prstGeom>
          <a:noFill/>
          <a:ln>
            <a:noFill/>
          </a:ln>
        </p:spPr>
        <p:txBody>
          <a:bodyPr anchorCtr="0" anchor="t" bIns="91425" lIns="91425" rIns="91425" tIns="91425"/>
          <a:lstStyle>
            <a:lvl1pPr indent="0" marL="0" marR="0" rtl="0" algn="ctr">
              <a:lnSpc>
                <a:spcPct val="96000"/>
              </a:lnSpc>
              <a:spcBef>
                <a:spcPts val="0"/>
              </a:spcBef>
              <a:spcAft>
                <a:spcPts val="1425"/>
              </a:spcAft>
              <a:buClr>
                <a:srgbClr val="000000"/>
              </a:buClr>
              <a:buFont typeface="Times New Roman"/>
              <a:buNone/>
              <a:defRPr/>
            </a:lvl1pPr>
            <a:lvl2pPr indent="0" marL="457200" marR="0" rtl="0" algn="ctr">
              <a:lnSpc>
                <a:spcPct val="96000"/>
              </a:lnSpc>
              <a:spcBef>
                <a:spcPts val="0"/>
              </a:spcBef>
              <a:spcAft>
                <a:spcPts val="1138"/>
              </a:spcAft>
              <a:buClr>
                <a:srgbClr val="000000"/>
              </a:buClr>
              <a:buFont typeface="Times New Roman"/>
              <a:buNone/>
              <a:defRPr/>
            </a:lvl2pPr>
            <a:lvl3pPr indent="0" marL="914400" marR="0" rtl="0" algn="ctr">
              <a:lnSpc>
                <a:spcPct val="96000"/>
              </a:lnSpc>
              <a:spcBef>
                <a:spcPts val="0"/>
              </a:spcBef>
              <a:spcAft>
                <a:spcPts val="850"/>
              </a:spcAft>
              <a:buClr>
                <a:srgbClr val="000000"/>
              </a:buClr>
              <a:buFont typeface="Times New Roman"/>
              <a:buNone/>
              <a:defRPr/>
            </a:lvl3pPr>
            <a:lvl4pPr indent="0" marL="1371600" marR="0" rtl="0" algn="ctr">
              <a:lnSpc>
                <a:spcPct val="96000"/>
              </a:lnSpc>
              <a:spcBef>
                <a:spcPts val="0"/>
              </a:spcBef>
              <a:spcAft>
                <a:spcPts val="575"/>
              </a:spcAft>
              <a:buClr>
                <a:srgbClr val="000000"/>
              </a:buClr>
              <a:buFont typeface="Times New Roman"/>
              <a:buNone/>
              <a:defRPr/>
            </a:lvl4pPr>
            <a:lvl5pPr indent="0" marL="1828800" marR="0" rtl="0" algn="ctr">
              <a:lnSpc>
                <a:spcPct val="96000"/>
              </a:lnSpc>
              <a:spcBef>
                <a:spcPts val="0"/>
              </a:spcBef>
              <a:spcAft>
                <a:spcPts val="288"/>
              </a:spcAft>
              <a:buClr>
                <a:srgbClr val="000000"/>
              </a:buClr>
              <a:buFont typeface="Times New Roman"/>
              <a:buNone/>
              <a:defRPr/>
            </a:lvl5pPr>
            <a:lvl6pPr indent="0" marL="2286000" marR="0" rtl="0" algn="ctr">
              <a:lnSpc>
                <a:spcPct val="90000"/>
              </a:lnSpc>
              <a:spcBef>
                <a:spcPts val="500"/>
              </a:spcBef>
              <a:buClr>
                <a:schemeClr val="dk1"/>
              </a:buClr>
              <a:buFont typeface="Arial"/>
              <a:buNone/>
              <a:defRPr/>
            </a:lvl6pPr>
            <a:lvl7pPr indent="0" marL="2743200" marR="0" rtl="0" algn="ctr">
              <a:lnSpc>
                <a:spcPct val="90000"/>
              </a:lnSpc>
              <a:spcBef>
                <a:spcPts val="500"/>
              </a:spcBef>
              <a:buClr>
                <a:schemeClr val="dk1"/>
              </a:buClr>
              <a:buFont typeface="Arial"/>
              <a:buNone/>
              <a:defRPr/>
            </a:lvl7pPr>
            <a:lvl8pPr indent="0" marL="3200400" marR="0" rtl="0" algn="ctr">
              <a:lnSpc>
                <a:spcPct val="90000"/>
              </a:lnSpc>
              <a:spcBef>
                <a:spcPts val="500"/>
              </a:spcBef>
              <a:buClr>
                <a:schemeClr val="dk1"/>
              </a:buClr>
              <a:buFont typeface="Arial"/>
              <a:buNone/>
              <a:defRPr/>
            </a:lvl8pPr>
            <a:lvl9pPr indent="0" marL="3657600" marR="0" rtl="0" algn="ctr">
              <a:lnSpc>
                <a:spcPct val="90000"/>
              </a:lnSpc>
              <a:spcBef>
                <a:spcPts val="500"/>
              </a:spcBef>
              <a:buClr>
                <a:schemeClr val="dk1"/>
              </a:buClr>
              <a:buFont typeface="Arial"/>
              <a:buNone/>
              <a:defRPr/>
            </a:lvl9pPr>
          </a:lstStyle>
          <a:p/>
        </p:txBody>
      </p:sp>
      <p:sp>
        <p:nvSpPr>
          <p:cNvPr id="102" name="Shape 102"/>
          <p:cNvSpPr txBox="1"/>
          <p:nvPr>
            <p:ph idx="10" type="dt"/>
          </p:nvPr>
        </p:nvSpPr>
        <p:spPr>
          <a:xfrm>
            <a:off x="3581400" y="6305550"/>
            <a:ext cx="2132013" cy="474663"/>
          </a:xfrm>
          <a:prstGeom prst="rect">
            <a:avLst/>
          </a:prstGeom>
          <a:noFill/>
          <a:ln>
            <a:noFill/>
          </a:ln>
        </p:spPr>
        <p:txBody>
          <a:bodyPr anchorCtr="0" anchor="t" bIns="91425" lIns="91425" rIns="91425" tIns="91425"/>
          <a:lstStyle>
            <a:lvl1pPr indent="0" marL="0" marR="0" rtl="0" algn="l">
              <a:lnSpc>
                <a:spcPct val="100000"/>
              </a:lnSpc>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03" name="Shape 103"/>
          <p:cNvSpPr txBox="1"/>
          <p:nvPr>
            <p:ph idx="12" type="sldNum"/>
          </p:nvPr>
        </p:nvSpPr>
        <p:spPr>
          <a:xfrm>
            <a:off x="8613775" y="6305550"/>
            <a:ext cx="455612" cy="474663"/>
          </a:xfrm>
          <a:prstGeom prst="rect">
            <a:avLst/>
          </a:prstGeom>
          <a:noFill/>
          <a:ln>
            <a:noFill/>
          </a:ln>
        </p:spPr>
        <p:txBody>
          <a:bodyPr anchorCtr="0" anchor="t" bIns="45000" lIns="90000" rIns="90000" tIns="45000">
            <a:noAutofit/>
          </a:bodyPr>
          <a:lstStyle>
            <a:lvl1pPr indent="0" marL="0" marR="0" rtl="0" algn="l">
              <a:lnSpc>
                <a:spcPct val="100000"/>
              </a:lnSpc>
              <a:spcBef>
                <a:spcPts val="0"/>
              </a:spcBef>
              <a:buNone/>
              <a:defRPr b="0" baseline="0" i="0" sz="1800" u="none" cap="none" strike="noStrike">
                <a:solidFill>
                  <a:srgbClr val="000000"/>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04" name="Shape 104"/>
        <p:cNvGrpSpPr/>
        <p:nvPr/>
      </p:nvGrpSpPr>
      <p:grpSpPr>
        <a:xfrm>
          <a:off x="0" y="0"/>
          <a:ext cx="0" cy="0"/>
          <a:chOff x="0" y="0"/>
          <a:chExt cx="0" cy="0"/>
        </a:xfrm>
      </p:grpSpPr>
      <p:sp>
        <p:nvSpPr>
          <p:cNvPr id="105" name="Shape 105"/>
          <p:cNvSpPr txBox="1"/>
          <p:nvPr>
            <p:ph type="title"/>
          </p:nvPr>
        </p:nvSpPr>
        <p:spPr>
          <a:xfrm>
            <a:off x="623887" y="1709738"/>
            <a:ext cx="7886700" cy="2852737"/>
          </a:xfrm>
          <a:prstGeom prst="rect">
            <a:avLst/>
          </a:prstGeom>
          <a:noFill/>
          <a:ln>
            <a:noFill/>
          </a:ln>
        </p:spPr>
        <p:txBody>
          <a:bodyPr anchorCtr="0" anchor="b"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06" name="Shape 106"/>
          <p:cNvSpPr txBox="1"/>
          <p:nvPr>
            <p:ph idx="1" type="body"/>
          </p:nvPr>
        </p:nvSpPr>
        <p:spPr>
          <a:xfrm>
            <a:off x="623887" y="4589462"/>
            <a:ext cx="7886700" cy="1500187"/>
          </a:xfrm>
          <a:prstGeom prst="rect">
            <a:avLst/>
          </a:prstGeom>
          <a:noFill/>
          <a:ln>
            <a:noFill/>
          </a:ln>
        </p:spPr>
        <p:txBody>
          <a:bodyPr anchorCtr="0" anchor="t" bIns="91425" lIns="91425" rIns="91425" tIns="91425"/>
          <a:lstStyle>
            <a:lvl1pPr indent="0" marL="0" rtl="0">
              <a:spcBef>
                <a:spcPts val="0"/>
              </a:spcBef>
              <a:buFont typeface="Cabin"/>
              <a:buNone/>
              <a:defRPr/>
            </a:lvl1pPr>
            <a:lvl2pPr indent="0" marL="457200" rtl="0">
              <a:spcBef>
                <a:spcPts val="0"/>
              </a:spcBef>
              <a:buFont typeface="Cabin"/>
              <a:buNone/>
              <a:defRPr/>
            </a:lvl2pPr>
            <a:lvl3pPr indent="0" marL="914400" rtl="0">
              <a:spcBef>
                <a:spcPts val="0"/>
              </a:spcBef>
              <a:buFont typeface="Cabin"/>
              <a:buNone/>
              <a:defRPr/>
            </a:lvl3pPr>
            <a:lvl4pPr indent="0" marL="1371600" rtl="0">
              <a:spcBef>
                <a:spcPts val="0"/>
              </a:spcBef>
              <a:buFont typeface="Cabin"/>
              <a:buNone/>
              <a:defRPr/>
            </a:lvl4pPr>
            <a:lvl5pPr indent="0" marL="1828800" rtl="0">
              <a:spcBef>
                <a:spcPts val="0"/>
              </a:spcBef>
              <a:buFont typeface="Cabin"/>
              <a:buNone/>
              <a:defRPr/>
            </a:lvl5pPr>
            <a:lvl6pPr indent="0" marL="2286000" rtl="0">
              <a:spcBef>
                <a:spcPts val="0"/>
              </a:spcBef>
              <a:buFont typeface="Cabin"/>
              <a:buNone/>
              <a:defRPr/>
            </a:lvl6pPr>
            <a:lvl7pPr indent="0" marL="2743200" rtl="0">
              <a:spcBef>
                <a:spcPts val="0"/>
              </a:spcBef>
              <a:buFont typeface="Cabin"/>
              <a:buNone/>
              <a:defRPr/>
            </a:lvl7pPr>
            <a:lvl8pPr indent="0" marL="3200400" rtl="0">
              <a:spcBef>
                <a:spcPts val="0"/>
              </a:spcBef>
              <a:buFont typeface="Cabin"/>
              <a:buNone/>
              <a:defRPr/>
            </a:lvl8pPr>
            <a:lvl9pPr indent="0" marL="3657600" rtl="0">
              <a:spcBef>
                <a:spcPts val="0"/>
              </a:spcBef>
              <a:buFont typeface="Cabin"/>
              <a:buNone/>
              <a:defRPr/>
            </a:lvl9pPr>
          </a:lstStyle>
          <a:p/>
        </p:txBody>
      </p:sp>
      <p:sp>
        <p:nvSpPr>
          <p:cNvPr id="107" name="Shape 107"/>
          <p:cNvSpPr txBox="1"/>
          <p:nvPr>
            <p:ph idx="10" type="dt"/>
          </p:nvPr>
        </p:nvSpPr>
        <p:spPr>
          <a:xfrm>
            <a:off x="3581400" y="6305550"/>
            <a:ext cx="2132013" cy="474663"/>
          </a:xfrm>
          <a:prstGeom prst="rect">
            <a:avLst/>
          </a:prstGeom>
          <a:noFill/>
          <a:ln>
            <a:noFill/>
          </a:ln>
        </p:spPr>
        <p:txBody>
          <a:bodyPr anchorCtr="0" anchor="t" bIns="91425" lIns="91425" rIns="91425" tIns="91425"/>
          <a:lstStyle>
            <a:lvl1pPr indent="0" marL="0" marR="0" rtl="0" algn="l">
              <a:lnSpc>
                <a:spcPct val="100000"/>
              </a:lnSpc>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08" name="Shape 108"/>
          <p:cNvSpPr txBox="1"/>
          <p:nvPr>
            <p:ph idx="12" type="sldNum"/>
          </p:nvPr>
        </p:nvSpPr>
        <p:spPr>
          <a:xfrm>
            <a:off x="8613775" y="6305550"/>
            <a:ext cx="455612" cy="474663"/>
          </a:xfrm>
          <a:prstGeom prst="rect">
            <a:avLst/>
          </a:prstGeom>
          <a:noFill/>
          <a:ln>
            <a:noFill/>
          </a:ln>
        </p:spPr>
        <p:txBody>
          <a:bodyPr anchorCtr="0" anchor="t" bIns="45000" lIns="90000" rIns="90000" tIns="45000">
            <a:noAutofit/>
          </a:bodyPr>
          <a:lstStyle>
            <a:lvl1pPr indent="0" marL="0" marR="0" rtl="0" algn="l">
              <a:lnSpc>
                <a:spcPct val="100000"/>
              </a:lnSpc>
              <a:spcBef>
                <a:spcPts val="0"/>
              </a:spcBef>
              <a:buNone/>
              <a:defRPr b="0" baseline="0" i="0" sz="1800" u="none" cap="none" strike="noStrike">
                <a:solidFill>
                  <a:srgbClr val="000000"/>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109" name="Shape 109"/>
        <p:cNvGrpSpPr/>
        <p:nvPr/>
      </p:nvGrpSpPr>
      <p:grpSpPr>
        <a:xfrm>
          <a:off x="0" y="0"/>
          <a:ext cx="0" cy="0"/>
          <a:chOff x="0" y="0"/>
          <a:chExt cx="0" cy="0"/>
        </a:xfrm>
      </p:grpSpPr>
      <p:sp>
        <p:nvSpPr>
          <p:cNvPr id="110" name="Shape 110"/>
          <p:cNvSpPr txBox="1"/>
          <p:nvPr>
            <p:ph type="title"/>
          </p:nvPr>
        </p:nvSpPr>
        <p:spPr>
          <a:xfrm>
            <a:off x="1435100" y="274637"/>
            <a:ext cx="7496174" cy="1141411"/>
          </a:xfrm>
          <a:prstGeom prst="rect">
            <a:avLst/>
          </a:prstGeom>
          <a:noFill/>
          <a:ln>
            <a:noFill/>
          </a:ln>
        </p:spPr>
        <p:txBody>
          <a:bodyPr anchorCtr="0" anchor="t" bIns="91425" lIns="91425" rIns="91425" tIns="91425"/>
          <a:lstStyle>
            <a:lvl1pPr rtl="0" algn="l">
              <a:lnSpc>
                <a:spcPct val="96000"/>
              </a:lnSpc>
              <a:spcBef>
                <a:spcPts val="0"/>
              </a:spcBef>
              <a:spcAft>
                <a:spcPts val="0"/>
              </a:spcAft>
              <a:defRPr/>
            </a:lvl1pPr>
            <a:lvl2pPr indent="-285750" marL="742950" rtl="0" algn="l">
              <a:lnSpc>
                <a:spcPct val="96000"/>
              </a:lnSpc>
              <a:spcBef>
                <a:spcPts val="0"/>
              </a:spcBef>
              <a:spcAft>
                <a:spcPts val="0"/>
              </a:spcAft>
              <a:defRPr/>
            </a:lvl2pPr>
            <a:lvl3pPr indent="-228600" marL="1143000" rtl="0" algn="l">
              <a:lnSpc>
                <a:spcPct val="96000"/>
              </a:lnSpc>
              <a:spcBef>
                <a:spcPts val="0"/>
              </a:spcBef>
              <a:spcAft>
                <a:spcPts val="0"/>
              </a:spcAft>
              <a:defRPr/>
            </a:lvl3pPr>
            <a:lvl4pPr indent="-228600" marL="1600200" rtl="0" algn="l">
              <a:lnSpc>
                <a:spcPct val="96000"/>
              </a:lnSpc>
              <a:spcBef>
                <a:spcPts val="0"/>
              </a:spcBef>
              <a:spcAft>
                <a:spcPts val="0"/>
              </a:spcAft>
              <a:defRPr/>
            </a:lvl4pPr>
            <a:lvl5pPr indent="-228600" marL="2057400" rtl="0" algn="l">
              <a:lnSpc>
                <a:spcPct val="96000"/>
              </a:lnSpc>
              <a:spcBef>
                <a:spcPts val="0"/>
              </a:spcBef>
              <a:spcAft>
                <a:spcPts val="0"/>
              </a:spcAft>
              <a:defRPr/>
            </a:lvl5pPr>
            <a:lvl6pPr indent="-228600" marL="2514600" rtl="0" algn="l">
              <a:lnSpc>
                <a:spcPct val="96000"/>
              </a:lnSpc>
              <a:spcBef>
                <a:spcPts val="0"/>
              </a:spcBef>
              <a:spcAft>
                <a:spcPts val="0"/>
              </a:spcAft>
              <a:defRPr/>
            </a:lvl6pPr>
            <a:lvl7pPr indent="-228600" marL="2971800" rtl="0" algn="l">
              <a:lnSpc>
                <a:spcPct val="96000"/>
              </a:lnSpc>
              <a:spcBef>
                <a:spcPts val="0"/>
              </a:spcBef>
              <a:spcAft>
                <a:spcPts val="0"/>
              </a:spcAft>
              <a:defRPr/>
            </a:lvl7pPr>
            <a:lvl8pPr indent="-228600" marL="3429000" rtl="0" algn="l">
              <a:lnSpc>
                <a:spcPct val="96000"/>
              </a:lnSpc>
              <a:spcBef>
                <a:spcPts val="0"/>
              </a:spcBef>
              <a:spcAft>
                <a:spcPts val="0"/>
              </a:spcAft>
              <a:defRPr/>
            </a:lvl8pPr>
            <a:lvl9pPr indent="-228600" marL="3886200" rtl="0" algn="l">
              <a:lnSpc>
                <a:spcPct val="96000"/>
              </a:lnSpc>
              <a:spcBef>
                <a:spcPts val="0"/>
              </a:spcBef>
              <a:spcAft>
                <a:spcPts val="0"/>
              </a:spcAft>
              <a:defRPr/>
            </a:lvl9pPr>
          </a:lstStyle>
          <a:p/>
        </p:txBody>
      </p:sp>
      <p:sp>
        <p:nvSpPr>
          <p:cNvPr id="111" name="Shape 111"/>
          <p:cNvSpPr txBox="1"/>
          <p:nvPr>
            <p:ph idx="1" type="body"/>
          </p:nvPr>
        </p:nvSpPr>
        <p:spPr>
          <a:xfrm>
            <a:off x="1435100" y="1447800"/>
            <a:ext cx="3671887" cy="4799013"/>
          </a:xfrm>
          <a:prstGeom prst="rect">
            <a:avLst/>
          </a:prstGeom>
          <a:noFill/>
          <a:ln>
            <a:noFill/>
          </a:ln>
        </p:spPr>
        <p:txBody>
          <a:bodyPr anchorCtr="0" anchor="t" bIns="91425" lIns="91425" rIns="91425" tIns="91425"/>
          <a:lstStyle>
            <a:lvl1pPr indent="-342900" marL="342900" rtl="0" algn="l">
              <a:lnSpc>
                <a:spcPct val="96000"/>
              </a:lnSpc>
              <a:spcBef>
                <a:spcPts val="0"/>
              </a:spcBef>
              <a:spcAft>
                <a:spcPts val="1425"/>
              </a:spcAft>
              <a:defRPr/>
            </a:lvl1pPr>
            <a:lvl2pPr indent="-285750" marL="742950" rtl="0" algn="l">
              <a:lnSpc>
                <a:spcPct val="96000"/>
              </a:lnSpc>
              <a:spcBef>
                <a:spcPts val="0"/>
              </a:spcBef>
              <a:spcAft>
                <a:spcPts val="1138"/>
              </a:spcAft>
              <a:defRPr/>
            </a:lvl2pPr>
            <a:lvl3pPr indent="-228600" marL="1143000" rtl="0" algn="l">
              <a:lnSpc>
                <a:spcPct val="96000"/>
              </a:lnSpc>
              <a:spcBef>
                <a:spcPts val="0"/>
              </a:spcBef>
              <a:spcAft>
                <a:spcPts val="850"/>
              </a:spcAft>
              <a:defRPr/>
            </a:lvl3pPr>
            <a:lvl4pPr indent="-228600" marL="1600200" rtl="0" algn="l">
              <a:lnSpc>
                <a:spcPct val="96000"/>
              </a:lnSpc>
              <a:spcBef>
                <a:spcPts val="0"/>
              </a:spcBef>
              <a:spcAft>
                <a:spcPts val="575"/>
              </a:spcAft>
              <a:defRPr/>
            </a:lvl4pPr>
            <a:lvl5pPr indent="-228600" marL="2057400" rtl="0" algn="l">
              <a:lnSpc>
                <a:spcPct val="96000"/>
              </a:lnSpc>
              <a:spcBef>
                <a:spcPts val="0"/>
              </a:spcBef>
              <a:spcAft>
                <a:spcPts val="288"/>
              </a:spcAft>
              <a:defRPr/>
            </a:lvl5pPr>
            <a:lvl6pPr indent="-114300" marL="2514600" rtl="0" algn="l">
              <a:lnSpc>
                <a:spcPct val="90000"/>
              </a:lnSpc>
              <a:spcBef>
                <a:spcPts val="500"/>
              </a:spcBef>
              <a:buClr>
                <a:schemeClr val="dk1"/>
              </a:buClr>
              <a:buFont typeface="Arial"/>
              <a:buChar char="•"/>
              <a:defRPr/>
            </a:lvl6pPr>
            <a:lvl7pPr indent="-114300" marL="2971800" rtl="0" algn="l">
              <a:lnSpc>
                <a:spcPct val="90000"/>
              </a:lnSpc>
              <a:spcBef>
                <a:spcPts val="500"/>
              </a:spcBef>
              <a:buClr>
                <a:schemeClr val="dk1"/>
              </a:buClr>
              <a:buFont typeface="Arial"/>
              <a:buChar char="•"/>
              <a:defRPr/>
            </a:lvl7pPr>
            <a:lvl8pPr indent="-114300" marL="3429000" rtl="0" algn="l">
              <a:lnSpc>
                <a:spcPct val="90000"/>
              </a:lnSpc>
              <a:spcBef>
                <a:spcPts val="500"/>
              </a:spcBef>
              <a:buClr>
                <a:schemeClr val="dk1"/>
              </a:buClr>
              <a:buFont typeface="Arial"/>
              <a:buChar char="•"/>
              <a:defRPr/>
            </a:lvl8pPr>
            <a:lvl9pPr indent="-114300" marL="3886200" rtl="0" algn="l">
              <a:lnSpc>
                <a:spcPct val="90000"/>
              </a:lnSpc>
              <a:spcBef>
                <a:spcPts val="500"/>
              </a:spcBef>
              <a:buClr>
                <a:schemeClr val="dk1"/>
              </a:buClr>
              <a:buFont typeface="Arial"/>
              <a:buChar char="•"/>
              <a:defRPr/>
            </a:lvl9pPr>
          </a:lstStyle>
          <a:p/>
        </p:txBody>
      </p:sp>
      <p:sp>
        <p:nvSpPr>
          <p:cNvPr id="112" name="Shape 112"/>
          <p:cNvSpPr txBox="1"/>
          <p:nvPr>
            <p:ph idx="2" type="body"/>
          </p:nvPr>
        </p:nvSpPr>
        <p:spPr>
          <a:xfrm>
            <a:off x="5259387" y="1447800"/>
            <a:ext cx="3671886" cy="4799013"/>
          </a:xfrm>
          <a:prstGeom prst="rect">
            <a:avLst/>
          </a:prstGeom>
          <a:noFill/>
          <a:ln>
            <a:noFill/>
          </a:ln>
        </p:spPr>
        <p:txBody>
          <a:bodyPr anchorCtr="0" anchor="t" bIns="91425" lIns="91425" rIns="91425" tIns="91425"/>
          <a:lstStyle>
            <a:lvl1pPr indent="-342900" marL="342900" rtl="0" algn="l">
              <a:lnSpc>
                <a:spcPct val="96000"/>
              </a:lnSpc>
              <a:spcBef>
                <a:spcPts val="0"/>
              </a:spcBef>
              <a:spcAft>
                <a:spcPts val="1425"/>
              </a:spcAft>
              <a:defRPr/>
            </a:lvl1pPr>
            <a:lvl2pPr indent="-285750" marL="742950" rtl="0" algn="l">
              <a:lnSpc>
                <a:spcPct val="96000"/>
              </a:lnSpc>
              <a:spcBef>
                <a:spcPts val="0"/>
              </a:spcBef>
              <a:spcAft>
                <a:spcPts val="1138"/>
              </a:spcAft>
              <a:defRPr/>
            </a:lvl2pPr>
            <a:lvl3pPr indent="-228600" marL="1143000" rtl="0" algn="l">
              <a:lnSpc>
                <a:spcPct val="96000"/>
              </a:lnSpc>
              <a:spcBef>
                <a:spcPts val="0"/>
              </a:spcBef>
              <a:spcAft>
                <a:spcPts val="850"/>
              </a:spcAft>
              <a:defRPr/>
            </a:lvl3pPr>
            <a:lvl4pPr indent="-228600" marL="1600200" rtl="0" algn="l">
              <a:lnSpc>
                <a:spcPct val="96000"/>
              </a:lnSpc>
              <a:spcBef>
                <a:spcPts val="0"/>
              </a:spcBef>
              <a:spcAft>
                <a:spcPts val="575"/>
              </a:spcAft>
              <a:defRPr/>
            </a:lvl4pPr>
            <a:lvl5pPr indent="-228600" marL="2057400" rtl="0" algn="l">
              <a:lnSpc>
                <a:spcPct val="96000"/>
              </a:lnSpc>
              <a:spcBef>
                <a:spcPts val="0"/>
              </a:spcBef>
              <a:spcAft>
                <a:spcPts val="288"/>
              </a:spcAft>
              <a:defRPr/>
            </a:lvl5pPr>
            <a:lvl6pPr indent="-114300" marL="2514600" rtl="0" algn="l">
              <a:lnSpc>
                <a:spcPct val="90000"/>
              </a:lnSpc>
              <a:spcBef>
                <a:spcPts val="500"/>
              </a:spcBef>
              <a:buClr>
                <a:schemeClr val="dk1"/>
              </a:buClr>
              <a:buFont typeface="Arial"/>
              <a:buChar char="•"/>
              <a:defRPr/>
            </a:lvl6pPr>
            <a:lvl7pPr indent="-114300" marL="2971800" rtl="0" algn="l">
              <a:lnSpc>
                <a:spcPct val="90000"/>
              </a:lnSpc>
              <a:spcBef>
                <a:spcPts val="500"/>
              </a:spcBef>
              <a:buClr>
                <a:schemeClr val="dk1"/>
              </a:buClr>
              <a:buFont typeface="Arial"/>
              <a:buChar char="•"/>
              <a:defRPr/>
            </a:lvl7pPr>
            <a:lvl8pPr indent="-114300" marL="3429000" rtl="0" algn="l">
              <a:lnSpc>
                <a:spcPct val="90000"/>
              </a:lnSpc>
              <a:spcBef>
                <a:spcPts val="500"/>
              </a:spcBef>
              <a:buClr>
                <a:schemeClr val="dk1"/>
              </a:buClr>
              <a:buFont typeface="Arial"/>
              <a:buChar char="•"/>
              <a:defRPr/>
            </a:lvl8pPr>
            <a:lvl9pPr indent="-114300" marL="3886200" rtl="0" algn="l">
              <a:lnSpc>
                <a:spcPct val="90000"/>
              </a:lnSpc>
              <a:spcBef>
                <a:spcPts val="500"/>
              </a:spcBef>
              <a:buClr>
                <a:schemeClr val="dk1"/>
              </a:buClr>
              <a:buFont typeface="Arial"/>
              <a:buChar char="•"/>
              <a:defRPr/>
            </a:lvl9pPr>
          </a:lstStyle>
          <a:p/>
        </p:txBody>
      </p:sp>
      <p:sp>
        <p:nvSpPr>
          <p:cNvPr id="113" name="Shape 113"/>
          <p:cNvSpPr txBox="1"/>
          <p:nvPr>
            <p:ph idx="10" type="dt"/>
          </p:nvPr>
        </p:nvSpPr>
        <p:spPr>
          <a:xfrm>
            <a:off x="3581400" y="6305550"/>
            <a:ext cx="2132013" cy="474663"/>
          </a:xfrm>
          <a:prstGeom prst="rect">
            <a:avLst/>
          </a:prstGeom>
          <a:noFill/>
          <a:ln>
            <a:noFill/>
          </a:ln>
        </p:spPr>
        <p:txBody>
          <a:bodyPr anchorCtr="0" anchor="t" bIns="91425" lIns="91425" rIns="91425" tIns="91425"/>
          <a:lstStyle>
            <a:lvl1pPr indent="0" marL="0" marR="0" rtl="0" algn="l">
              <a:lnSpc>
                <a:spcPct val="100000"/>
              </a:lnSpc>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14" name="Shape 114"/>
          <p:cNvSpPr txBox="1"/>
          <p:nvPr>
            <p:ph idx="12" type="sldNum"/>
          </p:nvPr>
        </p:nvSpPr>
        <p:spPr>
          <a:xfrm>
            <a:off x="8613775" y="6305550"/>
            <a:ext cx="455612" cy="474663"/>
          </a:xfrm>
          <a:prstGeom prst="rect">
            <a:avLst/>
          </a:prstGeom>
          <a:noFill/>
          <a:ln>
            <a:noFill/>
          </a:ln>
        </p:spPr>
        <p:txBody>
          <a:bodyPr anchorCtr="0" anchor="t" bIns="45000" lIns="90000" rIns="90000" tIns="45000">
            <a:noAutofit/>
          </a:bodyPr>
          <a:lstStyle>
            <a:lvl1pPr indent="0" marL="0" marR="0" rtl="0" algn="l">
              <a:lnSpc>
                <a:spcPct val="100000"/>
              </a:lnSpc>
              <a:spcBef>
                <a:spcPts val="0"/>
              </a:spcBef>
              <a:buNone/>
              <a:defRPr b="0" baseline="0" i="0" sz="1800" u="none" cap="none" strike="noStrike">
                <a:solidFill>
                  <a:srgbClr val="000000"/>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115" name="Shape 115"/>
        <p:cNvGrpSpPr/>
        <p:nvPr/>
      </p:nvGrpSpPr>
      <p:grpSpPr>
        <a:xfrm>
          <a:off x="0" y="0"/>
          <a:ext cx="0" cy="0"/>
          <a:chOff x="0" y="0"/>
          <a:chExt cx="0" cy="0"/>
        </a:xfrm>
      </p:grpSpPr>
      <p:sp>
        <p:nvSpPr>
          <p:cNvPr id="116" name="Shape 116"/>
          <p:cNvSpPr txBox="1"/>
          <p:nvPr>
            <p:ph type="title"/>
          </p:nvPr>
        </p:nvSpPr>
        <p:spPr>
          <a:xfrm>
            <a:off x="630237" y="365125"/>
            <a:ext cx="7886700" cy="1325562"/>
          </a:xfrm>
          <a:prstGeom prst="rect">
            <a:avLst/>
          </a:prstGeom>
          <a:noFill/>
          <a:ln>
            <a:noFill/>
          </a:ln>
        </p:spPr>
        <p:txBody>
          <a:bodyPr anchorCtr="0" anchor="t" bIns="91425" lIns="91425" rIns="91425" tIns="91425"/>
          <a:lstStyle>
            <a:lvl1pPr rtl="0" algn="l">
              <a:lnSpc>
                <a:spcPct val="96000"/>
              </a:lnSpc>
              <a:spcBef>
                <a:spcPts val="0"/>
              </a:spcBef>
              <a:spcAft>
                <a:spcPts val="0"/>
              </a:spcAft>
              <a:defRPr/>
            </a:lvl1pPr>
            <a:lvl2pPr indent="-285750" marL="742950" rtl="0" algn="l">
              <a:lnSpc>
                <a:spcPct val="96000"/>
              </a:lnSpc>
              <a:spcBef>
                <a:spcPts val="0"/>
              </a:spcBef>
              <a:spcAft>
                <a:spcPts val="0"/>
              </a:spcAft>
              <a:defRPr/>
            </a:lvl2pPr>
            <a:lvl3pPr indent="-228600" marL="1143000" rtl="0" algn="l">
              <a:lnSpc>
                <a:spcPct val="96000"/>
              </a:lnSpc>
              <a:spcBef>
                <a:spcPts val="0"/>
              </a:spcBef>
              <a:spcAft>
                <a:spcPts val="0"/>
              </a:spcAft>
              <a:defRPr/>
            </a:lvl3pPr>
            <a:lvl4pPr indent="-228600" marL="1600200" rtl="0" algn="l">
              <a:lnSpc>
                <a:spcPct val="96000"/>
              </a:lnSpc>
              <a:spcBef>
                <a:spcPts val="0"/>
              </a:spcBef>
              <a:spcAft>
                <a:spcPts val="0"/>
              </a:spcAft>
              <a:defRPr/>
            </a:lvl4pPr>
            <a:lvl5pPr indent="-228600" marL="2057400" rtl="0" algn="l">
              <a:lnSpc>
                <a:spcPct val="96000"/>
              </a:lnSpc>
              <a:spcBef>
                <a:spcPts val="0"/>
              </a:spcBef>
              <a:spcAft>
                <a:spcPts val="0"/>
              </a:spcAft>
              <a:defRPr/>
            </a:lvl5pPr>
            <a:lvl6pPr indent="-228600" marL="2514600" rtl="0" algn="l">
              <a:lnSpc>
                <a:spcPct val="96000"/>
              </a:lnSpc>
              <a:spcBef>
                <a:spcPts val="0"/>
              </a:spcBef>
              <a:spcAft>
                <a:spcPts val="0"/>
              </a:spcAft>
              <a:defRPr/>
            </a:lvl6pPr>
            <a:lvl7pPr indent="-228600" marL="2971800" rtl="0" algn="l">
              <a:lnSpc>
                <a:spcPct val="96000"/>
              </a:lnSpc>
              <a:spcBef>
                <a:spcPts val="0"/>
              </a:spcBef>
              <a:spcAft>
                <a:spcPts val="0"/>
              </a:spcAft>
              <a:defRPr/>
            </a:lvl7pPr>
            <a:lvl8pPr indent="-228600" marL="3429000" rtl="0" algn="l">
              <a:lnSpc>
                <a:spcPct val="96000"/>
              </a:lnSpc>
              <a:spcBef>
                <a:spcPts val="0"/>
              </a:spcBef>
              <a:spcAft>
                <a:spcPts val="0"/>
              </a:spcAft>
              <a:defRPr/>
            </a:lvl8pPr>
            <a:lvl9pPr indent="-228600" marL="3886200" rtl="0" algn="l">
              <a:lnSpc>
                <a:spcPct val="96000"/>
              </a:lnSpc>
              <a:spcBef>
                <a:spcPts val="0"/>
              </a:spcBef>
              <a:spcAft>
                <a:spcPts val="0"/>
              </a:spcAft>
              <a:defRPr/>
            </a:lvl9pPr>
          </a:lstStyle>
          <a:p/>
        </p:txBody>
      </p:sp>
      <p:sp>
        <p:nvSpPr>
          <p:cNvPr id="117" name="Shape 117"/>
          <p:cNvSpPr txBox="1"/>
          <p:nvPr>
            <p:ph idx="1" type="body"/>
          </p:nvPr>
        </p:nvSpPr>
        <p:spPr>
          <a:xfrm>
            <a:off x="630237" y="1681163"/>
            <a:ext cx="3868737" cy="823912"/>
          </a:xfrm>
          <a:prstGeom prst="rect">
            <a:avLst/>
          </a:prstGeom>
          <a:noFill/>
          <a:ln>
            <a:noFill/>
          </a:ln>
        </p:spPr>
        <p:txBody>
          <a:bodyPr anchorCtr="0" anchor="b" bIns="91425" lIns="91425" rIns="91425" tIns="91425"/>
          <a:lstStyle>
            <a:lvl1pPr indent="0" marL="0" rtl="0">
              <a:spcBef>
                <a:spcPts val="0"/>
              </a:spcBef>
              <a:buFont typeface="Cabin"/>
              <a:buNone/>
              <a:defRPr/>
            </a:lvl1pPr>
            <a:lvl2pPr indent="0" marL="457200" rtl="0">
              <a:spcBef>
                <a:spcPts val="0"/>
              </a:spcBef>
              <a:buFont typeface="Cabin"/>
              <a:buNone/>
              <a:defRPr/>
            </a:lvl2pPr>
            <a:lvl3pPr indent="0" marL="914400" rtl="0">
              <a:spcBef>
                <a:spcPts val="0"/>
              </a:spcBef>
              <a:buFont typeface="Cabin"/>
              <a:buNone/>
              <a:defRPr/>
            </a:lvl3pPr>
            <a:lvl4pPr indent="0" marL="1371600" rtl="0">
              <a:spcBef>
                <a:spcPts val="0"/>
              </a:spcBef>
              <a:buFont typeface="Cabin"/>
              <a:buNone/>
              <a:defRPr/>
            </a:lvl4pPr>
            <a:lvl5pPr indent="0" marL="1828800" rtl="0">
              <a:spcBef>
                <a:spcPts val="0"/>
              </a:spcBef>
              <a:buFont typeface="Cabin"/>
              <a:buNone/>
              <a:defRPr/>
            </a:lvl5pPr>
            <a:lvl6pPr indent="0" marL="2286000" rtl="0">
              <a:spcBef>
                <a:spcPts val="0"/>
              </a:spcBef>
              <a:buFont typeface="Cabin"/>
              <a:buNone/>
              <a:defRPr/>
            </a:lvl6pPr>
            <a:lvl7pPr indent="0" marL="2743200" rtl="0">
              <a:spcBef>
                <a:spcPts val="0"/>
              </a:spcBef>
              <a:buFont typeface="Cabin"/>
              <a:buNone/>
              <a:defRPr/>
            </a:lvl7pPr>
            <a:lvl8pPr indent="0" marL="3200400" rtl="0">
              <a:spcBef>
                <a:spcPts val="0"/>
              </a:spcBef>
              <a:buFont typeface="Cabin"/>
              <a:buNone/>
              <a:defRPr/>
            </a:lvl8pPr>
            <a:lvl9pPr indent="0" marL="3657600" rtl="0">
              <a:spcBef>
                <a:spcPts val="0"/>
              </a:spcBef>
              <a:buFont typeface="Cabin"/>
              <a:buNone/>
              <a:defRPr/>
            </a:lvl9pPr>
          </a:lstStyle>
          <a:p/>
        </p:txBody>
      </p:sp>
      <p:sp>
        <p:nvSpPr>
          <p:cNvPr id="118" name="Shape 118"/>
          <p:cNvSpPr txBox="1"/>
          <p:nvPr>
            <p:ph idx="2" type="body"/>
          </p:nvPr>
        </p:nvSpPr>
        <p:spPr>
          <a:xfrm>
            <a:off x="630237" y="2505075"/>
            <a:ext cx="3868737" cy="3684588"/>
          </a:xfrm>
          <a:prstGeom prst="rect">
            <a:avLst/>
          </a:prstGeom>
          <a:noFill/>
          <a:ln>
            <a:noFill/>
          </a:ln>
        </p:spPr>
        <p:txBody>
          <a:bodyPr anchorCtr="0" anchor="t" bIns="91425" lIns="91425" rIns="91425" tIns="91425"/>
          <a:lstStyle>
            <a:lvl1pPr indent="-342900" marL="342900" rtl="0" algn="l">
              <a:lnSpc>
                <a:spcPct val="96000"/>
              </a:lnSpc>
              <a:spcBef>
                <a:spcPts val="0"/>
              </a:spcBef>
              <a:spcAft>
                <a:spcPts val="1425"/>
              </a:spcAft>
              <a:defRPr/>
            </a:lvl1pPr>
            <a:lvl2pPr indent="-285750" marL="742950" rtl="0" algn="l">
              <a:lnSpc>
                <a:spcPct val="96000"/>
              </a:lnSpc>
              <a:spcBef>
                <a:spcPts val="0"/>
              </a:spcBef>
              <a:spcAft>
                <a:spcPts val="1138"/>
              </a:spcAft>
              <a:defRPr/>
            </a:lvl2pPr>
            <a:lvl3pPr indent="-228600" marL="1143000" rtl="0" algn="l">
              <a:lnSpc>
                <a:spcPct val="96000"/>
              </a:lnSpc>
              <a:spcBef>
                <a:spcPts val="0"/>
              </a:spcBef>
              <a:spcAft>
                <a:spcPts val="850"/>
              </a:spcAft>
              <a:defRPr/>
            </a:lvl3pPr>
            <a:lvl4pPr indent="-228600" marL="1600200" rtl="0" algn="l">
              <a:lnSpc>
                <a:spcPct val="96000"/>
              </a:lnSpc>
              <a:spcBef>
                <a:spcPts val="0"/>
              </a:spcBef>
              <a:spcAft>
                <a:spcPts val="575"/>
              </a:spcAft>
              <a:defRPr/>
            </a:lvl4pPr>
            <a:lvl5pPr indent="-228600" marL="2057400" rtl="0" algn="l">
              <a:lnSpc>
                <a:spcPct val="96000"/>
              </a:lnSpc>
              <a:spcBef>
                <a:spcPts val="0"/>
              </a:spcBef>
              <a:spcAft>
                <a:spcPts val="288"/>
              </a:spcAft>
              <a:defRPr/>
            </a:lvl5pPr>
            <a:lvl6pPr indent="-114300" marL="2514600" rtl="0" algn="l">
              <a:lnSpc>
                <a:spcPct val="90000"/>
              </a:lnSpc>
              <a:spcBef>
                <a:spcPts val="500"/>
              </a:spcBef>
              <a:buClr>
                <a:schemeClr val="dk1"/>
              </a:buClr>
              <a:buFont typeface="Arial"/>
              <a:buChar char="•"/>
              <a:defRPr/>
            </a:lvl6pPr>
            <a:lvl7pPr indent="-114300" marL="2971800" rtl="0" algn="l">
              <a:lnSpc>
                <a:spcPct val="90000"/>
              </a:lnSpc>
              <a:spcBef>
                <a:spcPts val="500"/>
              </a:spcBef>
              <a:buClr>
                <a:schemeClr val="dk1"/>
              </a:buClr>
              <a:buFont typeface="Arial"/>
              <a:buChar char="•"/>
              <a:defRPr/>
            </a:lvl7pPr>
            <a:lvl8pPr indent="-114300" marL="3429000" rtl="0" algn="l">
              <a:lnSpc>
                <a:spcPct val="90000"/>
              </a:lnSpc>
              <a:spcBef>
                <a:spcPts val="500"/>
              </a:spcBef>
              <a:buClr>
                <a:schemeClr val="dk1"/>
              </a:buClr>
              <a:buFont typeface="Arial"/>
              <a:buChar char="•"/>
              <a:defRPr/>
            </a:lvl8pPr>
            <a:lvl9pPr indent="-114300" marL="3886200" rtl="0" algn="l">
              <a:lnSpc>
                <a:spcPct val="90000"/>
              </a:lnSpc>
              <a:spcBef>
                <a:spcPts val="500"/>
              </a:spcBef>
              <a:buClr>
                <a:schemeClr val="dk1"/>
              </a:buClr>
              <a:buFont typeface="Arial"/>
              <a:buChar char="•"/>
              <a:defRPr/>
            </a:lvl9pPr>
          </a:lstStyle>
          <a:p/>
        </p:txBody>
      </p:sp>
      <p:sp>
        <p:nvSpPr>
          <p:cNvPr id="119" name="Shape 119"/>
          <p:cNvSpPr txBox="1"/>
          <p:nvPr>
            <p:ph idx="3" type="body"/>
          </p:nvPr>
        </p:nvSpPr>
        <p:spPr>
          <a:xfrm>
            <a:off x="4629150" y="1681163"/>
            <a:ext cx="3887787" cy="823912"/>
          </a:xfrm>
          <a:prstGeom prst="rect">
            <a:avLst/>
          </a:prstGeom>
          <a:noFill/>
          <a:ln>
            <a:noFill/>
          </a:ln>
        </p:spPr>
        <p:txBody>
          <a:bodyPr anchorCtr="0" anchor="b" bIns="91425" lIns="91425" rIns="91425" tIns="91425"/>
          <a:lstStyle>
            <a:lvl1pPr indent="0" marL="0" rtl="0">
              <a:spcBef>
                <a:spcPts val="0"/>
              </a:spcBef>
              <a:buFont typeface="Cabin"/>
              <a:buNone/>
              <a:defRPr/>
            </a:lvl1pPr>
            <a:lvl2pPr indent="0" marL="457200" rtl="0">
              <a:spcBef>
                <a:spcPts val="0"/>
              </a:spcBef>
              <a:buFont typeface="Cabin"/>
              <a:buNone/>
              <a:defRPr/>
            </a:lvl2pPr>
            <a:lvl3pPr indent="0" marL="914400" rtl="0">
              <a:spcBef>
                <a:spcPts val="0"/>
              </a:spcBef>
              <a:buFont typeface="Cabin"/>
              <a:buNone/>
              <a:defRPr/>
            </a:lvl3pPr>
            <a:lvl4pPr indent="0" marL="1371600" rtl="0">
              <a:spcBef>
                <a:spcPts val="0"/>
              </a:spcBef>
              <a:buFont typeface="Cabin"/>
              <a:buNone/>
              <a:defRPr/>
            </a:lvl4pPr>
            <a:lvl5pPr indent="0" marL="1828800" rtl="0">
              <a:spcBef>
                <a:spcPts val="0"/>
              </a:spcBef>
              <a:buFont typeface="Cabin"/>
              <a:buNone/>
              <a:defRPr/>
            </a:lvl5pPr>
            <a:lvl6pPr indent="0" marL="2286000" rtl="0">
              <a:spcBef>
                <a:spcPts val="0"/>
              </a:spcBef>
              <a:buFont typeface="Cabin"/>
              <a:buNone/>
              <a:defRPr/>
            </a:lvl6pPr>
            <a:lvl7pPr indent="0" marL="2743200" rtl="0">
              <a:spcBef>
                <a:spcPts val="0"/>
              </a:spcBef>
              <a:buFont typeface="Cabin"/>
              <a:buNone/>
              <a:defRPr/>
            </a:lvl7pPr>
            <a:lvl8pPr indent="0" marL="3200400" rtl="0">
              <a:spcBef>
                <a:spcPts val="0"/>
              </a:spcBef>
              <a:buFont typeface="Cabin"/>
              <a:buNone/>
              <a:defRPr/>
            </a:lvl8pPr>
            <a:lvl9pPr indent="0" marL="3657600" rtl="0">
              <a:spcBef>
                <a:spcPts val="0"/>
              </a:spcBef>
              <a:buFont typeface="Cabin"/>
              <a:buNone/>
              <a:defRPr/>
            </a:lvl9pPr>
          </a:lstStyle>
          <a:p/>
        </p:txBody>
      </p:sp>
      <p:sp>
        <p:nvSpPr>
          <p:cNvPr id="120" name="Shape 120"/>
          <p:cNvSpPr txBox="1"/>
          <p:nvPr>
            <p:ph idx="4" type="body"/>
          </p:nvPr>
        </p:nvSpPr>
        <p:spPr>
          <a:xfrm>
            <a:off x="4629150" y="2505075"/>
            <a:ext cx="3887787" cy="3684588"/>
          </a:xfrm>
          <a:prstGeom prst="rect">
            <a:avLst/>
          </a:prstGeom>
          <a:noFill/>
          <a:ln>
            <a:noFill/>
          </a:ln>
        </p:spPr>
        <p:txBody>
          <a:bodyPr anchorCtr="0" anchor="t" bIns="91425" lIns="91425" rIns="91425" tIns="91425"/>
          <a:lstStyle>
            <a:lvl1pPr indent="-342900" marL="342900" rtl="0" algn="l">
              <a:lnSpc>
                <a:spcPct val="96000"/>
              </a:lnSpc>
              <a:spcBef>
                <a:spcPts val="0"/>
              </a:spcBef>
              <a:spcAft>
                <a:spcPts val="1425"/>
              </a:spcAft>
              <a:defRPr/>
            </a:lvl1pPr>
            <a:lvl2pPr indent="-285750" marL="742950" rtl="0" algn="l">
              <a:lnSpc>
                <a:spcPct val="96000"/>
              </a:lnSpc>
              <a:spcBef>
                <a:spcPts val="0"/>
              </a:spcBef>
              <a:spcAft>
                <a:spcPts val="1138"/>
              </a:spcAft>
              <a:defRPr/>
            </a:lvl2pPr>
            <a:lvl3pPr indent="-228600" marL="1143000" rtl="0" algn="l">
              <a:lnSpc>
                <a:spcPct val="96000"/>
              </a:lnSpc>
              <a:spcBef>
                <a:spcPts val="0"/>
              </a:spcBef>
              <a:spcAft>
                <a:spcPts val="850"/>
              </a:spcAft>
              <a:defRPr/>
            </a:lvl3pPr>
            <a:lvl4pPr indent="-228600" marL="1600200" rtl="0" algn="l">
              <a:lnSpc>
                <a:spcPct val="96000"/>
              </a:lnSpc>
              <a:spcBef>
                <a:spcPts val="0"/>
              </a:spcBef>
              <a:spcAft>
                <a:spcPts val="575"/>
              </a:spcAft>
              <a:defRPr/>
            </a:lvl4pPr>
            <a:lvl5pPr indent="-228600" marL="2057400" rtl="0" algn="l">
              <a:lnSpc>
                <a:spcPct val="96000"/>
              </a:lnSpc>
              <a:spcBef>
                <a:spcPts val="0"/>
              </a:spcBef>
              <a:spcAft>
                <a:spcPts val="288"/>
              </a:spcAft>
              <a:defRPr/>
            </a:lvl5pPr>
            <a:lvl6pPr indent="-114300" marL="2514600" rtl="0" algn="l">
              <a:lnSpc>
                <a:spcPct val="90000"/>
              </a:lnSpc>
              <a:spcBef>
                <a:spcPts val="500"/>
              </a:spcBef>
              <a:buClr>
                <a:schemeClr val="dk1"/>
              </a:buClr>
              <a:buFont typeface="Arial"/>
              <a:buChar char="•"/>
              <a:defRPr/>
            </a:lvl6pPr>
            <a:lvl7pPr indent="-114300" marL="2971800" rtl="0" algn="l">
              <a:lnSpc>
                <a:spcPct val="90000"/>
              </a:lnSpc>
              <a:spcBef>
                <a:spcPts val="500"/>
              </a:spcBef>
              <a:buClr>
                <a:schemeClr val="dk1"/>
              </a:buClr>
              <a:buFont typeface="Arial"/>
              <a:buChar char="•"/>
              <a:defRPr/>
            </a:lvl7pPr>
            <a:lvl8pPr indent="-114300" marL="3429000" rtl="0" algn="l">
              <a:lnSpc>
                <a:spcPct val="90000"/>
              </a:lnSpc>
              <a:spcBef>
                <a:spcPts val="500"/>
              </a:spcBef>
              <a:buClr>
                <a:schemeClr val="dk1"/>
              </a:buClr>
              <a:buFont typeface="Arial"/>
              <a:buChar char="•"/>
              <a:defRPr/>
            </a:lvl8pPr>
            <a:lvl9pPr indent="-114300" marL="3886200" rtl="0" algn="l">
              <a:lnSpc>
                <a:spcPct val="90000"/>
              </a:lnSpc>
              <a:spcBef>
                <a:spcPts val="500"/>
              </a:spcBef>
              <a:buClr>
                <a:schemeClr val="dk1"/>
              </a:buClr>
              <a:buFont typeface="Arial"/>
              <a:buChar char="•"/>
              <a:defRPr/>
            </a:lvl9pPr>
          </a:lstStyle>
          <a:p/>
        </p:txBody>
      </p:sp>
      <p:sp>
        <p:nvSpPr>
          <p:cNvPr id="121" name="Shape 121"/>
          <p:cNvSpPr txBox="1"/>
          <p:nvPr>
            <p:ph idx="10" type="dt"/>
          </p:nvPr>
        </p:nvSpPr>
        <p:spPr>
          <a:xfrm>
            <a:off x="3581400" y="6305550"/>
            <a:ext cx="2132013" cy="474663"/>
          </a:xfrm>
          <a:prstGeom prst="rect">
            <a:avLst/>
          </a:prstGeom>
          <a:noFill/>
          <a:ln>
            <a:noFill/>
          </a:ln>
        </p:spPr>
        <p:txBody>
          <a:bodyPr anchorCtr="0" anchor="t" bIns="91425" lIns="91425" rIns="91425" tIns="91425"/>
          <a:lstStyle>
            <a:lvl1pPr indent="0" marL="0" marR="0" rtl="0" algn="l">
              <a:lnSpc>
                <a:spcPct val="100000"/>
              </a:lnSpc>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22" name="Shape 122"/>
          <p:cNvSpPr txBox="1"/>
          <p:nvPr>
            <p:ph idx="12" type="sldNum"/>
          </p:nvPr>
        </p:nvSpPr>
        <p:spPr>
          <a:xfrm>
            <a:off x="8613775" y="6305550"/>
            <a:ext cx="455612" cy="474663"/>
          </a:xfrm>
          <a:prstGeom prst="rect">
            <a:avLst/>
          </a:prstGeom>
          <a:noFill/>
          <a:ln>
            <a:noFill/>
          </a:ln>
        </p:spPr>
        <p:txBody>
          <a:bodyPr anchorCtr="0" anchor="t" bIns="45000" lIns="90000" rIns="90000" tIns="45000">
            <a:noAutofit/>
          </a:bodyPr>
          <a:lstStyle>
            <a:lvl1pPr indent="0" marL="0" marR="0" rtl="0" algn="l">
              <a:lnSpc>
                <a:spcPct val="100000"/>
              </a:lnSpc>
              <a:spcBef>
                <a:spcPts val="0"/>
              </a:spcBef>
              <a:buNone/>
              <a:defRPr b="0" baseline="0" i="0" sz="1800" u="none" cap="none" strike="noStrike">
                <a:solidFill>
                  <a:srgbClr val="000000"/>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23" name="Shape 123"/>
        <p:cNvGrpSpPr/>
        <p:nvPr/>
      </p:nvGrpSpPr>
      <p:grpSpPr>
        <a:xfrm>
          <a:off x="0" y="0"/>
          <a:ext cx="0" cy="0"/>
          <a:chOff x="0" y="0"/>
          <a:chExt cx="0" cy="0"/>
        </a:xfrm>
      </p:grpSpPr>
      <p:sp>
        <p:nvSpPr>
          <p:cNvPr id="124" name="Shape 124"/>
          <p:cNvSpPr txBox="1"/>
          <p:nvPr>
            <p:ph type="title"/>
          </p:nvPr>
        </p:nvSpPr>
        <p:spPr>
          <a:xfrm>
            <a:off x="1435100" y="274637"/>
            <a:ext cx="7496174" cy="1141411"/>
          </a:xfrm>
          <a:prstGeom prst="rect">
            <a:avLst/>
          </a:prstGeom>
          <a:noFill/>
          <a:ln>
            <a:noFill/>
          </a:ln>
        </p:spPr>
        <p:txBody>
          <a:bodyPr anchorCtr="0" anchor="t" bIns="91425" lIns="91425" rIns="91425" tIns="91425"/>
          <a:lstStyle>
            <a:lvl1pPr rtl="0" algn="l">
              <a:lnSpc>
                <a:spcPct val="96000"/>
              </a:lnSpc>
              <a:spcBef>
                <a:spcPts val="0"/>
              </a:spcBef>
              <a:spcAft>
                <a:spcPts val="0"/>
              </a:spcAft>
              <a:defRPr/>
            </a:lvl1pPr>
            <a:lvl2pPr indent="-285750" marL="742950" rtl="0" algn="l">
              <a:lnSpc>
                <a:spcPct val="96000"/>
              </a:lnSpc>
              <a:spcBef>
                <a:spcPts val="0"/>
              </a:spcBef>
              <a:spcAft>
                <a:spcPts val="0"/>
              </a:spcAft>
              <a:defRPr/>
            </a:lvl2pPr>
            <a:lvl3pPr indent="-228600" marL="1143000" rtl="0" algn="l">
              <a:lnSpc>
                <a:spcPct val="96000"/>
              </a:lnSpc>
              <a:spcBef>
                <a:spcPts val="0"/>
              </a:spcBef>
              <a:spcAft>
                <a:spcPts val="0"/>
              </a:spcAft>
              <a:defRPr/>
            </a:lvl3pPr>
            <a:lvl4pPr indent="-228600" marL="1600200" rtl="0" algn="l">
              <a:lnSpc>
                <a:spcPct val="96000"/>
              </a:lnSpc>
              <a:spcBef>
                <a:spcPts val="0"/>
              </a:spcBef>
              <a:spcAft>
                <a:spcPts val="0"/>
              </a:spcAft>
              <a:defRPr/>
            </a:lvl4pPr>
            <a:lvl5pPr indent="-228600" marL="2057400" rtl="0" algn="l">
              <a:lnSpc>
                <a:spcPct val="96000"/>
              </a:lnSpc>
              <a:spcBef>
                <a:spcPts val="0"/>
              </a:spcBef>
              <a:spcAft>
                <a:spcPts val="0"/>
              </a:spcAft>
              <a:defRPr/>
            </a:lvl5pPr>
            <a:lvl6pPr indent="-228600" marL="2514600" rtl="0" algn="l">
              <a:lnSpc>
                <a:spcPct val="96000"/>
              </a:lnSpc>
              <a:spcBef>
                <a:spcPts val="0"/>
              </a:spcBef>
              <a:spcAft>
                <a:spcPts val="0"/>
              </a:spcAft>
              <a:defRPr/>
            </a:lvl6pPr>
            <a:lvl7pPr indent="-228600" marL="2971800" rtl="0" algn="l">
              <a:lnSpc>
                <a:spcPct val="96000"/>
              </a:lnSpc>
              <a:spcBef>
                <a:spcPts val="0"/>
              </a:spcBef>
              <a:spcAft>
                <a:spcPts val="0"/>
              </a:spcAft>
              <a:defRPr/>
            </a:lvl7pPr>
            <a:lvl8pPr indent="-228600" marL="3429000" rtl="0" algn="l">
              <a:lnSpc>
                <a:spcPct val="96000"/>
              </a:lnSpc>
              <a:spcBef>
                <a:spcPts val="0"/>
              </a:spcBef>
              <a:spcAft>
                <a:spcPts val="0"/>
              </a:spcAft>
              <a:defRPr/>
            </a:lvl8pPr>
            <a:lvl9pPr indent="-228600" marL="3886200" rtl="0" algn="l">
              <a:lnSpc>
                <a:spcPct val="96000"/>
              </a:lnSpc>
              <a:spcBef>
                <a:spcPts val="0"/>
              </a:spcBef>
              <a:spcAft>
                <a:spcPts val="0"/>
              </a:spcAft>
              <a:defRPr/>
            </a:lvl9pPr>
          </a:lstStyle>
          <a:p/>
        </p:txBody>
      </p:sp>
      <p:sp>
        <p:nvSpPr>
          <p:cNvPr id="125" name="Shape 125"/>
          <p:cNvSpPr txBox="1"/>
          <p:nvPr>
            <p:ph idx="10" type="dt"/>
          </p:nvPr>
        </p:nvSpPr>
        <p:spPr>
          <a:xfrm>
            <a:off x="3581400" y="6305550"/>
            <a:ext cx="2132013" cy="474663"/>
          </a:xfrm>
          <a:prstGeom prst="rect">
            <a:avLst/>
          </a:prstGeom>
          <a:noFill/>
          <a:ln>
            <a:noFill/>
          </a:ln>
        </p:spPr>
        <p:txBody>
          <a:bodyPr anchorCtr="0" anchor="t" bIns="91425" lIns="91425" rIns="91425" tIns="91425"/>
          <a:lstStyle>
            <a:lvl1pPr indent="0" marL="0" marR="0" rtl="0" algn="l">
              <a:lnSpc>
                <a:spcPct val="100000"/>
              </a:lnSpc>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26" name="Shape 126"/>
          <p:cNvSpPr txBox="1"/>
          <p:nvPr>
            <p:ph idx="12" type="sldNum"/>
          </p:nvPr>
        </p:nvSpPr>
        <p:spPr>
          <a:xfrm>
            <a:off x="8613775" y="6305550"/>
            <a:ext cx="455612" cy="474663"/>
          </a:xfrm>
          <a:prstGeom prst="rect">
            <a:avLst/>
          </a:prstGeom>
          <a:noFill/>
          <a:ln>
            <a:noFill/>
          </a:ln>
        </p:spPr>
        <p:txBody>
          <a:bodyPr anchorCtr="0" anchor="t" bIns="45000" lIns="90000" rIns="90000" tIns="45000">
            <a:noAutofit/>
          </a:bodyPr>
          <a:lstStyle>
            <a:lvl1pPr indent="0" marL="0" marR="0" rtl="0" algn="l">
              <a:lnSpc>
                <a:spcPct val="100000"/>
              </a:lnSpc>
              <a:spcBef>
                <a:spcPts val="0"/>
              </a:spcBef>
              <a:buNone/>
              <a:defRPr b="0" baseline="0" i="0" sz="1800" u="none" cap="none" strike="noStrike">
                <a:solidFill>
                  <a:srgbClr val="000000"/>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27" name="Shape 127"/>
        <p:cNvGrpSpPr/>
        <p:nvPr/>
      </p:nvGrpSpPr>
      <p:grpSpPr>
        <a:xfrm>
          <a:off x="0" y="0"/>
          <a:ext cx="0" cy="0"/>
          <a:chOff x="0" y="0"/>
          <a:chExt cx="0" cy="0"/>
        </a:xfrm>
      </p:grpSpPr>
      <p:sp>
        <p:nvSpPr>
          <p:cNvPr id="128" name="Shape 128"/>
          <p:cNvSpPr txBox="1"/>
          <p:nvPr>
            <p:ph idx="10" type="dt"/>
          </p:nvPr>
        </p:nvSpPr>
        <p:spPr>
          <a:xfrm>
            <a:off x="3581400" y="6305550"/>
            <a:ext cx="2132013" cy="474663"/>
          </a:xfrm>
          <a:prstGeom prst="rect">
            <a:avLst/>
          </a:prstGeom>
          <a:noFill/>
          <a:ln>
            <a:noFill/>
          </a:ln>
        </p:spPr>
        <p:txBody>
          <a:bodyPr anchorCtr="0" anchor="t" bIns="91425" lIns="91425" rIns="91425" tIns="91425"/>
          <a:lstStyle>
            <a:lvl1pPr indent="0" marL="0" marR="0" rtl="0" algn="l">
              <a:lnSpc>
                <a:spcPct val="100000"/>
              </a:lnSpc>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29" name="Shape 129"/>
          <p:cNvSpPr txBox="1"/>
          <p:nvPr>
            <p:ph idx="12" type="sldNum"/>
          </p:nvPr>
        </p:nvSpPr>
        <p:spPr>
          <a:xfrm>
            <a:off x="8613775" y="6305550"/>
            <a:ext cx="455612" cy="474663"/>
          </a:xfrm>
          <a:prstGeom prst="rect">
            <a:avLst/>
          </a:prstGeom>
          <a:noFill/>
          <a:ln>
            <a:noFill/>
          </a:ln>
        </p:spPr>
        <p:txBody>
          <a:bodyPr anchorCtr="0" anchor="t" bIns="45000" lIns="90000" rIns="90000" tIns="45000">
            <a:noAutofit/>
          </a:bodyPr>
          <a:lstStyle>
            <a:lvl1pPr indent="0" marL="0" marR="0" rtl="0" algn="l">
              <a:lnSpc>
                <a:spcPct val="100000"/>
              </a:lnSpc>
              <a:spcBef>
                <a:spcPts val="0"/>
              </a:spcBef>
              <a:buNone/>
              <a:defRPr b="0" baseline="0" i="0" sz="1800" u="none" cap="none" strike="noStrike">
                <a:solidFill>
                  <a:srgbClr val="000000"/>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5" name="Shape 25"/>
        <p:cNvGrpSpPr/>
        <p:nvPr/>
      </p:nvGrpSpPr>
      <p:grpSpPr>
        <a:xfrm>
          <a:off x="0" y="0"/>
          <a:ext cx="0" cy="0"/>
          <a:chOff x="0" y="0"/>
          <a:chExt cx="0" cy="0"/>
        </a:xfrm>
      </p:grpSpPr>
      <p:sp>
        <p:nvSpPr>
          <p:cNvPr id="26" name="Shape 26"/>
          <p:cNvSpPr txBox="1"/>
          <p:nvPr>
            <p:ph type="ctrTitle"/>
          </p:nvPr>
        </p:nvSpPr>
        <p:spPr>
          <a:xfrm>
            <a:off x="1143000" y="1122362"/>
            <a:ext cx="6858000" cy="2387600"/>
          </a:xfrm>
          <a:prstGeom prst="rect">
            <a:avLst/>
          </a:prstGeom>
          <a:noFill/>
          <a:ln>
            <a:noFill/>
          </a:ln>
        </p:spPr>
        <p:txBody>
          <a:bodyPr anchorCtr="0" anchor="b" bIns="91425" lIns="91425" rIns="91425" tIns="91425"/>
          <a:lstStyle>
            <a:lvl1pPr indent="0" marL="0" marR="0" rtl="0" algn="ctr">
              <a:lnSpc>
                <a:spcPct val="96000"/>
              </a:lnSpc>
              <a:spcBef>
                <a:spcPts val="0"/>
              </a:spcBef>
              <a:spcAft>
                <a:spcPts val="0"/>
              </a:spcAft>
              <a:defRPr/>
            </a:lvl1pPr>
            <a:lvl2pPr indent="-285750" marL="742950" marR="0" rtl="0" algn="l">
              <a:lnSpc>
                <a:spcPct val="96000"/>
              </a:lnSpc>
              <a:spcBef>
                <a:spcPts val="0"/>
              </a:spcBef>
              <a:spcAft>
                <a:spcPts val="0"/>
              </a:spcAft>
              <a:defRPr/>
            </a:lvl2pPr>
            <a:lvl3pPr indent="-228600" marL="1143000" marR="0" rtl="0" algn="l">
              <a:lnSpc>
                <a:spcPct val="96000"/>
              </a:lnSpc>
              <a:spcBef>
                <a:spcPts val="0"/>
              </a:spcBef>
              <a:spcAft>
                <a:spcPts val="0"/>
              </a:spcAft>
              <a:defRPr/>
            </a:lvl3pPr>
            <a:lvl4pPr indent="-228600" marL="1600200" marR="0" rtl="0" algn="l">
              <a:lnSpc>
                <a:spcPct val="96000"/>
              </a:lnSpc>
              <a:spcBef>
                <a:spcPts val="0"/>
              </a:spcBef>
              <a:spcAft>
                <a:spcPts val="0"/>
              </a:spcAft>
              <a:defRPr/>
            </a:lvl4pPr>
            <a:lvl5pPr indent="-228600" marL="2057400" marR="0" rtl="0" algn="l">
              <a:lnSpc>
                <a:spcPct val="96000"/>
              </a:lnSpc>
              <a:spcBef>
                <a:spcPts val="0"/>
              </a:spcBef>
              <a:spcAft>
                <a:spcPts val="0"/>
              </a:spcAft>
              <a:defRPr/>
            </a:lvl5pPr>
            <a:lvl6pPr indent="-228600" marL="2514600" marR="0" rtl="0" algn="l">
              <a:lnSpc>
                <a:spcPct val="96000"/>
              </a:lnSpc>
              <a:spcBef>
                <a:spcPts val="0"/>
              </a:spcBef>
              <a:spcAft>
                <a:spcPts val="0"/>
              </a:spcAft>
              <a:defRPr/>
            </a:lvl6pPr>
            <a:lvl7pPr indent="-228600" marL="2971800" marR="0" rtl="0" algn="l">
              <a:lnSpc>
                <a:spcPct val="96000"/>
              </a:lnSpc>
              <a:spcBef>
                <a:spcPts val="0"/>
              </a:spcBef>
              <a:spcAft>
                <a:spcPts val="0"/>
              </a:spcAft>
              <a:defRPr/>
            </a:lvl7pPr>
            <a:lvl8pPr indent="-228600" marL="3429000" marR="0" rtl="0" algn="l">
              <a:lnSpc>
                <a:spcPct val="96000"/>
              </a:lnSpc>
              <a:spcBef>
                <a:spcPts val="0"/>
              </a:spcBef>
              <a:spcAft>
                <a:spcPts val="0"/>
              </a:spcAft>
              <a:defRPr/>
            </a:lvl8pPr>
            <a:lvl9pPr indent="-228600" marL="3886200" marR="0" rtl="0" algn="l">
              <a:lnSpc>
                <a:spcPct val="96000"/>
              </a:lnSpc>
              <a:spcBef>
                <a:spcPts val="0"/>
              </a:spcBef>
              <a:spcAft>
                <a:spcPts val="0"/>
              </a:spcAft>
              <a:defRPr/>
            </a:lvl9pPr>
          </a:lstStyle>
          <a:p/>
        </p:txBody>
      </p:sp>
      <p:sp>
        <p:nvSpPr>
          <p:cNvPr id="27" name="Shape 27"/>
          <p:cNvSpPr txBox="1"/>
          <p:nvPr>
            <p:ph idx="1" type="subTitle"/>
          </p:nvPr>
        </p:nvSpPr>
        <p:spPr>
          <a:xfrm>
            <a:off x="1143000" y="3602037"/>
            <a:ext cx="6858000" cy="1655761"/>
          </a:xfrm>
          <a:prstGeom prst="rect">
            <a:avLst/>
          </a:prstGeom>
          <a:noFill/>
          <a:ln>
            <a:noFill/>
          </a:ln>
        </p:spPr>
        <p:txBody>
          <a:bodyPr anchorCtr="0" anchor="t" bIns="91425" lIns="91425" rIns="91425" tIns="91425"/>
          <a:lstStyle>
            <a:lvl1pPr indent="0" marL="0" marR="0" rtl="0" algn="ctr">
              <a:lnSpc>
                <a:spcPct val="96000"/>
              </a:lnSpc>
              <a:spcBef>
                <a:spcPts val="0"/>
              </a:spcBef>
              <a:spcAft>
                <a:spcPts val="1425"/>
              </a:spcAft>
              <a:buClr>
                <a:srgbClr val="000000"/>
              </a:buClr>
              <a:buFont typeface="Times New Roman"/>
              <a:buNone/>
              <a:defRPr/>
            </a:lvl1pPr>
            <a:lvl2pPr indent="0" marL="457200" marR="0" rtl="0" algn="ctr">
              <a:lnSpc>
                <a:spcPct val="96000"/>
              </a:lnSpc>
              <a:spcBef>
                <a:spcPts val="0"/>
              </a:spcBef>
              <a:spcAft>
                <a:spcPts val="1138"/>
              </a:spcAft>
              <a:buClr>
                <a:srgbClr val="000000"/>
              </a:buClr>
              <a:buFont typeface="Times New Roman"/>
              <a:buNone/>
              <a:defRPr/>
            </a:lvl2pPr>
            <a:lvl3pPr indent="0" marL="914400" marR="0" rtl="0" algn="ctr">
              <a:lnSpc>
                <a:spcPct val="96000"/>
              </a:lnSpc>
              <a:spcBef>
                <a:spcPts val="0"/>
              </a:spcBef>
              <a:spcAft>
                <a:spcPts val="850"/>
              </a:spcAft>
              <a:buClr>
                <a:srgbClr val="000000"/>
              </a:buClr>
              <a:buFont typeface="Times New Roman"/>
              <a:buNone/>
              <a:defRPr/>
            </a:lvl3pPr>
            <a:lvl4pPr indent="0" marL="1371600" marR="0" rtl="0" algn="ctr">
              <a:lnSpc>
                <a:spcPct val="96000"/>
              </a:lnSpc>
              <a:spcBef>
                <a:spcPts val="0"/>
              </a:spcBef>
              <a:spcAft>
                <a:spcPts val="575"/>
              </a:spcAft>
              <a:buClr>
                <a:srgbClr val="000000"/>
              </a:buClr>
              <a:buFont typeface="Times New Roman"/>
              <a:buNone/>
              <a:defRPr/>
            </a:lvl4pPr>
            <a:lvl5pPr indent="0" marL="1828800" marR="0" rtl="0" algn="ctr">
              <a:lnSpc>
                <a:spcPct val="96000"/>
              </a:lnSpc>
              <a:spcBef>
                <a:spcPts val="0"/>
              </a:spcBef>
              <a:spcAft>
                <a:spcPts val="288"/>
              </a:spcAft>
              <a:buClr>
                <a:srgbClr val="000000"/>
              </a:buClr>
              <a:buFont typeface="Times New Roman"/>
              <a:buNone/>
              <a:defRPr/>
            </a:lvl5pPr>
            <a:lvl6pPr indent="0" marL="2286000" marR="0" rtl="0" algn="ctr">
              <a:lnSpc>
                <a:spcPct val="90000"/>
              </a:lnSpc>
              <a:spcBef>
                <a:spcPts val="500"/>
              </a:spcBef>
              <a:buClr>
                <a:schemeClr val="dk1"/>
              </a:buClr>
              <a:buFont typeface="Arial"/>
              <a:buNone/>
              <a:defRPr/>
            </a:lvl6pPr>
            <a:lvl7pPr indent="0" marL="2743200" marR="0" rtl="0" algn="ctr">
              <a:lnSpc>
                <a:spcPct val="90000"/>
              </a:lnSpc>
              <a:spcBef>
                <a:spcPts val="500"/>
              </a:spcBef>
              <a:buClr>
                <a:schemeClr val="dk1"/>
              </a:buClr>
              <a:buFont typeface="Arial"/>
              <a:buNone/>
              <a:defRPr/>
            </a:lvl7pPr>
            <a:lvl8pPr indent="0" marL="3200400" marR="0" rtl="0" algn="ctr">
              <a:lnSpc>
                <a:spcPct val="90000"/>
              </a:lnSpc>
              <a:spcBef>
                <a:spcPts val="500"/>
              </a:spcBef>
              <a:buClr>
                <a:schemeClr val="dk1"/>
              </a:buClr>
              <a:buFont typeface="Arial"/>
              <a:buNone/>
              <a:defRPr/>
            </a:lvl8pPr>
            <a:lvl9pPr indent="0" marL="3657600" marR="0" rtl="0" algn="ctr">
              <a:lnSpc>
                <a:spcPct val="90000"/>
              </a:lnSpc>
              <a:spcBef>
                <a:spcPts val="500"/>
              </a:spcBef>
              <a:buClr>
                <a:schemeClr val="dk1"/>
              </a:buClr>
              <a:buFont typeface="Arial"/>
              <a:buNone/>
              <a:defRPr/>
            </a:lvl9pPr>
          </a:lstStyle>
          <a:p/>
        </p:txBody>
      </p:sp>
      <p:sp>
        <p:nvSpPr>
          <p:cNvPr id="28" name="Shape 28"/>
          <p:cNvSpPr txBox="1"/>
          <p:nvPr>
            <p:ph idx="10" type="dt"/>
          </p:nvPr>
        </p:nvSpPr>
        <p:spPr>
          <a:xfrm>
            <a:off x="3581400" y="6305550"/>
            <a:ext cx="2132013" cy="474663"/>
          </a:xfrm>
          <a:prstGeom prst="rect">
            <a:avLst/>
          </a:prstGeom>
          <a:noFill/>
          <a:ln>
            <a:noFill/>
          </a:ln>
        </p:spPr>
        <p:txBody>
          <a:bodyPr anchorCtr="0" anchor="t" bIns="91425" lIns="91425" rIns="91425" tIns="91425"/>
          <a:lstStyle>
            <a:lvl1pPr indent="0" marL="0" marR="0" rtl="0" algn="l">
              <a:lnSpc>
                <a:spcPct val="100000"/>
              </a:lnSpc>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29" name="Shape 29"/>
          <p:cNvSpPr txBox="1"/>
          <p:nvPr>
            <p:ph idx="12" type="sldNum"/>
          </p:nvPr>
        </p:nvSpPr>
        <p:spPr>
          <a:xfrm>
            <a:off x="8613775" y="6305550"/>
            <a:ext cx="455612" cy="474663"/>
          </a:xfrm>
          <a:prstGeom prst="rect">
            <a:avLst/>
          </a:prstGeom>
          <a:noFill/>
          <a:ln>
            <a:noFill/>
          </a:ln>
        </p:spPr>
        <p:txBody>
          <a:bodyPr anchorCtr="0" anchor="t" bIns="45000" lIns="90000" rIns="90000" tIns="45000">
            <a:noAutofit/>
          </a:bodyPr>
          <a:lstStyle>
            <a:lvl1pPr indent="0" marL="0" marR="0" rtl="0" algn="l">
              <a:lnSpc>
                <a:spcPct val="100000"/>
              </a:lnSpc>
              <a:spcBef>
                <a:spcPts val="0"/>
              </a:spcBef>
              <a:buNone/>
              <a:defRPr b="0" baseline="0" i="0" sz="1800" u="none" cap="none" strike="noStrike">
                <a:solidFill>
                  <a:srgbClr val="000000"/>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130" name="Shape 130"/>
        <p:cNvGrpSpPr/>
        <p:nvPr/>
      </p:nvGrpSpPr>
      <p:grpSpPr>
        <a:xfrm>
          <a:off x="0" y="0"/>
          <a:ext cx="0" cy="0"/>
          <a:chOff x="0" y="0"/>
          <a:chExt cx="0" cy="0"/>
        </a:xfrm>
      </p:grpSpPr>
      <p:sp>
        <p:nvSpPr>
          <p:cNvPr id="131" name="Shape 131"/>
          <p:cNvSpPr txBox="1"/>
          <p:nvPr>
            <p:ph type="title"/>
          </p:nvPr>
        </p:nvSpPr>
        <p:spPr>
          <a:xfrm>
            <a:off x="630237" y="457200"/>
            <a:ext cx="2949575" cy="1600199"/>
          </a:xfrm>
          <a:prstGeom prst="rect">
            <a:avLst/>
          </a:prstGeom>
          <a:noFill/>
          <a:ln>
            <a:noFill/>
          </a:ln>
        </p:spPr>
        <p:txBody>
          <a:bodyPr anchorCtr="0" anchor="b"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32" name="Shape 132"/>
          <p:cNvSpPr txBox="1"/>
          <p:nvPr>
            <p:ph idx="1" type="body"/>
          </p:nvPr>
        </p:nvSpPr>
        <p:spPr>
          <a:xfrm>
            <a:off x="3887787" y="987425"/>
            <a:ext cx="4629150" cy="4873624"/>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33" name="Shape 133"/>
          <p:cNvSpPr txBox="1"/>
          <p:nvPr>
            <p:ph idx="2" type="body"/>
          </p:nvPr>
        </p:nvSpPr>
        <p:spPr>
          <a:xfrm>
            <a:off x="630237" y="2057400"/>
            <a:ext cx="2949575" cy="3811588"/>
          </a:xfrm>
          <a:prstGeom prst="rect">
            <a:avLst/>
          </a:prstGeom>
          <a:noFill/>
          <a:ln>
            <a:noFill/>
          </a:ln>
        </p:spPr>
        <p:txBody>
          <a:bodyPr anchorCtr="0" anchor="t" bIns="91425" lIns="91425" rIns="91425" tIns="91425"/>
          <a:lstStyle>
            <a:lvl1pPr indent="0" marL="0" rtl="0">
              <a:spcBef>
                <a:spcPts val="0"/>
              </a:spcBef>
              <a:buFont typeface="Cabin"/>
              <a:buNone/>
              <a:defRPr/>
            </a:lvl1pPr>
            <a:lvl2pPr indent="0" marL="457200" rtl="0">
              <a:spcBef>
                <a:spcPts val="0"/>
              </a:spcBef>
              <a:buFont typeface="Cabin"/>
              <a:buNone/>
              <a:defRPr/>
            </a:lvl2pPr>
            <a:lvl3pPr indent="0" marL="914400" rtl="0">
              <a:spcBef>
                <a:spcPts val="0"/>
              </a:spcBef>
              <a:buFont typeface="Cabin"/>
              <a:buNone/>
              <a:defRPr/>
            </a:lvl3pPr>
            <a:lvl4pPr indent="0" marL="1371600" rtl="0">
              <a:spcBef>
                <a:spcPts val="0"/>
              </a:spcBef>
              <a:buFont typeface="Cabin"/>
              <a:buNone/>
              <a:defRPr/>
            </a:lvl4pPr>
            <a:lvl5pPr indent="0" marL="1828800" rtl="0">
              <a:spcBef>
                <a:spcPts val="0"/>
              </a:spcBef>
              <a:buFont typeface="Cabin"/>
              <a:buNone/>
              <a:defRPr/>
            </a:lvl5pPr>
            <a:lvl6pPr indent="0" marL="2286000" rtl="0">
              <a:spcBef>
                <a:spcPts val="0"/>
              </a:spcBef>
              <a:buFont typeface="Cabin"/>
              <a:buNone/>
              <a:defRPr/>
            </a:lvl6pPr>
            <a:lvl7pPr indent="0" marL="2743200" rtl="0">
              <a:spcBef>
                <a:spcPts val="0"/>
              </a:spcBef>
              <a:buFont typeface="Cabin"/>
              <a:buNone/>
              <a:defRPr/>
            </a:lvl7pPr>
            <a:lvl8pPr indent="0" marL="3200400" rtl="0">
              <a:spcBef>
                <a:spcPts val="0"/>
              </a:spcBef>
              <a:buFont typeface="Cabin"/>
              <a:buNone/>
              <a:defRPr/>
            </a:lvl8pPr>
            <a:lvl9pPr indent="0" marL="3657600" rtl="0">
              <a:spcBef>
                <a:spcPts val="0"/>
              </a:spcBef>
              <a:buFont typeface="Cabin"/>
              <a:buNone/>
              <a:defRPr/>
            </a:lvl9pPr>
          </a:lstStyle>
          <a:p/>
        </p:txBody>
      </p:sp>
      <p:sp>
        <p:nvSpPr>
          <p:cNvPr id="134" name="Shape 134"/>
          <p:cNvSpPr txBox="1"/>
          <p:nvPr>
            <p:ph idx="10" type="dt"/>
          </p:nvPr>
        </p:nvSpPr>
        <p:spPr>
          <a:xfrm>
            <a:off x="3581400" y="6305550"/>
            <a:ext cx="2132013" cy="474663"/>
          </a:xfrm>
          <a:prstGeom prst="rect">
            <a:avLst/>
          </a:prstGeom>
          <a:noFill/>
          <a:ln>
            <a:noFill/>
          </a:ln>
        </p:spPr>
        <p:txBody>
          <a:bodyPr anchorCtr="0" anchor="t" bIns="91425" lIns="91425" rIns="91425" tIns="91425"/>
          <a:lstStyle>
            <a:lvl1pPr indent="0" marL="0" marR="0" rtl="0" algn="l">
              <a:lnSpc>
                <a:spcPct val="100000"/>
              </a:lnSpc>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35" name="Shape 135"/>
          <p:cNvSpPr txBox="1"/>
          <p:nvPr>
            <p:ph idx="12" type="sldNum"/>
          </p:nvPr>
        </p:nvSpPr>
        <p:spPr>
          <a:xfrm>
            <a:off x="8613775" y="6305550"/>
            <a:ext cx="455612" cy="474663"/>
          </a:xfrm>
          <a:prstGeom prst="rect">
            <a:avLst/>
          </a:prstGeom>
          <a:noFill/>
          <a:ln>
            <a:noFill/>
          </a:ln>
        </p:spPr>
        <p:txBody>
          <a:bodyPr anchorCtr="0" anchor="t" bIns="45000" lIns="90000" rIns="90000" tIns="45000">
            <a:noAutofit/>
          </a:bodyPr>
          <a:lstStyle>
            <a:lvl1pPr indent="0" marL="0" marR="0" rtl="0" algn="l">
              <a:lnSpc>
                <a:spcPct val="100000"/>
              </a:lnSpc>
              <a:spcBef>
                <a:spcPts val="0"/>
              </a:spcBef>
              <a:buNone/>
              <a:defRPr b="0" baseline="0" i="0" sz="1800" u="none" cap="none" strike="noStrike">
                <a:solidFill>
                  <a:srgbClr val="000000"/>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136" name="Shape 136"/>
        <p:cNvGrpSpPr/>
        <p:nvPr/>
      </p:nvGrpSpPr>
      <p:grpSpPr>
        <a:xfrm>
          <a:off x="0" y="0"/>
          <a:ext cx="0" cy="0"/>
          <a:chOff x="0" y="0"/>
          <a:chExt cx="0" cy="0"/>
        </a:xfrm>
      </p:grpSpPr>
      <p:sp>
        <p:nvSpPr>
          <p:cNvPr id="137" name="Shape 137"/>
          <p:cNvSpPr txBox="1"/>
          <p:nvPr>
            <p:ph type="title"/>
          </p:nvPr>
        </p:nvSpPr>
        <p:spPr>
          <a:xfrm>
            <a:off x="630237" y="457200"/>
            <a:ext cx="2949575" cy="1600199"/>
          </a:xfrm>
          <a:prstGeom prst="rect">
            <a:avLst/>
          </a:prstGeom>
          <a:noFill/>
          <a:ln>
            <a:noFill/>
          </a:ln>
        </p:spPr>
        <p:txBody>
          <a:bodyPr anchorCtr="0" anchor="b"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38" name="Shape 138"/>
          <p:cNvSpPr/>
          <p:nvPr>
            <p:ph idx="2" type="pic"/>
          </p:nvPr>
        </p:nvSpPr>
        <p:spPr>
          <a:xfrm>
            <a:off x="3887787" y="987425"/>
            <a:ext cx="4629150" cy="4873624"/>
          </a:xfrm>
          <a:prstGeom prst="rect">
            <a:avLst/>
          </a:prstGeom>
          <a:noFill/>
          <a:ln>
            <a:noFill/>
          </a:ln>
        </p:spPr>
      </p:sp>
      <p:sp>
        <p:nvSpPr>
          <p:cNvPr id="139" name="Shape 139"/>
          <p:cNvSpPr txBox="1"/>
          <p:nvPr>
            <p:ph idx="1" type="body"/>
          </p:nvPr>
        </p:nvSpPr>
        <p:spPr>
          <a:xfrm>
            <a:off x="630237" y="2057400"/>
            <a:ext cx="2949575" cy="3811588"/>
          </a:xfrm>
          <a:prstGeom prst="rect">
            <a:avLst/>
          </a:prstGeom>
          <a:noFill/>
          <a:ln>
            <a:noFill/>
          </a:ln>
        </p:spPr>
        <p:txBody>
          <a:bodyPr anchorCtr="0" anchor="t" bIns="91425" lIns="91425" rIns="91425" tIns="91425"/>
          <a:lstStyle>
            <a:lvl1pPr indent="0" marL="0" rtl="0">
              <a:spcBef>
                <a:spcPts val="0"/>
              </a:spcBef>
              <a:buFont typeface="Cabin"/>
              <a:buNone/>
              <a:defRPr/>
            </a:lvl1pPr>
            <a:lvl2pPr indent="0" marL="457200" rtl="0">
              <a:spcBef>
                <a:spcPts val="0"/>
              </a:spcBef>
              <a:buFont typeface="Cabin"/>
              <a:buNone/>
              <a:defRPr/>
            </a:lvl2pPr>
            <a:lvl3pPr indent="0" marL="914400" rtl="0">
              <a:spcBef>
                <a:spcPts val="0"/>
              </a:spcBef>
              <a:buFont typeface="Cabin"/>
              <a:buNone/>
              <a:defRPr/>
            </a:lvl3pPr>
            <a:lvl4pPr indent="0" marL="1371600" rtl="0">
              <a:spcBef>
                <a:spcPts val="0"/>
              </a:spcBef>
              <a:buFont typeface="Cabin"/>
              <a:buNone/>
              <a:defRPr/>
            </a:lvl4pPr>
            <a:lvl5pPr indent="0" marL="1828800" rtl="0">
              <a:spcBef>
                <a:spcPts val="0"/>
              </a:spcBef>
              <a:buFont typeface="Cabin"/>
              <a:buNone/>
              <a:defRPr/>
            </a:lvl5pPr>
            <a:lvl6pPr indent="0" marL="2286000" rtl="0">
              <a:spcBef>
                <a:spcPts val="0"/>
              </a:spcBef>
              <a:buFont typeface="Cabin"/>
              <a:buNone/>
              <a:defRPr/>
            </a:lvl6pPr>
            <a:lvl7pPr indent="0" marL="2743200" rtl="0">
              <a:spcBef>
                <a:spcPts val="0"/>
              </a:spcBef>
              <a:buFont typeface="Cabin"/>
              <a:buNone/>
              <a:defRPr/>
            </a:lvl7pPr>
            <a:lvl8pPr indent="0" marL="3200400" rtl="0">
              <a:spcBef>
                <a:spcPts val="0"/>
              </a:spcBef>
              <a:buFont typeface="Cabin"/>
              <a:buNone/>
              <a:defRPr/>
            </a:lvl8pPr>
            <a:lvl9pPr indent="0" marL="3657600" rtl="0">
              <a:spcBef>
                <a:spcPts val="0"/>
              </a:spcBef>
              <a:buFont typeface="Cabin"/>
              <a:buNone/>
              <a:defRPr/>
            </a:lvl9pPr>
          </a:lstStyle>
          <a:p/>
        </p:txBody>
      </p:sp>
      <p:sp>
        <p:nvSpPr>
          <p:cNvPr id="140" name="Shape 140"/>
          <p:cNvSpPr txBox="1"/>
          <p:nvPr>
            <p:ph idx="10" type="dt"/>
          </p:nvPr>
        </p:nvSpPr>
        <p:spPr>
          <a:xfrm>
            <a:off x="3581400" y="6305550"/>
            <a:ext cx="2132013" cy="474663"/>
          </a:xfrm>
          <a:prstGeom prst="rect">
            <a:avLst/>
          </a:prstGeom>
          <a:noFill/>
          <a:ln>
            <a:noFill/>
          </a:ln>
        </p:spPr>
        <p:txBody>
          <a:bodyPr anchorCtr="0" anchor="t" bIns="91425" lIns="91425" rIns="91425" tIns="91425"/>
          <a:lstStyle>
            <a:lvl1pPr indent="0" marL="0" marR="0" rtl="0" algn="l">
              <a:lnSpc>
                <a:spcPct val="100000"/>
              </a:lnSpc>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41" name="Shape 141"/>
          <p:cNvSpPr txBox="1"/>
          <p:nvPr>
            <p:ph idx="12" type="sldNum"/>
          </p:nvPr>
        </p:nvSpPr>
        <p:spPr>
          <a:xfrm>
            <a:off x="8613775" y="6305550"/>
            <a:ext cx="455612" cy="474663"/>
          </a:xfrm>
          <a:prstGeom prst="rect">
            <a:avLst/>
          </a:prstGeom>
          <a:noFill/>
          <a:ln>
            <a:noFill/>
          </a:ln>
        </p:spPr>
        <p:txBody>
          <a:bodyPr anchorCtr="0" anchor="t" bIns="45000" lIns="90000" rIns="90000" tIns="45000">
            <a:noAutofit/>
          </a:bodyPr>
          <a:lstStyle>
            <a:lvl1pPr indent="0" marL="0" marR="0" rtl="0" algn="l">
              <a:lnSpc>
                <a:spcPct val="100000"/>
              </a:lnSpc>
              <a:spcBef>
                <a:spcPts val="0"/>
              </a:spcBef>
              <a:buNone/>
              <a:defRPr b="0" baseline="0" i="0" sz="1800" u="none" cap="none" strike="noStrike">
                <a:solidFill>
                  <a:srgbClr val="000000"/>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142" name="Shape 142"/>
        <p:cNvGrpSpPr/>
        <p:nvPr/>
      </p:nvGrpSpPr>
      <p:grpSpPr>
        <a:xfrm>
          <a:off x="0" y="0"/>
          <a:ext cx="0" cy="0"/>
          <a:chOff x="0" y="0"/>
          <a:chExt cx="0" cy="0"/>
        </a:xfrm>
      </p:grpSpPr>
      <p:sp>
        <p:nvSpPr>
          <p:cNvPr id="143" name="Shape 143"/>
          <p:cNvSpPr txBox="1"/>
          <p:nvPr>
            <p:ph type="title"/>
          </p:nvPr>
        </p:nvSpPr>
        <p:spPr>
          <a:xfrm>
            <a:off x="1435100" y="274637"/>
            <a:ext cx="7496174" cy="1141411"/>
          </a:xfrm>
          <a:prstGeom prst="rect">
            <a:avLst/>
          </a:prstGeom>
          <a:noFill/>
          <a:ln>
            <a:noFill/>
          </a:ln>
        </p:spPr>
        <p:txBody>
          <a:bodyPr anchorCtr="0" anchor="t" bIns="91425" lIns="91425" rIns="91425" tIns="91425"/>
          <a:lstStyle>
            <a:lvl1pPr rtl="0" algn="l">
              <a:lnSpc>
                <a:spcPct val="96000"/>
              </a:lnSpc>
              <a:spcBef>
                <a:spcPts val="0"/>
              </a:spcBef>
              <a:spcAft>
                <a:spcPts val="0"/>
              </a:spcAft>
              <a:defRPr/>
            </a:lvl1pPr>
            <a:lvl2pPr indent="-285750" marL="742950" rtl="0" algn="l">
              <a:lnSpc>
                <a:spcPct val="96000"/>
              </a:lnSpc>
              <a:spcBef>
                <a:spcPts val="0"/>
              </a:spcBef>
              <a:spcAft>
                <a:spcPts val="0"/>
              </a:spcAft>
              <a:defRPr/>
            </a:lvl2pPr>
            <a:lvl3pPr indent="-228600" marL="1143000" rtl="0" algn="l">
              <a:lnSpc>
                <a:spcPct val="96000"/>
              </a:lnSpc>
              <a:spcBef>
                <a:spcPts val="0"/>
              </a:spcBef>
              <a:spcAft>
                <a:spcPts val="0"/>
              </a:spcAft>
              <a:defRPr/>
            </a:lvl3pPr>
            <a:lvl4pPr indent="-228600" marL="1600200" rtl="0" algn="l">
              <a:lnSpc>
                <a:spcPct val="96000"/>
              </a:lnSpc>
              <a:spcBef>
                <a:spcPts val="0"/>
              </a:spcBef>
              <a:spcAft>
                <a:spcPts val="0"/>
              </a:spcAft>
              <a:defRPr/>
            </a:lvl4pPr>
            <a:lvl5pPr indent="-228600" marL="2057400" rtl="0" algn="l">
              <a:lnSpc>
                <a:spcPct val="96000"/>
              </a:lnSpc>
              <a:spcBef>
                <a:spcPts val="0"/>
              </a:spcBef>
              <a:spcAft>
                <a:spcPts val="0"/>
              </a:spcAft>
              <a:defRPr/>
            </a:lvl5pPr>
            <a:lvl6pPr indent="-228600" marL="2514600" rtl="0" algn="l">
              <a:lnSpc>
                <a:spcPct val="96000"/>
              </a:lnSpc>
              <a:spcBef>
                <a:spcPts val="0"/>
              </a:spcBef>
              <a:spcAft>
                <a:spcPts val="0"/>
              </a:spcAft>
              <a:defRPr/>
            </a:lvl6pPr>
            <a:lvl7pPr indent="-228600" marL="2971800" rtl="0" algn="l">
              <a:lnSpc>
                <a:spcPct val="96000"/>
              </a:lnSpc>
              <a:spcBef>
                <a:spcPts val="0"/>
              </a:spcBef>
              <a:spcAft>
                <a:spcPts val="0"/>
              </a:spcAft>
              <a:defRPr/>
            </a:lvl7pPr>
            <a:lvl8pPr indent="-228600" marL="3429000" rtl="0" algn="l">
              <a:lnSpc>
                <a:spcPct val="96000"/>
              </a:lnSpc>
              <a:spcBef>
                <a:spcPts val="0"/>
              </a:spcBef>
              <a:spcAft>
                <a:spcPts val="0"/>
              </a:spcAft>
              <a:defRPr/>
            </a:lvl8pPr>
            <a:lvl9pPr indent="-228600" marL="3886200" rtl="0" algn="l">
              <a:lnSpc>
                <a:spcPct val="96000"/>
              </a:lnSpc>
              <a:spcBef>
                <a:spcPts val="0"/>
              </a:spcBef>
              <a:spcAft>
                <a:spcPts val="0"/>
              </a:spcAft>
              <a:defRPr/>
            </a:lvl9pPr>
          </a:lstStyle>
          <a:p/>
        </p:txBody>
      </p:sp>
      <p:sp>
        <p:nvSpPr>
          <p:cNvPr id="144" name="Shape 144"/>
          <p:cNvSpPr txBox="1"/>
          <p:nvPr>
            <p:ph idx="1" type="body"/>
          </p:nvPr>
        </p:nvSpPr>
        <p:spPr>
          <a:xfrm rot="5400000">
            <a:off x="2783681" y="99219"/>
            <a:ext cx="4799013" cy="7496174"/>
          </a:xfrm>
          <a:prstGeom prst="rect">
            <a:avLst/>
          </a:prstGeom>
          <a:noFill/>
          <a:ln>
            <a:noFill/>
          </a:ln>
        </p:spPr>
        <p:txBody>
          <a:bodyPr anchorCtr="0" anchor="t" bIns="91425" lIns="91425" rIns="91425" tIns="91425"/>
          <a:lstStyle>
            <a:lvl1pPr indent="-342900" marL="342900" rtl="0" algn="l">
              <a:lnSpc>
                <a:spcPct val="96000"/>
              </a:lnSpc>
              <a:spcBef>
                <a:spcPts val="0"/>
              </a:spcBef>
              <a:spcAft>
                <a:spcPts val="1425"/>
              </a:spcAft>
              <a:defRPr/>
            </a:lvl1pPr>
            <a:lvl2pPr indent="-285750" marL="742950" rtl="0" algn="l">
              <a:lnSpc>
                <a:spcPct val="96000"/>
              </a:lnSpc>
              <a:spcBef>
                <a:spcPts val="0"/>
              </a:spcBef>
              <a:spcAft>
                <a:spcPts val="1138"/>
              </a:spcAft>
              <a:defRPr/>
            </a:lvl2pPr>
            <a:lvl3pPr indent="-228600" marL="1143000" rtl="0" algn="l">
              <a:lnSpc>
                <a:spcPct val="96000"/>
              </a:lnSpc>
              <a:spcBef>
                <a:spcPts val="0"/>
              </a:spcBef>
              <a:spcAft>
                <a:spcPts val="850"/>
              </a:spcAft>
              <a:defRPr/>
            </a:lvl3pPr>
            <a:lvl4pPr indent="-228600" marL="1600200" rtl="0" algn="l">
              <a:lnSpc>
                <a:spcPct val="96000"/>
              </a:lnSpc>
              <a:spcBef>
                <a:spcPts val="0"/>
              </a:spcBef>
              <a:spcAft>
                <a:spcPts val="575"/>
              </a:spcAft>
              <a:defRPr/>
            </a:lvl4pPr>
            <a:lvl5pPr indent="-228600" marL="2057400" rtl="0" algn="l">
              <a:lnSpc>
                <a:spcPct val="96000"/>
              </a:lnSpc>
              <a:spcBef>
                <a:spcPts val="0"/>
              </a:spcBef>
              <a:spcAft>
                <a:spcPts val="288"/>
              </a:spcAft>
              <a:defRPr/>
            </a:lvl5pPr>
            <a:lvl6pPr indent="-114300" marL="2514600" rtl="0" algn="l">
              <a:lnSpc>
                <a:spcPct val="90000"/>
              </a:lnSpc>
              <a:spcBef>
                <a:spcPts val="500"/>
              </a:spcBef>
              <a:buClr>
                <a:schemeClr val="dk1"/>
              </a:buClr>
              <a:buFont typeface="Arial"/>
              <a:buChar char="•"/>
              <a:defRPr/>
            </a:lvl6pPr>
            <a:lvl7pPr indent="-114300" marL="2971800" rtl="0" algn="l">
              <a:lnSpc>
                <a:spcPct val="90000"/>
              </a:lnSpc>
              <a:spcBef>
                <a:spcPts val="500"/>
              </a:spcBef>
              <a:buClr>
                <a:schemeClr val="dk1"/>
              </a:buClr>
              <a:buFont typeface="Arial"/>
              <a:buChar char="•"/>
              <a:defRPr/>
            </a:lvl7pPr>
            <a:lvl8pPr indent="-114300" marL="3429000" rtl="0" algn="l">
              <a:lnSpc>
                <a:spcPct val="90000"/>
              </a:lnSpc>
              <a:spcBef>
                <a:spcPts val="500"/>
              </a:spcBef>
              <a:buClr>
                <a:schemeClr val="dk1"/>
              </a:buClr>
              <a:buFont typeface="Arial"/>
              <a:buChar char="•"/>
              <a:defRPr/>
            </a:lvl8pPr>
            <a:lvl9pPr indent="-114300" marL="3886200" rtl="0" algn="l">
              <a:lnSpc>
                <a:spcPct val="90000"/>
              </a:lnSpc>
              <a:spcBef>
                <a:spcPts val="500"/>
              </a:spcBef>
              <a:buClr>
                <a:schemeClr val="dk1"/>
              </a:buClr>
              <a:buFont typeface="Arial"/>
              <a:buChar char="•"/>
              <a:defRPr/>
            </a:lvl9pPr>
          </a:lstStyle>
          <a:p/>
        </p:txBody>
      </p:sp>
      <p:sp>
        <p:nvSpPr>
          <p:cNvPr id="145" name="Shape 145"/>
          <p:cNvSpPr txBox="1"/>
          <p:nvPr>
            <p:ph idx="10" type="dt"/>
          </p:nvPr>
        </p:nvSpPr>
        <p:spPr>
          <a:xfrm>
            <a:off x="3581400" y="6305550"/>
            <a:ext cx="2132013" cy="474663"/>
          </a:xfrm>
          <a:prstGeom prst="rect">
            <a:avLst/>
          </a:prstGeom>
          <a:noFill/>
          <a:ln>
            <a:noFill/>
          </a:ln>
        </p:spPr>
        <p:txBody>
          <a:bodyPr anchorCtr="0" anchor="t" bIns="91425" lIns="91425" rIns="91425" tIns="91425"/>
          <a:lstStyle>
            <a:lvl1pPr indent="0" marL="0" marR="0" rtl="0" algn="l">
              <a:lnSpc>
                <a:spcPct val="100000"/>
              </a:lnSpc>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46" name="Shape 146"/>
          <p:cNvSpPr txBox="1"/>
          <p:nvPr>
            <p:ph idx="12" type="sldNum"/>
          </p:nvPr>
        </p:nvSpPr>
        <p:spPr>
          <a:xfrm>
            <a:off x="8613775" y="6305550"/>
            <a:ext cx="455612" cy="474663"/>
          </a:xfrm>
          <a:prstGeom prst="rect">
            <a:avLst/>
          </a:prstGeom>
          <a:noFill/>
          <a:ln>
            <a:noFill/>
          </a:ln>
        </p:spPr>
        <p:txBody>
          <a:bodyPr anchorCtr="0" anchor="t" bIns="45000" lIns="90000" rIns="90000" tIns="45000">
            <a:noAutofit/>
          </a:bodyPr>
          <a:lstStyle>
            <a:lvl1pPr indent="0" marL="0" marR="0" rtl="0" algn="l">
              <a:lnSpc>
                <a:spcPct val="100000"/>
              </a:lnSpc>
              <a:spcBef>
                <a:spcPts val="0"/>
              </a:spcBef>
              <a:buNone/>
              <a:defRPr b="0" baseline="0" i="0" sz="1800" u="none" cap="none" strike="noStrike">
                <a:solidFill>
                  <a:srgbClr val="000000"/>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47" name="Shape 147"/>
        <p:cNvGrpSpPr/>
        <p:nvPr/>
      </p:nvGrpSpPr>
      <p:grpSpPr>
        <a:xfrm>
          <a:off x="0" y="0"/>
          <a:ext cx="0" cy="0"/>
          <a:chOff x="0" y="0"/>
          <a:chExt cx="0" cy="0"/>
        </a:xfrm>
      </p:grpSpPr>
      <p:sp>
        <p:nvSpPr>
          <p:cNvPr id="148" name="Shape 148"/>
          <p:cNvSpPr txBox="1"/>
          <p:nvPr>
            <p:ph type="title"/>
          </p:nvPr>
        </p:nvSpPr>
        <p:spPr>
          <a:xfrm rot="5400000">
            <a:off x="5008562" y="2324100"/>
            <a:ext cx="5972175" cy="1873249"/>
          </a:xfrm>
          <a:prstGeom prst="rect">
            <a:avLst/>
          </a:prstGeom>
          <a:noFill/>
          <a:ln>
            <a:noFill/>
          </a:ln>
        </p:spPr>
        <p:txBody>
          <a:bodyPr anchorCtr="0" anchor="t" bIns="91425" lIns="91425" rIns="91425" tIns="91425"/>
          <a:lstStyle>
            <a:lvl1pPr rtl="0" algn="l">
              <a:lnSpc>
                <a:spcPct val="96000"/>
              </a:lnSpc>
              <a:spcBef>
                <a:spcPts val="0"/>
              </a:spcBef>
              <a:spcAft>
                <a:spcPts val="0"/>
              </a:spcAft>
              <a:defRPr/>
            </a:lvl1pPr>
            <a:lvl2pPr indent="-285750" marL="742950" rtl="0" algn="l">
              <a:lnSpc>
                <a:spcPct val="96000"/>
              </a:lnSpc>
              <a:spcBef>
                <a:spcPts val="0"/>
              </a:spcBef>
              <a:spcAft>
                <a:spcPts val="0"/>
              </a:spcAft>
              <a:defRPr/>
            </a:lvl2pPr>
            <a:lvl3pPr indent="-228600" marL="1143000" rtl="0" algn="l">
              <a:lnSpc>
                <a:spcPct val="96000"/>
              </a:lnSpc>
              <a:spcBef>
                <a:spcPts val="0"/>
              </a:spcBef>
              <a:spcAft>
                <a:spcPts val="0"/>
              </a:spcAft>
              <a:defRPr/>
            </a:lvl3pPr>
            <a:lvl4pPr indent="-228600" marL="1600200" rtl="0" algn="l">
              <a:lnSpc>
                <a:spcPct val="96000"/>
              </a:lnSpc>
              <a:spcBef>
                <a:spcPts val="0"/>
              </a:spcBef>
              <a:spcAft>
                <a:spcPts val="0"/>
              </a:spcAft>
              <a:defRPr/>
            </a:lvl4pPr>
            <a:lvl5pPr indent="-228600" marL="2057400" rtl="0" algn="l">
              <a:lnSpc>
                <a:spcPct val="96000"/>
              </a:lnSpc>
              <a:spcBef>
                <a:spcPts val="0"/>
              </a:spcBef>
              <a:spcAft>
                <a:spcPts val="0"/>
              </a:spcAft>
              <a:defRPr/>
            </a:lvl5pPr>
            <a:lvl6pPr indent="-228600" marL="2514600" rtl="0" algn="l">
              <a:lnSpc>
                <a:spcPct val="96000"/>
              </a:lnSpc>
              <a:spcBef>
                <a:spcPts val="0"/>
              </a:spcBef>
              <a:spcAft>
                <a:spcPts val="0"/>
              </a:spcAft>
              <a:defRPr/>
            </a:lvl6pPr>
            <a:lvl7pPr indent="-228600" marL="2971800" rtl="0" algn="l">
              <a:lnSpc>
                <a:spcPct val="96000"/>
              </a:lnSpc>
              <a:spcBef>
                <a:spcPts val="0"/>
              </a:spcBef>
              <a:spcAft>
                <a:spcPts val="0"/>
              </a:spcAft>
              <a:defRPr/>
            </a:lvl7pPr>
            <a:lvl8pPr indent="-228600" marL="3429000" rtl="0" algn="l">
              <a:lnSpc>
                <a:spcPct val="96000"/>
              </a:lnSpc>
              <a:spcBef>
                <a:spcPts val="0"/>
              </a:spcBef>
              <a:spcAft>
                <a:spcPts val="0"/>
              </a:spcAft>
              <a:defRPr/>
            </a:lvl8pPr>
            <a:lvl9pPr indent="-228600" marL="3886200" rtl="0" algn="l">
              <a:lnSpc>
                <a:spcPct val="96000"/>
              </a:lnSpc>
              <a:spcBef>
                <a:spcPts val="0"/>
              </a:spcBef>
              <a:spcAft>
                <a:spcPts val="0"/>
              </a:spcAft>
              <a:defRPr/>
            </a:lvl9pPr>
          </a:lstStyle>
          <a:p/>
        </p:txBody>
      </p:sp>
      <p:sp>
        <p:nvSpPr>
          <p:cNvPr id="149" name="Shape 149"/>
          <p:cNvSpPr txBox="1"/>
          <p:nvPr>
            <p:ph idx="1" type="body"/>
          </p:nvPr>
        </p:nvSpPr>
        <p:spPr>
          <a:xfrm rot="5400000">
            <a:off x="1184274" y="525462"/>
            <a:ext cx="5972175" cy="5470525"/>
          </a:xfrm>
          <a:prstGeom prst="rect">
            <a:avLst/>
          </a:prstGeom>
          <a:noFill/>
          <a:ln>
            <a:noFill/>
          </a:ln>
        </p:spPr>
        <p:txBody>
          <a:bodyPr anchorCtr="0" anchor="t" bIns="91425" lIns="91425" rIns="91425" tIns="91425"/>
          <a:lstStyle>
            <a:lvl1pPr indent="-342900" marL="342900" rtl="0" algn="l">
              <a:lnSpc>
                <a:spcPct val="96000"/>
              </a:lnSpc>
              <a:spcBef>
                <a:spcPts val="0"/>
              </a:spcBef>
              <a:spcAft>
                <a:spcPts val="1425"/>
              </a:spcAft>
              <a:defRPr/>
            </a:lvl1pPr>
            <a:lvl2pPr indent="-285750" marL="742950" rtl="0" algn="l">
              <a:lnSpc>
                <a:spcPct val="96000"/>
              </a:lnSpc>
              <a:spcBef>
                <a:spcPts val="0"/>
              </a:spcBef>
              <a:spcAft>
                <a:spcPts val="1138"/>
              </a:spcAft>
              <a:defRPr/>
            </a:lvl2pPr>
            <a:lvl3pPr indent="-228600" marL="1143000" rtl="0" algn="l">
              <a:lnSpc>
                <a:spcPct val="96000"/>
              </a:lnSpc>
              <a:spcBef>
                <a:spcPts val="0"/>
              </a:spcBef>
              <a:spcAft>
                <a:spcPts val="850"/>
              </a:spcAft>
              <a:defRPr/>
            </a:lvl3pPr>
            <a:lvl4pPr indent="-228600" marL="1600200" rtl="0" algn="l">
              <a:lnSpc>
                <a:spcPct val="96000"/>
              </a:lnSpc>
              <a:spcBef>
                <a:spcPts val="0"/>
              </a:spcBef>
              <a:spcAft>
                <a:spcPts val="575"/>
              </a:spcAft>
              <a:defRPr/>
            </a:lvl4pPr>
            <a:lvl5pPr indent="-228600" marL="2057400" rtl="0" algn="l">
              <a:lnSpc>
                <a:spcPct val="96000"/>
              </a:lnSpc>
              <a:spcBef>
                <a:spcPts val="0"/>
              </a:spcBef>
              <a:spcAft>
                <a:spcPts val="288"/>
              </a:spcAft>
              <a:defRPr/>
            </a:lvl5pPr>
            <a:lvl6pPr indent="-114300" marL="2514600" rtl="0" algn="l">
              <a:lnSpc>
                <a:spcPct val="90000"/>
              </a:lnSpc>
              <a:spcBef>
                <a:spcPts val="500"/>
              </a:spcBef>
              <a:buClr>
                <a:schemeClr val="dk1"/>
              </a:buClr>
              <a:buFont typeface="Arial"/>
              <a:buChar char="•"/>
              <a:defRPr/>
            </a:lvl6pPr>
            <a:lvl7pPr indent="-114300" marL="2971800" rtl="0" algn="l">
              <a:lnSpc>
                <a:spcPct val="90000"/>
              </a:lnSpc>
              <a:spcBef>
                <a:spcPts val="500"/>
              </a:spcBef>
              <a:buClr>
                <a:schemeClr val="dk1"/>
              </a:buClr>
              <a:buFont typeface="Arial"/>
              <a:buChar char="•"/>
              <a:defRPr/>
            </a:lvl7pPr>
            <a:lvl8pPr indent="-114300" marL="3429000" rtl="0" algn="l">
              <a:lnSpc>
                <a:spcPct val="90000"/>
              </a:lnSpc>
              <a:spcBef>
                <a:spcPts val="500"/>
              </a:spcBef>
              <a:buClr>
                <a:schemeClr val="dk1"/>
              </a:buClr>
              <a:buFont typeface="Arial"/>
              <a:buChar char="•"/>
              <a:defRPr/>
            </a:lvl8pPr>
            <a:lvl9pPr indent="-114300" marL="3886200" rtl="0" algn="l">
              <a:lnSpc>
                <a:spcPct val="90000"/>
              </a:lnSpc>
              <a:spcBef>
                <a:spcPts val="500"/>
              </a:spcBef>
              <a:buClr>
                <a:schemeClr val="dk1"/>
              </a:buClr>
              <a:buFont typeface="Arial"/>
              <a:buChar char="•"/>
              <a:defRPr/>
            </a:lvl9pPr>
          </a:lstStyle>
          <a:p/>
        </p:txBody>
      </p:sp>
      <p:sp>
        <p:nvSpPr>
          <p:cNvPr id="150" name="Shape 150"/>
          <p:cNvSpPr txBox="1"/>
          <p:nvPr>
            <p:ph idx="10" type="dt"/>
          </p:nvPr>
        </p:nvSpPr>
        <p:spPr>
          <a:xfrm>
            <a:off x="3581400" y="6305550"/>
            <a:ext cx="2132013" cy="474663"/>
          </a:xfrm>
          <a:prstGeom prst="rect">
            <a:avLst/>
          </a:prstGeom>
          <a:noFill/>
          <a:ln>
            <a:noFill/>
          </a:ln>
        </p:spPr>
        <p:txBody>
          <a:bodyPr anchorCtr="0" anchor="t" bIns="91425" lIns="91425" rIns="91425" tIns="91425"/>
          <a:lstStyle>
            <a:lvl1pPr indent="0" marL="0" marR="0" rtl="0" algn="l">
              <a:lnSpc>
                <a:spcPct val="100000"/>
              </a:lnSpc>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51" name="Shape 151"/>
          <p:cNvSpPr txBox="1"/>
          <p:nvPr>
            <p:ph idx="12" type="sldNum"/>
          </p:nvPr>
        </p:nvSpPr>
        <p:spPr>
          <a:xfrm>
            <a:off x="8613775" y="6305550"/>
            <a:ext cx="455612" cy="474663"/>
          </a:xfrm>
          <a:prstGeom prst="rect">
            <a:avLst/>
          </a:prstGeom>
          <a:noFill/>
          <a:ln>
            <a:noFill/>
          </a:ln>
        </p:spPr>
        <p:txBody>
          <a:bodyPr anchorCtr="0" anchor="t" bIns="45000" lIns="90000" rIns="90000" tIns="45000">
            <a:noAutofit/>
          </a:bodyPr>
          <a:lstStyle>
            <a:lvl1pPr indent="0" marL="0" marR="0" rtl="0" algn="l">
              <a:lnSpc>
                <a:spcPct val="100000"/>
              </a:lnSpc>
              <a:spcBef>
                <a:spcPts val="0"/>
              </a:spcBef>
              <a:buNone/>
              <a:defRPr b="0" baseline="0" i="0" sz="1800" u="none" cap="none" strike="noStrike">
                <a:solidFill>
                  <a:srgbClr val="000000"/>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30" name="Shape 30"/>
        <p:cNvGrpSpPr/>
        <p:nvPr/>
      </p:nvGrpSpPr>
      <p:grpSpPr>
        <a:xfrm>
          <a:off x="0" y="0"/>
          <a:ext cx="0" cy="0"/>
          <a:chOff x="0" y="0"/>
          <a:chExt cx="0" cy="0"/>
        </a:xfrm>
      </p:grpSpPr>
      <p:sp>
        <p:nvSpPr>
          <p:cNvPr id="31" name="Shape 31"/>
          <p:cNvSpPr txBox="1"/>
          <p:nvPr>
            <p:ph type="title"/>
          </p:nvPr>
        </p:nvSpPr>
        <p:spPr>
          <a:xfrm>
            <a:off x="1431925" y="360362"/>
            <a:ext cx="7404099" cy="1470024"/>
          </a:xfrm>
          <a:prstGeom prst="rect">
            <a:avLst/>
          </a:prstGeom>
          <a:noFill/>
          <a:ln>
            <a:noFill/>
          </a:ln>
        </p:spPr>
        <p:txBody>
          <a:bodyPr anchorCtr="0" anchor="b" bIns="91425" lIns="91425" rIns="91425" tIns="91425"/>
          <a:lstStyle>
            <a:lvl1pPr rtl="0" algn="l">
              <a:lnSpc>
                <a:spcPct val="96000"/>
              </a:lnSpc>
              <a:spcBef>
                <a:spcPts val="0"/>
              </a:spcBef>
              <a:spcAft>
                <a:spcPts val="0"/>
              </a:spcAft>
              <a:defRPr/>
            </a:lvl1pPr>
            <a:lvl2pPr indent="-285750" marL="742950" rtl="0" algn="l">
              <a:lnSpc>
                <a:spcPct val="96000"/>
              </a:lnSpc>
              <a:spcBef>
                <a:spcPts val="0"/>
              </a:spcBef>
              <a:spcAft>
                <a:spcPts val="0"/>
              </a:spcAft>
              <a:defRPr/>
            </a:lvl2pPr>
            <a:lvl3pPr indent="-228600" marL="1143000" rtl="0" algn="l">
              <a:lnSpc>
                <a:spcPct val="96000"/>
              </a:lnSpc>
              <a:spcBef>
                <a:spcPts val="0"/>
              </a:spcBef>
              <a:spcAft>
                <a:spcPts val="0"/>
              </a:spcAft>
              <a:defRPr/>
            </a:lvl3pPr>
            <a:lvl4pPr indent="-228600" marL="1600200" rtl="0" algn="l">
              <a:lnSpc>
                <a:spcPct val="96000"/>
              </a:lnSpc>
              <a:spcBef>
                <a:spcPts val="0"/>
              </a:spcBef>
              <a:spcAft>
                <a:spcPts val="0"/>
              </a:spcAft>
              <a:defRPr/>
            </a:lvl4pPr>
            <a:lvl5pPr indent="-228600" marL="2057400" rtl="0" algn="l">
              <a:lnSpc>
                <a:spcPct val="96000"/>
              </a:lnSpc>
              <a:spcBef>
                <a:spcPts val="0"/>
              </a:spcBef>
              <a:spcAft>
                <a:spcPts val="0"/>
              </a:spcAft>
              <a:defRPr/>
            </a:lvl5pPr>
            <a:lvl6pPr indent="-228600" marL="2514600" rtl="0" algn="l">
              <a:lnSpc>
                <a:spcPct val="96000"/>
              </a:lnSpc>
              <a:spcBef>
                <a:spcPts val="0"/>
              </a:spcBef>
              <a:spcAft>
                <a:spcPts val="0"/>
              </a:spcAft>
              <a:defRPr/>
            </a:lvl6pPr>
            <a:lvl7pPr indent="-228600" marL="2971800" rtl="0" algn="l">
              <a:lnSpc>
                <a:spcPct val="96000"/>
              </a:lnSpc>
              <a:spcBef>
                <a:spcPts val="0"/>
              </a:spcBef>
              <a:spcAft>
                <a:spcPts val="0"/>
              </a:spcAft>
              <a:defRPr/>
            </a:lvl7pPr>
            <a:lvl8pPr indent="-228600" marL="3429000" rtl="0" algn="l">
              <a:lnSpc>
                <a:spcPct val="96000"/>
              </a:lnSpc>
              <a:spcBef>
                <a:spcPts val="0"/>
              </a:spcBef>
              <a:spcAft>
                <a:spcPts val="0"/>
              </a:spcAft>
              <a:defRPr/>
            </a:lvl8pPr>
            <a:lvl9pPr indent="-228600" marL="3886200" rtl="0" algn="l">
              <a:lnSpc>
                <a:spcPct val="96000"/>
              </a:lnSpc>
              <a:spcBef>
                <a:spcPts val="0"/>
              </a:spcBef>
              <a:spcAft>
                <a:spcPts val="0"/>
              </a:spcAft>
              <a:defRPr/>
            </a:lvl9pPr>
          </a:lstStyle>
          <a:p/>
        </p:txBody>
      </p:sp>
      <p:sp>
        <p:nvSpPr>
          <p:cNvPr id="32" name="Shape 32"/>
          <p:cNvSpPr txBox="1"/>
          <p:nvPr>
            <p:ph idx="1" type="body"/>
          </p:nvPr>
        </p:nvSpPr>
        <p:spPr>
          <a:xfrm>
            <a:off x="457200" y="1604962"/>
            <a:ext cx="8228013" cy="4524374"/>
          </a:xfrm>
          <a:prstGeom prst="rect">
            <a:avLst/>
          </a:prstGeom>
          <a:noFill/>
          <a:ln>
            <a:noFill/>
          </a:ln>
        </p:spPr>
        <p:txBody>
          <a:bodyPr anchorCtr="0" anchor="t" bIns="91425" lIns="91425" rIns="91425" tIns="91425"/>
          <a:lstStyle>
            <a:lvl1pPr indent="-342900" marL="342900" rtl="0" algn="l">
              <a:lnSpc>
                <a:spcPct val="96000"/>
              </a:lnSpc>
              <a:spcBef>
                <a:spcPts val="0"/>
              </a:spcBef>
              <a:spcAft>
                <a:spcPts val="1425"/>
              </a:spcAft>
              <a:defRPr/>
            </a:lvl1pPr>
            <a:lvl2pPr indent="-285750" marL="742950" rtl="0" algn="l">
              <a:lnSpc>
                <a:spcPct val="96000"/>
              </a:lnSpc>
              <a:spcBef>
                <a:spcPts val="0"/>
              </a:spcBef>
              <a:spcAft>
                <a:spcPts val="1138"/>
              </a:spcAft>
              <a:defRPr/>
            </a:lvl2pPr>
            <a:lvl3pPr indent="-228600" marL="1143000" rtl="0" algn="l">
              <a:lnSpc>
                <a:spcPct val="96000"/>
              </a:lnSpc>
              <a:spcBef>
                <a:spcPts val="0"/>
              </a:spcBef>
              <a:spcAft>
                <a:spcPts val="850"/>
              </a:spcAft>
              <a:defRPr/>
            </a:lvl3pPr>
            <a:lvl4pPr indent="-228600" marL="1600200" rtl="0" algn="l">
              <a:lnSpc>
                <a:spcPct val="96000"/>
              </a:lnSpc>
              <a:spcBef>
                <a:spcPts val="0"/>
              </a:spcBef>
              <a:spcAft>
                <a:spcPts val="575"/>
              </a:spcAft>
              <a:defRPr/>
            </a:lvl4pPr>
            <a:lvl5pPr indent="-228600" marL="2057400" rtl="0" algn="l">
              <a:lnSpc>
                <a:spcPct val="96000"/>
              </a:lnSpc>
              <a:spcBef>
                <a:spcPts val="0"/>
              </a:spcBef>
              <a:spcAft>
                <a:spcPts val="288"/>
              </a:spcAft>
              <a:defRPr/>
            </a:lvl5pPr>
            <a:lvl6pPr indent="-114300" marL="2514600" rtl="0" algn="l">
              <a:lnSpc>
                <a:spcPct val="90000"/>
              </a:lnSpc>
              <a:spcBef>
                <a:spcPts val="500"/>
              </a:spcBef>
              <a:buClr>
                <a:schemeClr val="dk1"/>
              </a:buClr>
              <a:buFont typeface="Arial"/>
              <a:buChar char="•"/>
              <a:defRPr/>
            </a:lvl6pPr>
            <a:lvl7pPr indent="-114300" marL="2971800" rtl="0" algn="l">
              <a:lnSpc>
                <a:spcPct val="90000"/>
              </a:lnSpc>
              <a:spcBef>
                <a:spcPts val="500"/>
              </a:spcBef>
              <a:buClr>
                <a:schemeClr val="dk1"/>
              </a:buClr>
              <a:buFont typeface="Arial"/>
              <a:buChar char="•"/>
              <a:defRPr/>
            </a:lvl7pPr>
            <a:lvl8pPr indent="-114300" marL="3429000" rtl="0" algn="l">
              <a:lnSpc>
                <a:spcPct val="90000"/>
              </a:lnSpc>
              <a:spcBef>
                <a:spcPts val="500"/>
              </a:spcBef>
              <a:buClr>
                <a:schemeClr val="dk1"/>
              </a:buClr>
              <a:buFont typeface="Arial"/>
              <a:buChar char="•"/>
              <a:defRPr/>
            </a:lvl8pPr>
            <a:lvl9pPr indent="-114300" marL="3886200" rtl="0" algn="l">
              <a:lnSpc>
                <a:spcPct val="90000"/>
              </a:lnSpc>
              <a:spcBef>
                <a:spcPts val="500"/>
              </a:spcBef>
              <a:buClr>
                <a:schemeClr val="dk1"/>
              </a:buClr>
              <a:buFont typeface="Arial"/>
              <a:buChar char="•"/>
              <a:defRPr/>
            </a:lvl9pPr>
          </a:lstStyle>
          <a:p/>
        </p:txBody>
      </p:sp>
      <p:sp>
        <p:nvSpPr>
          <p:cNvPr id="33" name="Shape 33"/>
          <p:cNvSpPr txBox="1"/>
          <p:nvPr>
            <p:ph idx="10" type="dt"/>
          </p:nvPr>
        </p:nvSpPr>
        <p:spPr>
          <a:xfrm>
            <a:off x="3581400" y="6305550"/>
            <a:ext cx="2132013" cy="474663"/>
          </a:xfrm>
          <a:prstGeom prst="rect">
            <a:avLst/>
          </a:prstGeom>
          <a:noFill/>
          <a:ln>
            <a:noFill/>
          </a:ln>
        </p:spPr>
        <p:txBody>
          <a:bodyPr anchorCtr="0" anchor="t" bIns="91425" lIns="91425" rIns="91425" tIns="91425"/>
          <a:lstStyle>
            <a:lvl1pPr indent="0" marL="0" marR="0" rtl="0" algn="l">
              <a:lnSpc>
                <a:spcPct val="100000"/>
              </a:lnSpc>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4" name="Shape 34"/>
          <p:cNvSpPr txBox="1"/>
          <p:nvPr>
            <p:ph idx="12" type="sldNum"/>
          </p:nvPr>
        </p:nvSpPr>
        <p:spPr>
          <a:xfrm>
            <a:off x="8613775" y="6305550"/>
            <a:ext cx="455612" cy="474663"/>
          </a:xfrm>
          <a:prstGeom prst="rect">
            <a:avLst/>
          </a:prstGeom>
          <a:noFill/>
          <a:ln>
            <a:noFill/>
          </a:ln>
        </p:spPr>
        <p:txBody>
          <a:bodyPr anchorCtr="0" anchor="t" bIns="45000" lIns="90000" rIns="90000" tIns="45000">
            <a:noAutofit/>
          </a:bodyPr>
          <a:lstStyle>
            <a:lvl1pPr indent="0" marL="0" marR="0" rtl="0" algn="l">
              <a:lnSpc>
                <a:spcPct val="100000"/>
              </a:lnSpc>
              <a:spcBef>
                <a:spcPts val="0"/>
              </a:spcBef>
              <a:buNone/>
              <a:defRPr b="0" baseline="0" i="0" sz="1800" u="none" cap="none" strike="noStrike">
                <a:solidFill>
                  <a:srgbClr val="000000"/>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35" name="Shape 35"/>
        <p:cNvGrpSpPr/>
        <p:nvPr/>
      </p:nvGrpSpPr>
      <p:grpSpPr>
        <a:xfrm>
          <a:off x="0" y="0"/>
          <a:ext cx="0" cy="0"/>
          <a:chOff x="0" y="0"/>
          <a:chExt cx="0" cy="0"/>
        </a:xfrm>
      </p:grpSpPr>
      <p:sp>
        <p:nvSpPr>
          <p:cNvPr id="36" name="Shape 36"/>
          <p:cNvSpPr txBox="1"/>
          <p:nvPr>
            <p:ph type="title"/>
          </p:nvPr>
        </p:nvSpPr>
        <p:spPr>
          <a:xfrm>
            <a:off x="623887" y="1709738"/>
            <a:ext cx="7886700" cy="2852737"/>
          </a:xfrm>
          <a:prstGeom prst="rect">
            <a:avLst/>
          </a:prstGeom>
          <a:noFill/>
          <a:ln>
            <a:noFill/>
          </a:ln>
        </p:spPr>
        <p:txBody>
          <a:bodyPr anchorCtr="0" anchor="b"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7" name="Shape 37"/>
          <p:cNvSpPr txBox="1"/>
          <p:nvPr>
            <p:ph idx="1" type="body"/>
          </p:nvPr>
        </p:nvSpPr>
        <p:spPr>
          <a:xfrm>
            <a:off x="623887" y="4589462"/>
            <a:ext cx="7886700" cy="1500187"/>
          </a:xfrm>
          <a:prstGeom prst="rect">
            <a:avLst/>
          </a:prstGeom>
          <a:noFill/>
          <a:ln>
            <a:noFill/>
          </a:ln>
        </p:spPr>
        <p:txBody>
          <a:bodyPr anchorCtr="0" anchor="t" bIns="91425" lIns="91425" rIns="91425" tIns="91425"/>
          <a:lstStyle>
            <a:lvl1pPr indent="0" marL="0" rtl="0">
              <a:spcBef>
                <a:spcPts val="0"/>
              </a:spcBef>
              <a:buFont typeface="Cabin"/>
              <a:buNone/>
              <a:defRPr/>
            </a:lvl1pPr>
            <a:lvl2pPr indent="0" marL="457200" rtl="0">
              <a:spcBef>
                <a:spcPts val="0"/>
              </a:spcBef>
              <a:buFont typeface="Cabin"/>
              <a:buNone/>
              <a:defRPr/>
            </a:lvl2pPr>
            <a:lvl3pPr indent="0" marL="914400" rtl="0">
              <a:spcBef>
                <a:spcPts val="0"/>
              </a:spcBef>
              <a:buFont typeface="Cabin"/>
              <a:buNone/>
              <a:defRPr/>
            </a:lvl3pPr>
            <a:lvl4pPr indent="0" marL="1371600" rtl="0">
              <a:spcBef>
                <a:spcPts val="0"/>
              </a:spcBef>
              <a:buFont typeface="Cabin"/>
              <a:buNone/>
              <a:defRPr/>
            </a:lvl4pPr>
            <a:lvl5pPr indent="0" marL="1828800" rtl="0">
              <a:spcBef>
                <a:spcPts val="0"/>
              </a:spcBef>
              <a:buFont typeface="Cabin"/>
              <a:buNone/>
              <a:defRPr/>
            </a:lvl5pPr>
            <a:lvl6pPr indent="0" marL="2286000" rtl="0">
              <a:spcBef>
                <a:spcPts val="0"/>
              </a:spcBef>
              <a:buFont typeface="Cabin"/>
              <a:buNone/>
              <a:defRPr/>
            </a:lvl6pPr>
            <a:lvl7pPr indent="0" marL="2743200" rtl="0">
              <a:spcBef>
                <a:spcPts val="0"/>
              </a:spcBef>
              <a:buFont typeface="Cabin"/>
              <a:buNone/>
              <a:defRPr/>
            </a:lvl7pPr>
            <a:lvl8pPr indent="0" marL="3200400" rtl="0">
              <a:spcBef>
                <a:spcPts val="0"/>
              </a:spcBef>
              <a:buFont typeface="Cabin"/>
              <a:buNone/>
              <a:defRPr/>
            </a:lvl8pPr>
            <a:lvl9pPr indent="0" marL="3657600" rtl="0">
              <a:spcBef>
                <a:spcPts val="0"/>
              </a:spcBef>
              <a:buFont typeface="Cabin"/>
              <a:buNone/>
              <a:defRPr/>
            </a:lvl9pPr>
          </a:lstStyle>
          <a:p/>
        </p:txBody>
      </p:sp>
      <p:sp>
        <p:nvSpPr>
          <p:cNvPr id="38" name="Shape 38"/>
          <p:cNvSpPr txBox="1"/>
          <p:nvPr>
            <p:ph idx="10" type="dt"/>
          </p:nvPr>
        </p:nvSpPr>
        <p:spPr>
          <a:xfrm>
            <a:off x="3581400" y="6305550"/>
            <a:ext cx="2132013" cy="474663"/>
          </a:xfrm>
          <a:prstGeom prst="rect">
            <a:avLst/>
          </a:prstGeom>
          <a:noFill/>
          <a:ln>
            <a:noFill/>
          </a:ln>
        </p:spPr>
        <p:txBody>
          <a:bodyPr anchorCtr="0" anchor="t" bIns="91425" lIns="91425" rIns="91425" tIns="91425"/>
          <a:lstStyle>
            <a:lvl1pPr indent="0" marL="0" marR="0" rtl="0" algn="l">
              <a:lnSpc>
                <a:spcPct val="100000"/>
              </a:lnSpc>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9" name="Shape 39"/>
          <p:cNvSpPr txBox="1"/>
          <p:nvPr>
            <p:ph idx="12" type="sldNum"/>
          </p:nvPr>
        </p:nvSpPr>
        <p:spPr>
          <a:xfrm>
            <a:off x="8613775" y="6305550"/>
            <a:ext cx="455612" cy="474663"/>
          </a:xfrm>
          <a:prstGeom prst="rect">
            <a:avLst/>
          </a:prstGeom>
          <a:noFill/>
          <a:ln>
            <a:noFill/>
          </a:ln>
        </p:spPr>
        <p:txBody>
          <a:bodyPr anchorCtr="0" anchor="t" bIns="45000" lIns="90000" rIns="90000" tIns="45000">
            <a:noAutofit/>
          </a:bodyPr>
          <a:lstStyle>
            <a:lvl1pPr indent="0" marL="0" marR="0" rtl="0" algn="l">
              <a:lnSpc>
                <a:spcPct val="100000"/>
              </a:lnSpc>
              <a:spcBef>
                <a:spcPts val="0"/>
              </a:spcBef>
              <a:buNone/>
              <a:defRPr b="0" baseline="0" i="0" sz="1800" u="none" cap="none" strike="noStrike">
                <a:solidFill>
                  <a:srgbClr val="000000"/>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40" name="Shape 40"/>
        <p:cNvGrpSpPr/>
        <p:nvPr/>
      </p:nvGrpSpPr>
      <p:grpSpPr>
        <a:xfrm>
          <a:off x="0" y="0"/>
          <a:ext cx="0" cy="0"/>
          <a:chOff x="0" y="0"/>
          <a:chExt cx="0" cy="0"/>
        </a:xfrm>
      </p:grpSpPr>
      <p:sp>
        <p:nvSpPr>
          <p:cNvPr id="41" name="Shape 41"/>
          <p:cNvSpPr txBox="1"/>
          <p:nvPr>
            <p:ph type="title"/>
          </p:nvPr>
        </p:nvSpPr>
        <p:spPr>
          <a:xfrm>
            <a:off x="1431925" y="360362"/>
            <a:ext cx="7404099" cy="1470024"/>
          </a:xfrm>
          <a:prstGeom prst="rect">
            <a:avLst/>
          </a:prstGeom>
          <a:noFill/>
          <a:ln>
            <a:noFill/>
          </a:ln>
        </p:spPr>
        <p:txBody>
          <a:bodyPr anchorCtr="0" anchor="b" bIns="91425" lIns="91425" rIns="91425" tIns="91425"/>
          <a:lstStyle>
            <a:lvl1pPr rtl="0" algn="l">
              <a:lnSpc>
                <a:spcPct val="96000"/>
              </a:lnSpc>
              <a:spcBef>
                <a:spcPts val="0"/>
              </a:spcBef>
              <a:spcAft>
                <a:spcPts val="0"/>
              </a:spcAft>
              <a:defRPr/>
            </a:lvl1pPr>
            <a:lvl2pPr indent="-285750" marL="742950" rtl="0" algn="l">
              <a:lnSpc>
                <a:spcPct val="96000"/>
              </a:lnSpc>
              <a:spcBef>
                <a:spcPts val="0"/>
              </a:spcBef>
              <a:spcAft>
                <a:spcPts val="0"/>
              </a:spcAft>
              <a:defRPr/>
            </a:lvl2pPr>
            <a:lvl3pPr indent="-228600" marL="1143000" rtl="0" algn="l">
              <a:lnSpc>
                <a:spcPct val="96000"/>
              </a:lnSpc>
              <a:spcBef>
                <a:spcPts val="0"/>
              </a:spcBef>
              <a:spcAft>
                <a:spcPts val="0"/>
              </a:spcAft>
              <a:defRPr/>
            </a:lvl3pPr>
            <a:lvl4pPr indent="-228600" marL="1600200" rtl="0" algn="l">
              <a:lnSpc>
                <a:spcPct val="96000"/>
              </a:lnSpc>
              <a:spcBef>
                <a:spcPts val="0"/>
              </a:spcBef>
              <a:spcAft>
                <a:spcPts val="0"/>
              </a:spcAft>
              <a:defRPr/>
            </a:lvl4pPr>
            <a:lvl5pPr indent="-228600" marL="2057400" rtl="0" algn="l">
              <a:lnSpc>
                <a:spcPct val="96000"/>
              </a:lnSpc>
              <a:spcBef>
                <a:spcPts val="0"/>
              </a:spcBef>
              <a:spcAft>
                <a:spcPts val="0"/>
              </a:spcAft>
              <a:defRPr/>
            </a:lvl5pPr>
            <a:lvl6pPr indent="-228600" marL="2514600" rtl="0" algn="l">
              <a:lnSpc>
                <a:spcPct val="96000"/>
              </a:lnSpc>
              <a:spcBef>
                <a:spcPts val="0"/>
              </a:spcBef>
              <a:spcAft>
                <a:spcPts val="0"/>
              </a:spcAft>
              <a:defRPr/>
            </a:lvl6pPr>
            <a:lvl7pPr indent="-228600" marL="2971800" rtl="0" algn="l">
              <a:lnSpc>
                <a:spcPct val="96000"/>
              </a:lnSpc>
              <a:spcBef>
                <a:spcPts val="0"/>
              </a:spcBef>
              <a:spcAft>
                <a:spcPts val="0"/>
              </a:spcAft>
              <a:defRPr/>
            </a:lvl7pPr>
            <a:lvl8pPr indent="-228600" marL="3429000" rtl="0" algn="l">
              <a:lnSpc>
                <a:spcPct val="96000"/>
              </a:lnSpc>
              <a:spcBef>
                <a:spcPts val="0"/>
              </a:spcBef>
              <a:spcAft>
                <a:spcPts val="0"/>
              </a:spcAft>
              <a:defRPr/>
            </a:lvl8pPr>
            <a:lvl9pPr indent="-228600" marL="3886200" rtl="0" algn="l">
              <a:lnSpc>
                <a:spcPct val="96000"/>
              </a:lnSpc>
              <a:spcBef>
                <a:spcPts val="0"/>
              </a:spcBef>
              <a:spcAft>
                <a:spcPts val="0"/>
              </a:spcAft>
              <a:defRPr/>
            </a:lvl9pPr>
          </a:lstStyle>
          <a:p/>
        </p:txBody>
      </p:sp>
      <p:sp>
        <p:nvSpPr>
          <p:cNvPr id="42" name="Shape 42"/>
          <p:cNvSpPr txBox="1"/>
          <p:nvPr>
            <p:ph idx="1" type="body"/>
          </p:nvPr>
        </p:nvSpPr>
        <p:spPr>
          <a:xfrm>
            <a:off x="457200" y="1604962"/>
            <a:ext cx="4037013" cy="4524374"/>
          </a:xfrm>
          <a:prstGeom prst="rect">
            <a:avLst/>
          </a:prstGeom>
          <a:noFill/>
          <a:ln>
            <a:noFill/>
          </a:ln>
        </p:spPr>
        <p:txBody>
          <a:bodyPr anchorCtr="0" anchor="t" bIns="91425" lIns="91425" rIns="91425" tIns="91425"/>
          <a:lstStyle>
            <a:lvl1pPr indent="-342900" marL="342900" rtl="0" algn="l">
              <a:lnSpc>
                <a:spcPct val="96000"/>
              </a:lnSpc>
              <a:spcBef>
                <a:spcPts val="0"/>
              </a:spcBef>
              <a:spcAft>
                <a:spcPts val="1425"/>
              </a:spcAft>
              <a:defRPr/>
            </a:lvl1pPr>
            <a:lvl2pPr indent="-285750" marL="742950" rtl="0" algn="l">
              <a:lnSpc>
                <a:spcPct val="96000"/>
              </a:lnSpc>
              <a:spcBef>
                <a:spcPts val="0"/>
              </a:spcBef>
              <a:spcAft>
                <a:spcPts val="1138"/>
              </a:spcAft>
              <a:defRPr/>
            </a:lvl2pPr>
            <a:lvl3pPr indent="-228600" marL="1143000" rtl="0" algn="l">
              <a:lnSpc>
                <a:spcPct val="96000"/>
              </a:lnSpc>
              <a:spcBef>
                <a:spcPts val="0"/>
              </a:spcBef>
              <a:spcAft>
                <a:spcPts val="850"/>
              </a:spcAft>
              <a:defRPr/>
            </a:lvl3pPr>
            <a:lvl4pPr indent="-228600" marL="1600200" rtl="0" algn="l">
              <a:lnSpc>
                <a:spcPct val="96000"/>
              </a:lnSpc>
              <a:spcBef>
                <a:spcPts val="0"/>
              </a:spcBef>
              <a:spcAft>
                <a:spcPts val="575"/>
              </a:spcAft>
              <a:defRPr/>
            </a:lvl4pPr>
            <a:lvl5pPr indent="-228600" marL="2057400" rtl="0" algn="l">
              <a:lnSpc>
                <a:spcPct val="96000"/>
              </a:lnSpc>
              <a:spcBef>
                <a:spcPts val="0"/>
              </a:spcBef>
              <a:spcAft>
                <a:spcPts val="288"/>
              </a:spcAft>
              <a:defRPr/>
            </a:lvl5pPr>
            <a:lvl6pPr indent="-114300" marL="2514600" rtl="0" algn="l">
              <a:lnSpc>
                <a:spcPct val="90000"/>
              </a:lnSpc>
              <a:spcBef>
                <a:spcPts val="500"/>
              </a:spcBef>
              <a:buClr>
                <a:schemeClr val="dk1"/>
              </a:buClr>
              <a:buFont typeface="Arial"/>
              <a:buChar char="•"/>
              <a:defRPr/>
            </a:lvl6pPr>
            <a:lvl7pPr indent="-114300" marL="2971800" rtl="0" algn="l">
              <a:lnSpc>
                <a:spcPct val="90000"/>
              </a:lnSpc>
              <a:spcBef>
                <a:spcPts val="500"/>
              </a:spcBef>
              <a:buClr>
                <a:schemeClr val="dk1"/>
              </a:buClr>
              <a:buFont typeface="Arial"/>
              <a:buChar char="•"/>
              <a:defRPr/>
            </a:lvl7pPr>
            <a:lvl8pPr indent="-114300" marL="3429000" rtl="0" algn="l">
              <a:lnSpc>
                <a:spcPct val="90000"/>
              </a:lnSpc>
              <a:spcBef>
                <a:spcPts val="500"/>
              </a:spcBef>
              <a:buClr>
                <a:schemeClr val="dk1"/>
              </a:buClr>
              <a:buFont typeface="Arial"/>
              <a:buChar char="•"/>
              <a:defRPr/>
            </a:lvl8pPr>
            <a:lvl9pPr indent="-114300" marL="3886200" rtl="0" algn="l">
              <a:lnSpc>
                <a:spcPct val="90000"/>
              </a:lnSpc>
              <a:spcBef>
                <a:spcPts val="500"/>
              </a:spcBef>
              <a:buClr>
                <a:schemeClr val="dk1"/>
              </a:buClr>
              <a:buFont typeface="Arial"/>
              <a:buChar char="•"/>
              <a:defRPr/>
            </a:lvl9pPr>
          </a:lstStyle>
          <a:p/>
        </p:txBody>
      </p:sp>
      <p:sp>
        <p:nvSpPr>
          <p:cNvPr id="43" name="Shape 43"/>
          <p:cNvSpPr txBox="1"/>
          <p:nvPr>
            <p:ph idx="2" type="body"/>
          </p:nvPr>
        </p:nvSpPr>
        <p:spPr>
          <a:xfrm>
            <a:off x="4646612" y="1604962"/>
            <a:ext cx="4038599" cy="4524374"/>
          </a:xfrm>
          <a:prstGeom prst="rect">
            <a:avLst/>
          </a:prstGeom>
          <a:noFill/>
          <a:ln>
            <a:noFill/>
          </a:ln>
        </p:spPr>
        <p:txBody>
          <a:bodyPr anchorCtr="0" anchor="t" bIns="91425" lIns="91425" rIns="91425" tIns="91425"/>
          <a:lstStyle>
            <a:lvl1pPr indent="-342900" marL="342900" rtl="0" algn="l">
              <a:lnSpc>
                <a:spcPct val="96000"/>
              </a:lnSpc>
              <a:spcBef>
                <a:spcPts val="0"/>
              </a:spcBef>
              <a:spcAft>
                <a:spcPts val="1425"/>
              </a:spcAft>
              <a:defRPr/>
            </a:lvl1pPr>
            <a:lvl2pPr indent="-285750" marL="742950" rtl="0" algn="l">
              <a:lnSpc>
                <a:spcPct val="96000"/>
              </a:lnSpc>
              <a:spcBef>
                <a:spcPts val="0"/>
              </a:spcBef>
              <a:spcAft>
                <a:spcPts val="1138"/>
              </a:spcAft>
              <a:defRPr/>
            </a:lvl2pPr>
            <a:lvl3pPr indent="-228600" marL="1143000" rtl="0" algn="l">
              <a:lnSpc>
                <a:spcPct val="96000"/>
              </a:lnSpc>
              <a:spcBef>
                <a:spcPts val="0"/>
              </a:spcBef>
              <a:spcAft>
                <a:spcPts val="850"/>
              </a:spcAft>
              <a:defRPr/>
            </a:lvl3pPr>
            <a:lvl4pPr indent="-228600" marL="1600200" rtl="0" algn="l">
              <a:lnSpc>
                <a:spcPct val="96000"/>
              </a:lnSpc>
              <a:spcBef>
                <a:spcPts val="0"/>
              </a:spcBef>
              <a:spcAft>
                <a:spcPts val="575"/>
              </a:spcAft>
              <a:defRPr/>
            </a:lvl4pPr>
            <a:lvl5pPr indent="-228600" marL="2057400" rtl="0" algn="l">
              <a:lnSpc>
                <a:spcPct val="96000"/>
              </a:lnSpc>
              <a:spcBef>
                <a:spcPts val="0"/>
              </a:spcBef>
              <a:spcAft>
                <a:spcPts val="288"/>
              </a:spcAft>
              <a:defRPr/>
            </a:lvl5pPr>
            <a:lvl6pPr indent="-114300" marL="2514600" rtl="0" algn="l">
              <a:lnSpc>
                <a:spcPct val="90000"/>
              </a:lnSpc>
              <a:spcBef>
                <a:spcPts val="500"/>
              </a:spcBef>
              <a:buClr>
                <a:schemeClr val="dk1"/>
              </a:buClr>
              <a:buFont typeface="Arial"/>
              <a:buChar char="•"/>
              <a:defRPr/>
            </a:lvl6pPr>
            <a:lvl7pPr indent="-114300" marL="2971800" rtl="0" algn="l">
              <a:lnSpc>
                <a:spcPct val="90000"/>
              </a:lnSpc>
              <a:spcBef>
                <a:spcPts val="500"/>
              </a:spcBef>
              <a:buClr>
                <a:schemeClr val="dk1"/>
              </a:buClr>
              <a:buFont typeface="Arial"/>
              <a:buChar char="•"/>
              <a:defRPr/>
            </a:lvl7pPr>
            <a:lvl8pPr indent="-114300" marL="3429000" rtl="0" algn="l">
              <a:lnSpc>
                <a:spcPct val="90000"/>
              </a:lnSpc>
              <a:spcBef>
                <a:spcPts val="500"/>
              </a:spcBef>
              <a:buClr>
                <a:schemeClr val="dk1"/>
              </a:buClr>
              <a:buFont typeface="Arial"/>
              <a:buChar char="•"/>
              <a:defRPr/>
            </a:lvl8pPr>
            <a:lvl9pPr indent="-114300" marL="3886200" rtl="0" algn="l">
              <a:lnSpc>
                <a:spcPct val="90000"/>
              </a:lnSpc>
              <a:spcBef>
                <a:spcPts val="500"/>
              </a:spcBef>
              <a:buClr>
                <a:schemeClr val="dk1"/>
              </a:buClr>
              <a:buFont typeface="Arial"/>
              <a:buChar char="•"/>
              <a:defRPr/>
            </a:lvl9pPr>
          </a:lstStyle>
          <a:p/>
        </p:txBody>
      </p:sp>
      <p:sp>
        <p:nvSpPr>
          <p:cNvPr id="44" name="Shape 44"/>
          <p:cNvSpPr txBox="1"/>
          <p:nvPr>
            <p:ph idx="10" type="dt"/>
          </p:nvPr>
        </p:nvSpPr>
        <p:spPr>
          <a:xfrm>
            <a:off x="3581400" y="6305550"/>
            <a:ext cx="2132013" cy="474663"/>
          </a:xfrm>
          <a:prstGeom prst="rect">
            <a:avLst/>
          </a:prstGeom>
          <a:noFill/>
          <a:ln>
            <a:noFill/>
          </a:ln>
        </p:spPr>
        <p:txBody>
          <a:bodyPr anchorCtr="0" anchor="t" bIns="91425" lIns="91425" rIns="91425" tIns="91425"/>
          <a:lstStyle>
            <a:lvl1pPr indent="0" marL="0" marR="0" rtl="0" algn="l">
              <a:lnSpc>
                <a:spcPct val="100000"/>
              </a:lnSpc>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5" name="Shape 45"/>
          <p:cNvSpPr txBox="1"/>
          <p:nvPr>
            <p:ph idx="12" type="sldNum"/>
          </p:nvPr>
        </p:nvSpPr>
        <p:spPr>
          <a:xfrm>
            <a:off x="8613775" y="6305550"/>
            <a:ext cx="455612" cy="474663"/>
          </a:xfrm>
          <a:prstGeom prst="rect">
            <a:avLst/>
          </a:prstGeom>
          <a:noFill/>
          <a:ln>
            <a:noFill/>
          </a:ln>
        </p:spPr>
        <p:txBody>
          <a:bodyPr anchorCtr="0" anchor="t" bIns="45000" lIns="90000" rIns="90000" tIns="45000">
            <a:noAutofit/>
          </a:bodyPr>
          <a:lstStyle>
            <a:lvl1pPr indent="0" marL="0" marR="0" rtl="0" algn="l">
              <a:lnSpc>
                <a:spcPct val="100000"/>
              </a:lnSpc>
              <a:spcBef>
                <a:spcPts val="0"/>
              </a:spcBef>
              <a:buNone/>
              <a:defRPr b="0" baseline="0" i="0" sz="1800" u="none" cap="none" strike="noStrike">
                <a:solidFill>
                  <a:srgbClr val="000000"/>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6" name="Shape 46"/>
        <p:cNvGrpSpPr/>
        <p:nvPr/>
      </p:nvGrpSpPr>
      <p:grpSpPr>
        <a:xfrm>
          <a:off x="0" y="0"/>
          <a:ext cx="0" cy="0"/>
          <a:chOff x="0" y="0"/>
          <a:chExt cx="0" cy="0"/>
        </a:xfrm>
      </p:grpSpPr>
      <p:sp>
        <p:nvSpPr>
          <p:cNvPr id="47" name="Shape 47"/>
          <p:cNvSpPr txBox="1"/>
          <p:nvPr>
            <p:ph type="title"/>
          </p:nvPr>
        </p:nvSpPr>
        <p:spPr>
          <a:xfrm>
            <a:off x="630237" y="365125"/>
            <a:ext cx="7886700" cy="1325562"/>
          </a:xfrm>
          <a:prstGeom prst="rect">
            <a:avLst/>
          </a:prstGeom>
          <a:noFill/>
          <a:ln>
            <a:noFill/>
          </a:ln>
        </p:spPr>
        <p:txBody>
          <a:bodyPr anchorCtr="0" anchor="b" bIns="91425" lIns="91425" rIns="91425" tIns="91425"/>
          <a:lstStyle>
            <a:lvl1pPr rtl="0" algn="l">
              <a:lnSpc>
                <a:spcPct val="96000"/>
              </a:lnSpc>
              <a:spcBef>
                <a:spcPts val="0"/>
              </a:spcBef>
              <a:spcAft>
                <a:spcPts val="0"/>
              </a:spcAft>
              <a:defRPr/>
            </a:lvl1pPr>
            <a:lvl2pPr indent="-285750" marL="742950" rtl="0" algn="l">
              <a:lnSpc>
                <a:spcPct val="96000"/>
              </a:lnSpc>
              <a:spcBef>
                <a:spcPts val="0"/>
              </a:spcBef>
              <a:spcAft>
                <a:spcPts val="0"/>
              </a:spcAft>
              <a:defRPr/>
            </a:lvl2pPr>
            <a:lvl3pPr indent="-228600" marL="1143000" rtl="0" algn="l">
              <a:lnSpc>
                <a:spcPct val="96000"/>
              </a:lnSpc>
              <a:spcBef>
                <a:spcPts val="0"/>
              </a:spcBef>
              <a:spcAft>
                <a:spcPts val="0"/>
              </a:spcAft>
              <a:defRPr/>
            </a:lvl3pPr>
            <a:lvl4pPr indent="-228600" marL="1600200" rtl="0" algn="l">
              <a:lnSpc>
                <a:spcPct val="96000"/>
              </a:lnSpc>
              <a:spcBef>
                <a:spcPts val="0"/>
              </a:spcBef>
              <a:spcAft>
                <a:spcPts val="0"/>
              </a:spcAft>
              <a:defRPr/>
            </a:lvl4pPr>
            <a:lvl5pPr indent="-228600" marL="2057400" rtl="0" algn="l">
              <a:lnSpc>
                <a:spcPct val="96000"/>
              </a:lnSpc>
              <a:spcBef>
                <a:spcPts val="0"/>
              </a:spcBef>
              <a:spcAft>
                <a:spcPts val="0"/>
              </a:spcAft>
              <a:defRPr/>
            </a:lvl5pPr>
            <a:lvl6pPr indent="-228600" marL="2514600" rtl="0" algn="l">
              <a:lnSpc>
                <a:spcPct val="96000"/>
              </a:lnSpc>
              <a:spcBef>
                <a:spcPts val="0"/>
              </a:spcBef>
              <a:spcAft>
                <a:spcPts val="0"/>
              </a:spcAft>
              <a:defRPr/>
            </a:lvl6pPr>
            <a:lvl7pPr indent="-228600" marL="2971800" rtl="0" algn="l">
              <a:lnSpc>
                <a:spcPct val="96000"/>
              </a:lnSpc>
              <a:spcBef>
                <a:spcPts val="0"/>
              </a:spcBef>
              <a:spcAft>
                <a:spcPts val="0"/>
              </a:spcAft>
              <a:defRPr/>
            </a:lvl7pPr>
            <a:lvl8pPr indent="-228600" marL="3429000" rtl="0" algn="l">
              <a:lnSpc>
                <a:spcPct val="96000"/>
              </a:lnSpc>
              <a:spcBef>
                <a:spcPts val="0"/>
              </a:spcBef>
              <a:spcAft>
                <a:spcPts val="0"/>
              </a:spcAft>
              <a:defRPr/>
            </a:lvl8pPr>
            <a:lvl9pPr indent="-228600" marL="3886200" rtl="0" algn="l">
              <a:lnSpc>
                <a:spcPct val="96000"/>
              </a:lnSpc>
              <a:spcBef>
                <a:spcPts val="0"/>
              </a:spcBef>
              <a:spcAft>
                <a:spcPts val="0"/>
              </a:spcAft>
              <a:defRPr/>
            </a:lvl9pPr>
          </a:lstStyle>
          <a:p/>
        </p:txBody>
      </p:sp>
      <p:sp>
        <p:nvSpPr>
          <p:cNvPr id="48" name="Shape 48"/>
          <p:cNvSpPr txBox="1"/>
          <p:nvPr>
            <p:ph idx="1" type="body"/>
          </p:nvPr>
        </p:nvSpPr>
        <p:spPr>
          <a:xfrm>
            <a:off x="630237" y="1681163"/>
            <a:ext cx="3868737" cy="823912"/>
          </a:xfrm>
          <a:prstGeom prst="rect">
            <a:avLst/>
          </a:prstGeom>
          <a:noFill/>
          <a:ln>
            <a:noFill/>
          </a:ln>
        </p:spPr>
        <p:txBody>
          <a:bodyPr anchorCtr="0" anchor="b" bIns="91425" lIns="91425" rIns="91425" tIns="91425"/>
          <a:lstStyle>
            <a:lvl1pPr indent="0" marL="0" rtl="0">
              <a:spcBef>
                <a:spcPts val="0"/>
              </a:spcBef>
              <a:buFont typeface="Cabin"/>
              <a:buNone/>
              <a:defRPr/>
            </a:lvl1pPr>
            <a:lvl2pPr indent="0" marL="457200" rtl="0">
              <a:spcBef>
                <a:spcPts val="0"/>
              </a:spcBef>
              <a:buFont typeface="Cabin"/>
              <a:buNone/>
              <a:defRPr/>
            </a:lvl2pPr>
            <a:lvl3pPr indent="0" marL="914400" rtl="0">
              <a:spcBef>
                <a:spcPts val="0"/>
              </a:spcBef>
              <a:buFont typeface="Cabin"/>
              <a:buNone/>
              <a:defRPr/>
            </a:lvl3pPr>
            <a:lvl4pPr indent="0" marL="1371600" rtl="0">
              <a:spcBef>
                <a:spcPts val="0"/>
              </a:spcBef>
              <a:buFont typeface="Cabin"/>
              <a:buNone/>
              <a:defRPr/>
            </a:lvl4pPr>
            <a:lvl5pPr indent="0" marL="1828800" rtl="0">
              <a:spcBef>
                <a:spcPts val="0"/>
              </a:spcBef>
              <a:buFont typeface="Cabin"/>
              <a:buNone/>
              <a:defRPr/>
            </a:lvl5pPr>
            <a:lvl6pPr indent="0" marL="2286000" rtl="0">
              <a:spcBef>
                <a:spcPts val="0"/>
              </a:spcBef>
              <a:buFont typeface="Cabin"/>
              <a:buNone/>
              <a:defRPr/>
            </a:lvl6pPr>
            <a:lvl7pPr indent="0" marL="2743200" rtl="0">
              <a:spcBef>
                <a:spcPts val="0"/>
              </a:spcBef>
              <a:buFont typeface="Cabin"/>
              <a:buNone/>
              <a:defRPr/>
            </a:lvl7pPr>
            <a:lvl8pPr indent="0" marL="3200400" rtl="0">
              <a:spcBef>
                <a:spcPts val="0"/>
              </a:spcBef>
              <a:buFont typeface="Cabin"/>
              <a:buNone/>
              <a:defRPr/>
            </a:lvl8pPr>
            <a:lvl9pPr indent="0" marL="3657600" rtl="0">
              <a:spcBef>
                <a:spcPts val="0"/>
              </a:spcBef>
              <a:buFont typeface="Cabin"/>
              <a:buNone/>
              <a:defRPr/>
            </a:lvl9pPr>
          </a:lstStyle>
          <a:p/>
        </p:txBody>
      </p:sp>
      <p:sp>
        <p:nvSpPr>
          <p:cNvPr id="49" name="Shape 49"/>
          <p:cNvSpPr txBox="1"/>
          <p:nvPr>
            <p:ph idx="2" type="body"/>
          </p:nvPr>
        </p:nvSpPr>
        <p:spPr>
          <a:xfrm>
            <a:off x="630237" y="2505075"/>
            <a:ext cx="3868737" cy="3684588"/>
          </a:xfrm>
          <a:prstGeom prst="rect">
            <a:avLst/>
          </a:prstGeom>
          <a:noFill/>
          <a:ln>
            <a:noFill/>
          </a:ln>
        </p:spPr>
        <p:txBody>
          <a:bodyPr anchorCtr="0" anchor="t" bIns="91425" lIns="91425" rIns="91425" tIns="91425"/>
          <a:lstStyle>
            <a:lvl1pPr indent="-342900" marL="342900" rtl="0" algn="l">
              <a:lnSpc>
                <a:spcPct val="96000"/>
              </a:lnSpc>
              <a:spcBef>
                <a:spcPts val="0"/>
              </a:spcBef>
              <a:spcAft>
                <a:spcPts val="1425"/>
              </a:spcAft>
              <a:defRPr/>
            </a:lvl1pPr>
            <a:lvl2pPr indent="-285750" marL="742950" rtl="0" algn="l">
              <a:lnSpc>
                <a:spcPct val="96000"/>
              </a:lnSpc>
              <a:spcBef>
                <a:spcPts val="0"/>
              </a:spcBef>
              <a:spcAft>
                <a:spcPts val="1138"/>
              </a:spcAft>
              <a:defRPr/>
            </a:lvl2pPr>
            <a:lvl3pPr indent="-228600" marL="1143000" rtl="0" algn="l">
              <a:lnSpc>
                <a:spcPct val="96000"/>
              </a:lnSpc>
              <a:spcBef>
                <a:spcPts val="0"/>
              </a:spcBef>
              <a:spcAft>
                <a:spcPts val="850"/>
              </a:spcAft>
              <a:defRPr/>
            </a:lvl3pPr>
            <a:lvl4pPr indent="-228600" marL="1600200" rtl="0" algn="l">
              <a:lnSpc>
                <a:spcPct val="96000"/>
              </a:lnSpc>
              <a:spcBef>
                <a:spcPts val="0"/>
              </a:spcBef>
              <a:spcAft>
                <a:spcPts val="575"/>
              </a:spcAft>
              <a:defRPr/>
            </a:lvl4pPr>
            <a:lvl5pPr indent="-228600" marL="2057400" rtl="0" algn="l">
              <a:lnSpc>
                <a:spcPct val="96000"/>
              </a:lnSpc>
              <a:spcBef>
                <a:spcPts val="0"/>
              </a:spcBef>
              <a:spcAft>
                <a:spcPts val="288"/>
              </a:spcAft>
              <a:defRPr/>
            </a:lvl5pPr>
            <a:lvl6pPr indent="-114300" marL="2514600" rtl="0" algn="l">
              <a:lnSpc>
                <a:spcPct val="90000"/>
              </a:lnSpc>
              <a:spcBef>
                <a:spcPts val="500"/>
              </a:spcBef>
              <a:buClr>
                <a:schemeClr val="dk1"/>
              </a:buClr>
              <a:buFont typeface="Arial"/>
              <a:buChar char="•"/>
              <a:defRPr/>
            </a:lvl6pPr>
            <a:lvl7pPr indent="-114300" marL="2971800" rtl="0" algn="l">
              <a:lnSpc>
                <a:spcPct val="90000"/>
              </a:lnSpc>
              <a:spcBef>
                <a:spcPts val="500"/>
              </a:spcBef>
              <a:buClr>
                <a:schemeClr val="dk1"/>
              </a:buClr>
              <a:buFont typeface="Arial"/>
              <a:buChar char="•"/>
              <a:defRPr/>
            </a:lvl7pPr>
            <a:lvl8pPr indent="-114300" marL="3429000" rtl="0" algn="l">
              <a:lnSpc>
                <a:spcPct val="90000"/>
              </a:lnSpc>
              <a:spcBef>
                <a:spcPts val="500"/>
              </a:spcBef>
              <a:buClr>
                <a:schemeClr val="dk1"/>
              </a:buClr>
              <a:buFont typeface="Arial"/>
              <a:buChar char="•"/>
              <a:defRPr/>
            </a:lvl8pPr>
            <a:lvl9pPr indent="-114300" marL="3886200" rtl="0" algn="l">
              <a:lnSpc>
                <a:spcPct val="90000"/>
              </a:lnSpc>
              <a:spcBef>
                <a:spcPts val="500"/>
              </a:spcBef>
              <a:buClr>
                <a:schemeClr val="dk1"/>
              </a:buClr>
              <a:buFont typeface="Arial"/>
              <a:buChar char="•"/>
              <a:defRPr/>
            </a:lvl9pPr>
          </a:lstStyle>
          <a:p/>
        </p:txBody>
      </p:sp>
      <p:sp>
        <p:nvSpPr>
          <p:cNvPr id="50" name="Shape 50"/>
          <p:cNvSpPr txBox="1"/>
          <p:nvPr>
            <p:ph idx="3" type="body"/>
          </p:nvPr>
        </p:nvSpPr>
        <p:spPr>
          <a:xfrm>
            <a:off x="4629150" y="1681163"/>
            <a:ext cx="3887787" cy="823912"/>
          </a:xfrm>
          <a:prstGeom prst="rect">
            <a:avLst/>
          </a:prstGeom>
          <a:noFill/>
          <a:ln>
            <a:noFill/>
          </a:ln>
        </p:spPr>
        <p:txBody>
          <a:bodyPr anchorCtr="0" anchor="b" bIns="91425" lIns="91425" rIns="91425" tIns="91425"/>
          <a:lstStyle>
            <a:lvl1pPr indent="0" marL="0" rtl="0">
              <a:spcBef>
                <a:spcPts val="0"/>
              </a:spcBef>
              <a:buFont typeface="Cabin"/>
              <a:buNone/>
              <a:defRPr/>
            </a:lvl1pPr>
            <a:lvl2pPr indent="0" marL="457200" rtl="0">
              <a:spcBef>
                <a:spcPts val="0"/>
              </a:spcBef>
              <a:buFont typeface="Cabin"/>
              <a:buNone/>
              <a:defRPr/>
            </a:lvl2pPr>
            <a:lvl3pPr indent="0" marL="914400" rtl="0">
              <a:spcBef>
                <a:spcPts val="0"/>
              </a:spcBef>
              <a:buFont typeface="Cabin"/>
              <a:buNone/>
              <a:defRPr/>
            </a:lvl3pPr>
            <a:lvl4pPr indent="0" marL="1371600" rtl="0">
              <a:spcBef>
                <a:spcPts val="0"/>
              </a:spcBef>
              <a:buFont typeface="Cabin"/>
              <a:buNone/>
              <a:defRPr/>
            </a:lvl4pPr>
            <a:lvl5pPr indent="0" marL="1828800" rtl="0">
              <a:spcBef>
                <a:spcPts val="0"/>
              </a:spcBef>
              <a:buFont typeface="Cabin"/>
              <a:buNone/>
              <a:defRPr/>
            </a:lvl5pPr>
            <a:lvl6pPr indent="0" marL="2286000" rtl="0">
              <a:spcBef>
                <a:spcPts val="0"/>
              </a:spcBef>
              <a:buFont typeface="Cabin"/>
              <a:buNone/>
              <a:defRPr/>
            </a:lvl6pPr>
            <a:lvl7pPr indent="0" marL="2743200" rtl="0">
              <a:spcBef>
                <a:spcPts val="0"/>
              </a:spcBef>
              <a:buFont typeface="Cabin"/>
              <a:buNone/>
              <a:defRPr/>
            </a:lvl7pPr>
            <a:lvl8pPr indent="0" marL="3200400" rtl="0">
              <a:spcBef>
                <a:spcPts val="0"/>
              </a:spcBef>
              <a:buFont typeface="Cabin"/>
              <a:buNone/>
              <a:defRPr/>
            </a:lvl8pPr>
            <a:lvl9pPr indent="0" marL="3657600" rtl="0">
              <a:spcBef>
                <a:spcPts val="0"/>
              </a:spcBef>
              <a:buFont typeface="Cabin"/>
              <a:buNone/>
              <a:defRPr/>
            </a:lvl9pPr>
          </a:lstStyle>
          <a:p/>
        </p:txBody>
      </p:sp>
      <p:sp>
        <p:nvSpPr>
          <p:cNvPr id="51" name="Shape 51"/>
          <p:cNvSpPr txBox="1"/>
          <p:nvPr>
            <p:ph idx="4" type="body"/>
          </p:nvPr>
        </p:nvSpPr>
        <p:spPr>
          <a:xfrm>
            <a:off x="4629150" y="2505075"/>
            <a:ext cx="3887787" cy="3684588"/>
          </a:xfrm>
          <a:prstGeom prst="rect">
            <a:avLst/>
          </a:prstGeom>
          <a:noFill/>
          <a:ln>
            <a:noFill/>
          </a:ln>
        </p:spPr>
        <p:txBody>
          <a:bodyPr anchorCtr="0" anchor="t" bIns="91425" lIns="91425" rIns="91425" tIns="91425"/>
          <a:lstStyle>
            <a:lvl1pPr indent="-342900" marL="342900" rtl="0" algn="l">
              <a:lnSpc>
                <a:spcPct val="96000"/>
              </a:lnSpc>
              <a:spcBef>
                <a:spcPts val="0"/>
              </a:spcBef>
              <a:spcAft>
                <a:spcPts val="1425"/>
              </a:spcAft>
              <a:defRPr/>
            </a:lvl1pPr>
            <a:lvl2pPr indent="-285750" marL="742950" rtl="0" algn="l">
              <a:lnSpc>
                <a:spcPct val="96000"/>
              </a:lnSpc>
              <a:spcBef>
                <a:spcPts val="0"/>
              </a:spcBef>
              <a:spcAft>
                <a:spcPts val="1138"/>
              </a:spcAft>
              <a:defRPr/>
            </a:lvl2pPr>
            <a:lvl3pPr indent="-228600" marL="1143000" rtl="0" algn="l">
              <a:lnSpc>
                <a:spcPct val="96000"/>
              </a:lnSpc>
              <a:spcBef>
                <a:spcPts val="0"/>
              </a:spcBef>
              <a:spcAft>
                <a:spcPts val="850"/>
              </a:spcAft>
              <a:defRPr/>
            </a:lvl3pPr>
            <a:lvl4pPr indent="-228600" marL="1600200" rtl="0" algn="l">
              <a:lnSpc>
                <a:spcPct val="96000"/>
              </a:lnSpc>
              <a:spcBef>
                <a:spcPts val="0"/>
              </a:spcBef>
              <a:spcAft>
                <a:spcPts val="575"/>
              </a:spcAft>
              <a:defRPr/>
            </a:lvl4pPr>
            <a:lvl5pPr indent="-228600" marL="2057400" rtl="0" algn="l">
              <a:lnSpc>
                <a:spcPct val="96000"/>
              </a:lnSpc>
              <a:spcBef>
                <a:spcPts val="0"/>
              </a:spcBef>
              <a:spcAft>
                <a:spcPts val="288"/>
              </a:spcAft>
              <a:defRPr/>
            </a:lvl5pPr>
            <a:lvl6pPr indent="-114300" marL="2514600" rtl="0" algn="l">
              <a:lnSpc>
                <a:spcPct val="90000"/>
              </a:lnSpc>
              <a:spcBef>
                <a:spcPts val="500"/>
              </a:spcBef>
              <a:buClr>
                <a:schemeClr val="dk1"/>
              </a:buClr>
              <a:buFont typeface="Arial"/>
              <a:buChar char="•"/>
              <a:defRPr/>
            </a:lvl6pPr>
            <a:lvl7pPr indent="-114300" marL="2971800" rtl="0" algn="l">
              <a:lnSpc>
                <a:spcPct val="90000"/>
              </a:lnSpc>
              <a:spcBef>
                <a:spcPts val="500"/>
              </a:spcBef>
              <a:buClr>
                <a:schemeClr val="dk1"/>
              </a:buClr>
              <a:buFont typeface="Arial"/>
              <a:buChar char="•"/>
              <a:defRPr/>
            </a:lvl7pPr>
            <a:lvl8pPr indent="-114300" marL="3429000" rtl="0" algn="l">
              <a:lnSpc>
                <a:spcPct val="90000"/>
              </a:lnSpc>
              <a:spcBef>
                <a:spcPts val="500"/>
              </a:spcBef>
              <a:buClr>
                <a:schemeClr val="dk1"/>
              </a:buClr>
              <a:buFont typeface="Arial"/>
              <a:buChar char="•"/>
              <a:defRPr/>
            </a:lvl8pPr>
            <a:lvl9pPr indent="-114300" marL="3886200" rtl="0" algn="l">
              <a:lnSpc>
                <a:spcPct val="90000"/>
              </a:lnSpc>
              <a:spcBef>
                <a:spcPts val="500"/>
              </a:spcBef>
              <a:buClr>
                <a:schemeClr val="dk1"/>
              </a:buClr>
              <a:buFont typeface="Arial"/>
              <a:buChar char="•"/>
              <a:defRPr/>
            </a:lvl9pPr>
          </a:lstStyle>
          <a:p/>
        </p:txBody>
      </p:sp>
      <p:sp>
        <p:nvSpPr>
          <p:cNvPr id="52" name="Shape 52"/>
          <p:cNvSpPr txBox="1"/>
          <p:nvPr>
            <p:ph idx="10" type="dt"/>
          </p:nvPr>
        </p:nvSpPr>
        <p:spPr>
          <a:xfrm>
            <a:off x="3581400" y="6305550"/>
            <a:ext cx="2132013" cy="474663"/>
          </a:xfrm>
          <a:prstGeom prst="rect">
            <a:avLst/>
          </a:prstGeom>
          <a:noFill/>
          <a:ln>
            <a:noFill/>
          </a:ln>
        </p:spPr>
        <p:txBody>
          <a:bodyPr anchorCtr="0" anchor="t" bIns="91425" lIns="91425" rIns="91425" tIns="91425"/>
          <a:lstStyle>
            <a:lvl1pPr indent="0" marL="0" marR="0" rtl="0" algn="l">
              <a:lnSpc>
                <a:spcPct val="100000"/>
              </a:lnSpc>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53" name="Shape 53"/>
          <p:cNvSpPr txBox="1"/>
          <p:nvPr>
            <p:ph idx="12" type="sldNum"/>
          </p:nvPr>
        </p:nvSpPr>
        <p:spPr>
          <a:xfrm>
            <a:off x="8613775" y="6305550"/>
            <a:ext cx="455612" cy="474663"/>
          </a:xfrm>
          <a:prstGeom prst="rect">
            <a:avLst/>
          </a:prstGeom>
          <a:noFill/>
          <a:ln>
            <a:noFill/>
          </a:ln>
        </p:spPr>
        <p:txBody>
          <a:bodyPr anchorCtr="0" anchor="t" bIns="45000" lIns="90000" rIns="90000" tIns="45000">
            <a:noAutofit/>
          </a:bodyPr>
          <a:lstStyle>
            <a:lvl1pPr indent="0" marL="0" marR="0" rtl="0" algn="l">
              <a:lnSpc>
                <a:spcPct val="100000"/>
              </a:lnSpc>
              <a:spcBef>
                <a:spcPts val="0"/>
              </a:spcBef>
              <a:buNone/>
              <a:defRPr b="0" baseline="0" i="0" sz="1800" u="none" cap="none" strike="noStrike">
                <a:solidFill>
                  <a:srgbClr val="000000"/>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4" name="Shape 54"/>
        <p:cNvGrpSpPr/>
        <p:nvPr/>
      </p:nvGrpSpPr>
      <p:grpSpPr>
        <a:xfrm>
          <a:off x="0" y="0"/>
          <a:ext cx="0" cy="0"/>
          <a:chOff x="0" y="0"/>
          <a:chExt cx="0" cy="0"/>
        </a:xfrm>
      </p:grpSpPr>
      <p:sp>
        <p:nvSpPr>
          <p:cNvPr id="55" name="Shape 55"/>
          <p:cNvSpPr txBox="1"/>
          <p:nvPr>
            <p:ph type="title"/>
          </p:nvPr>
        </p:nvSpPr>
        <p:spPr>
          <a:xfrm>
            <a:off x="1431925" y="360362"/>
            <a:ext cx="7404099" cy="1470024"/>
          </a:xfrm>
          <a:prstGeom prst="rect">
            <a:avLst/>
          </a:prstGeom>
          <a:noFill/>
          <a:ln>
            <a:noFill/>
          </a:ln>
        </p:spPr>
        <p:txBody>
          <a:bodyPr anchorCtr="0" anchor="b" bIns="91425" lIns="91425" rIns="91425" tIns="91425"/>
          <a:lstStyle>
            <a:lvl1pPr rtl="0" algn="l">
              <a:lnSpc>
                <a:spcPct val="96000"/>
              </a:lnSpc>
              <a:spcBef>
                <a:spcPts val="0"/>
              </a:spcBef>
              <a:spcAft>
                <a:spcPts val="0"/>
              </a:spcAft>
              <a:defRPr/>
            </a:lvl1pPr>
            <a:lvl2pPr indent="-285750" marL="742950" rtl="0" algn="l">
              <a:lnSpc>
                <a:spcPct val="96000"/>
              </a:lnSpc>
              <a:spcBef>
                <a:spcPts val="0"/>
              </a:spcBef>
              <a:spcAft>
                <a:spcPts val="0"/>
              </a:spcAft>
              <a:defRPr/>
            </a:lvl2pPr>
            <a:lvl3pPr indent="-228600" marL="1143000" rtl="0" algn="l">
              <a:lnSpc>
                <a:spcPct val="96000"/>
              </a:lnSpc>
              <a:spcBef>
                <a:spcPts val="0"/>
              </a:spcBef>
              <a:spcAft>
                <a:spcPts val="0"/>
              </a:spcAft>
              <a:defRPr/>
            </a:lvl3pPr>
            <a:lvl4pPr indent="-228600" marL="1600200" rtl="0" algn="l">
              <a:lnSpc>
                <a:spcPct val="96000"/>
              </a:lnSpc>
              <a:spcBef>
                <a:spcPts val="0"/>
              </a:spcBef>
              <a:spcAft>
                <a:spcPts val="0"/>
              </a:spcAft>
              <a:defRPr/>
            </a:lvl4pPr>
            <a:lvl5pPr indent="-228600" marL="2057400" rtl="0" algn="l">
              <a:lnSpc>
                <a:spcPct val="96000"/>
              </a:lnSpc>
              <a:spcBef>
                <a:spcPts val="0"/>
              </a:spcBef>
              <a:spcAft>
                <a:spcPts val="0"/>
              </a:spcAft>
              <a:defRPr/>
            </a:lvl5pPr>
            <a:lvl6pPr indent="-228600" marL="2514600" rtl="0" algn="l">
              <a:lnSpc>
                <a:spcPct val="96000"/>
              </a:lnSpc>
              <a:spcBef>
                <a:spcPts val="0"/>
              </a:spcBef>
              <a:spcAft>
                <a:spcPts val="0"/>
              </a:spcAft>
              <a:defRPr/>
            </a:lvl6pPr>
            <a:lvl7pPr indent="-228600" marL="2971800" rtl="0" algn="l">
              <a:lnSpc>
                <a:spcPct val="96000"/>
              </a:lnSpc>
              <a:spcBef>
                <a:spcPts val="0"/>
              </a:spcBef>
              <a:spcAft>
                <a:spcPts val="0"/>
              </a:spcAft>
              <a:defRPr/>
            </a:lvl7pPr>
            <a:lvl8pPr indent="-228600" marL="3429000" rtl="0" algn="l">
              <a:lnSpc>
                <a:spcPct val="96000"/>
              </a:lnSpc>
              <a:spcBef>
                <a:spcPts val="0"/>
              </a:spcBef>
              <a:spcAft>
                <a:spcPts val="0"/>
              </a:spcAft>
              <a:defRPr/>
            </a:lvl8pPr>
            <a:lvl9pPr indent="-228600" marL="3886200" rtl="0" algn="l">
              <a:lnSpc>
                <a:spcPct val="96000"/>
              </a:lnSpc>
              <a:spcBef>
                <a:spcPts val="0"/>
              </a:spcBef>
              <a:spcAft>
                <a:spcPts val="0"/>
              </a:spcAft>
              <a:defRPr/>
            </a:lvl9pPr>
          </a:lstStyle>
          <a:p/>
        </p:txBody>
      </p:sp>
      <p:sp>
        <p:nvSpPr>
          <p:cNvPr id="56" name="Shape 56"/>
          <p:cNvSpPr txBox="1"/>
          <p:nvPr>
            <p:ph idx="10" type="dt"/>
          </p:nvPr>
        </p:nvSpPr>
        <p:spPr>
          <a:xfrm>
            <a:off x="3581400" y="6305550"/>
            <a:ext cx="2132013" cy="474663"/>
          </a:xfrm>
          <a:prstGeom prst="rect">
            <a:avLst/>
          </a:prstGeom>
          <a:noFill/>
          <a:ln>
            <a:noFill/>
          </a:ln>
        </p:spPr>
        <p:txBody>
          <a:bodyPr anchorCtr="0" anchor="t" bIns="91425" lIns="91425" rIns="91425" tIns="91425"/>
          <a:lstStyle>
            <a:lvl1pPr indent="0" marL="0" marR="0" rtl="0" algn="l">
              <a:lnSpc>
                <a:spcPct val="100000"/>
              </a:lnSpc>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57" name="Shape 57"/>
          <p:cNvSpPr txBox="1"/>
          <p:nvPr>
            <p:ph idx="12" type="sldNum"/>
          </p:nvPr>
        </p:nvSpPr>
        <p:spPr>
          <a:xfrm>
            <a:off x="8613775" y="6305550"/>
            <a:ext cx="455612" cy="474663"/>
          </a:xfrm>
          <a:prstGeom prst="rect">
            <a:avLst/>
          </a:prstGeom>
          <a:noFill/>
          <a:ln>
            <a:noFill/>
          </a:ln>
        </p:spPr>
        <p:txBody>
          <a:bodyPr anchorCtr="0" anchor="t" bIns="45000" lIns="90000" rIns="90000" tIns="45000">
            <a:noAutofit/>
          </a:bodyPr>
          <a:lstStyle>
            <a:lvl1pPr indent="0" marL="0" marR="0" rtl="0" algn="l">
              <a:lnSpc>
                <a:spcPct val="100000"/>
              </a:lnSpc>
              <a:spcBef>
                <a:spcPts val="0"/>
              </a:spcBef>
              <a:buNone/>
              <a:defRPr b="0" baseline="0" i="0" sz="1800" u="none" cap="none" strike="noStrike">
                <a:solidFill>
                  <a:srgbClr val="000000"/>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8" name="Shape 58"/>
        <p:cNvGrpSpPr/>
        <p:nvPr/>
      </p:nvGrpSpPr>
      <p:grpSpPr>
        <a:xfrm>
          <a:off x="0" y="0"/>
          <a:ext cx="0" cy="0"/>
          <a:chOff x="0" y="0"/>
          <a:chExt cx="0" cy="0"/>
        </a:xfrm>
      </p:grpSpPr>
      <p:sp>
        <p:nvSpPr>
          <p:cNvPr id="59" name="Shape 59"/>
          <p:cNvSpPr txBox="1"/>
          <p:nvPr>
            <p:ph idx="10" type="dt"/>
          </p:nvPr>
        </p:nvSpPr>
        <p:spPr>
          <a:xfrm>
            <a:off x="3581400" y="6305550"/>
            <a:ext cx="2132013" cy="474663"/>
          </a:xfrm>
          <a:prstGeom prst="rect">
            <a:avLst/>
          </a:prstGeom>
          <a:noFill/>
          <a:ln>
            <a:noFill/>
          </a:ln>
        </p:spPr>
        <p:txBody>
          <a:bodyPr anchorCtr="0" anchor="t" bIns="91425" lIns="91425" rIns="91425" tIns="91425"/>
          <a:lstStyle>
            <a:lvl1pPr indent="0" marL="0" marR="0" rtl="0" algn="l">
              <a:lnSpc>
                <a:spcPct val="100000"/>
              </a:lnSpc>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60" name="Shape 60"/>
          <p:cNvSpPr txBox="1"/>
          <p:nvPr>
            <p:ph idx="12" type="sldNum"/>
          </p:nvPr>
        </p:nvSpPr>
        <p:spPr>
          <a:xfrm>
            <a:off x="8613775" y="6305550"/>
            <a:ext cx="455612" cy="474663"/>
          </a:xfrm>
          <a:prstGeom prst="rect">
            <a:avLst/>
          </a:prstGeom>
          <a:noFill/>
          <a:ln>
            <a:noFill/>
          </a:ln>
        </p:spPr>
        <p:txBody>
          <a:bodyPr anchorCtr="0" anchor="t" bIns="45000" lIns="90000" rIns="90000" tIns="45000">
            <a:noAutofit/>
          </a:bodyPr>
          <a:lstStyle>
            <a:lvl1pPr indent="0" marL="0" marR="0" rtl="0" algn="l">
              <a:lnSpc>
                <a:spcPct val="100000"/>
              </a:lnSpc>
              <a:spcBef>
                <a:spcPts val="0"/>
              </a:spcBef>
              <a:buNone/>
              <a:defRPr b="0" baseline="0" i="0" sz="1800" u="none" cap="none" strike="noStrike">
                <a:solidFill>
                  <a:srgbClr val="000000"/>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61" name="Shape 61"/>
        <p:cNvGrpSpPr/>
        <p:nvPr/>
      </p:nvGrpSpPr>
      <p:grpSpPr>
        <a:xfrm>
          <a:off x="0" y="0"/>
          <a:ext cx="0" cy="0"/>
          <a:chOff x="0" y="0"/>
          <a:chExt cx="0" cy="0"/>
        </a:xfrm>
      </p:grpSpPr>
      <p:sp>
        <p:nvSpPr>
          <p:cNvPr id="62" name="Shape 62"/>
          <p:cNvSpPr txBox="1"/>
          <p:nvPr>
            <p:ph type="title"/>
          </p:nvPr>
        </p:nvSpPr>
        <p:spPr>
          <a:xfrm>
            <a:off x="630237" y="457200"/>
            <a:ext cx="2949575" cy="1600199"/>
          </a:xfrm>
          <a:prstGeom prst="rect">
            <a:avLst/>
          </a:prstGeom>
          <a:noFill/>
          <a:ln>
            <a:noFill/>
          </a:ln>
        </p:spPr>
        <p:txBody>
          <a:bodyPr anchorCtr="0" anchor="b"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3" name="Shape 63"/>
          <p:cNvSpPr txBox="1"/>
          <p:nvPr>
            <p:ph idx="1" type="body"/>
          </p:nvPr>
        </p:nvSpPr>
        <p:spPr>
          <a:xfrm>
            <a:off x="3887787" y="987425"/>
            <a:ext cx="4629150" cy="4873624"/>
          </a:xfrm>
          <a:prstGeom prst="rect">
            <a:avLst/>
          </a:prstGeom>
          <a:noFill/>
          <a:ln>
            <a:noFill/>
          </a:ln>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4" name="Shape 64"/>
          <p:cNvSpPr txBox="1"/>
          <p:nvPr>
            <p:ph idx="2" type="body"/>
          </p:nvPr>
        </p:nvSpPr>
        <p:spPr>
          <a:xfrm>
            <a:off x="630237" y="2057400"/>
            <a:ext cx="2949575" cy="3811588"/>
          </a:xfrm>
          <a:prstGeom prst="rect">
            <a:avLst/>
          </a:prstGeom>
          <a:noFill/>
          <a:ln>
            <a:noFill/>
          </a:ln>
        </p:spPr>
        <p:txBody>
          <a:bodyPr anchorCtr="0" anchor="t" bIns="91425" lIns="91425" rIns="91425" tIns="91425"/>
          <a:lstStyle>
            <a:lvl1pPr indent="0" marL="0" rtl="0">
              <a:spcBef>
                <a:spcPts val="0"/>
              </a:spcBef>
              <a:buFont typeface="Cabin"/>
              <a:buNone/>
              <a:defRPr/>
            </a:lvl1pPr>
            <a:lvl2pPr indent="0" marL="457200" rtl="0">
              <a:spcBef>
                <a:spcPts val="0"/>
              </a:spcBef>
              <a:buFont typeface="Cabin"/>
              <a:buNone/>
              <a:defRPr/>
            </a:lvl2pPr>
            <a:lvl3pPr indent="0" marL="914400" rtl="0">
              <a:spcBef>
                <a:spcPts val="0"/>
              </a:spcBef>
              <a:buFont typeface="Cabin"/>
              <a:buNone/>
              <a:defRPr/>
            </a:lvl3pPr>
            <a:lvl4pPr indent="0" marL="1371600" rtl="0">
              <a:spcBef>
                <a:spcPts val="0"/>
              </a:spcBef>
              <a:buFont typeface="Cabin"/>
              <a:buNone/>
              <a:defRPr/>
            </a:lvl4pPr>
            <a:lvl5pPr indent="0" marL="1828800" rtl="0">
              <a:spcBef>
                <a:spcPts val="0"/>
              </a:spcBef>
              <a:buFont typeface="Cabin"/>
              <a:buNone/>
              <a:defRPr/>
            </a:lvl5pPr>
            <a:lvl6pPr indent="0" marL="2286000" rtl="0">
              <a:spcBef>
                <a:spcPts val="0"/>
              </a:spcBef>
              <a:buFont typeface="Cabin"/>
              <a:buNone/>
              <a:defRPr/>
            </a:lvl6pPr>
            <a:lvl7pPr indent="0" marL="2743200" rtl="0">
              <a:spcBef>
                <a:spcPts val="0"/>
              </a:spcBef>
              <a:buFont typeface="Cabin"/>
              <a:buNone/>
              <a:defRPr/>
            </a:lvl7pPr>
            <a:lvl8pPr indent="0" marL="3200400" rtl="0">
              <a:spcBef>
                <a:spcPts val="0"/>
              </a:spcBef>
              <a:buFont typeface="Cabin"/>
              <a:buNone/>
              <a:defRPr/>
            </a:lvl8pPr>
            <a:lvl9pPr indent="0" marL="3657600" rtl="0">
              <a:spcBef>
                <a:spcPts val="0"/>
              </a:spcBef>
              <a:buFont typeface="Cabin"/>
              <a:buNone/>
              <a:defRPr/>
            </a:lvl9pPr>
          </a:lstStyle>
          <a:p/>
        </p:txBody>
      </p:sp>
      <p:sp>
        <p:nvSpPr>
          <p:cNvPr id="65" name="Shape 65"/>
          <p:cNvSpPr txBox="1"/>
          <p:nvPr>
            <p:ph idx="10" type="dt"/>
          </p:nvPr>
        </p:nvSpPr>
        <p:spPr>
          <a:xfrm>
            <a:off x="3581400" y="6305550"/>
            <a:ext cx="2132013" cy="474663"/>
          </a:xfrm>
          <a:prstGeom prst="rect">
            <a:avLst/>
          </a:prstGeom>
          <a:noFill/>
          <a:ln>
            <a:noFill/>
          </a:ln>
        </p:spPr>
        <p:txBody>
          <a:bodyPr anchorCtr="0" anchor="t" bIns="91425" lIns="91425" rIns="91425" tIns="91425"/>
          <a:lstStyle>
            <a:lvl1pPr indent="0" marL="0" marR="0" rtl="0" algn="l">
              <a:lnSpc>
                <a:spcPct val="100000"/>
              </a:lnSpc>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66" name="Shape 66"/>
          <p:cNvSpPr txBox="1"/>
          <p:nvPr>
            <p:ph idx="12" type="sldNum"/>
          </p:nvPr>
        </p:nvSpPr>
        <p:spPr>
          <a:xfrm>
            <a:off x="8613775" y="6305550"/>
            <a:ext cx="455612" cy="474663"/>
          </a:xfrm>
          <a:prstGeom prst="rect">
            <a:avLst/>
          </a:prstGeom>
          <a:noFill/>
          <a:ln>
            <a:noFill/>
          </a:ln>
        </p:spPr>
        <p:txBody>
          <a:bodyPr anchorCtr="0" anchor="t" bIns="45000" lIns="90000" rIns="90000" tIns="45000">
            <a:noAutofit/>
          </a:bodyPr>
          <a:lstStyle>
            <a:lvl1pPr indent="0" marL="0" marR="0" rtl="0" algn="l">
              <a:lnSpc>
                <a:spcPct val="100000"/>
              </a:lnSpc>
              <a:spcBef>
                <a:spcPts val="0"/>
              </a:spcBef>
              <a:buNone/>
              <a:defRPr b="0" baseline="0" i="0" sz="1800" u="none" cap="none" strike="noStrike">
                <a:solidFill>
                  <a:srgbClr val="000000"/>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2" Type="http://schemas.openxmlformats.org/officeDocument/2006/relationships/theme" Target="../theme/theme3.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8" name="Shape 8"/>
        <p:cNvGrpSpPr/>
        <p:nvPr/>
      </p:nvGrpSpPr>
      <p:grpSpPr>
        <a:xfrm>
          <a:off x="0" y="0"/>
          <a:ext cx="0" cy="0"/>
          <a:chOff x="0" y="0"/>
          <a:chExt cx="0" cy="0"/>
        </a:xfrm>
      </p:grpSpPr>
      <p:sp>
        <p:nvSpPr>
          <p:cNvPr id="9" name="Shape 9"/>
          <p:cNvSpPr/>
          <p:nvPr/>
        </p:nvSpPr>
        <p:spPr>
          <a:xfrm>
            <a:off x="-815975" y="-815975"/>
            <a:ext cx="1638299" cy="1638299"/>
          </a:xfrm>
          <a:custGeom>
            <a:pathLst>
              <a:path extrusionOk="0" h="21600" w="21600">
                <a:moveTo>
                  <a:pt x="21600" y="10800"/>
                </a:moveTo>
                <a:cubicBezTo>
                  <a:pt x="21600" y="16764"/>
                  <a:pt x="16764" y="21600"/>
                  <a:pt x="10800" y="21600"/>
                </a:cubicBezTo>
                <a:cubicBezTo>
                  <a:pt x="4835" y="21600"/>
                  <a:pt x="0" y="16764"/>
                  <a:pt x="0" y="10800"/>
                </a:cubicBezTo>
                <a:cubicBezTo>
                  <a:pt x="0" y="16764"/>
                  <a:pt x="4835" y="21600"/>
                  <a:pt x="10800" y="21600"/>
                </a:cubicBezTo>
                <a:cubicBezTo>
                  <a:pt x="16764" y="21600"/>
                  <a:pt x="21600" y="16764"/>
                  <a:pt x="21600" y="10800"/>
                </a:cubicBezTo>
                <a:close/>
              </a:path>
            </a:pathLst>
          </a:custGeom>
          <a:solidFill>
            <a:srgbClr val="FCFAF4">
              <a:alpha val="32941"/>
            </a:srgbClr>
          </a:solidFill>
          <a:ln cap="flat" cmpd="sng" w="9525">
            <a:solidFill>
              <a:srgbClr val="D1C3A0"/>
            </a:solidFill>
            <a:prstDash val="solid"/>
            <a:round/>
            <a:headEnd len="med" w="med" type="none"/>
            <a:tailEnd len="med" w="med" type="none"/>
          </a:ln>
        </p:spPr>
        <p:txBody>
          <a:bodyPr anchorCtr="0" anchor="ctr" bIns="45700" lIns="91425" rIns="91425" tIns="45700">
            <a:noAutofit/>
          </a:bodyPr>
          <a:lstStyle/>
          <a:p>
            <a:pPr indent="0" lvl="0" marL="0" marR="0" rtl="0" algn="l">
              <a:lnSpc>
                <a:spcPct val="93000"/>
              </a:lnSpc>
              <a:spcBef>
                <a:spcPts val="0"/>
              </a:spcBef>
              <a:spcAft>
                <a:spcPts val="0"/>
              </a:spcAft>
              <a:buNone/>
            </a:pPr>
            <a:r>
              <a:t/>
            </a:r>
            <a:endParaRPr b="0" baseline="0" i="0" sz="1800" u="none" cap="none" strike="noStrike">
              <a:solidFill>
                <a:schemeClr val="dk1"/>
              </a:solidFill>
              <a:latin typeface="Arial"/>
              <a:ea typeface="Arial"/>
              <a:cs typeface="Arial"/>
              <a:sym typeface="Arial"/>
            </a:endParaRPr>
          </a:p>
        </p:txBody>
      </p:sp>
      <p:sp>
        <p:nvSpPr>
          <p:cNvPr id="10" name="Shape 10"/>
          <p:cNvSpPr/>
          <p:nvPr/>
        </p:nvSpPr>
        <p:spPr>
          <a:xfrm>
            <a:off x="168275" y="20638"/>
            <a:ext cx="1701799" cy="1701799"/>
          </a:xfrm>
          <a:prstGeom prst="ellipse">
            <a:avLst/>
          </a:prstGeom>
          <a:noFill/>
          <a:ln cap="flat" cmpd="sng" w="27350">
            <a:solidFill>
              <a:srgbClr val="FFF4DD"/>
            </a:solidFill>
            <a:prstDash val="solid"/>
            <a:round/>
            <a:headEnd len="med" w="med" type="none"/>
            <a:tailEnd len="med" w="med" type="none"/>
          </a:ln>
        </p:spPr>
        <p:txBody>
          <a:bodyPr anchorCtr="0" anchor="ctr" bIns="45700" lIns="91425" rIns="91425" tIns="45700">
            <a:noAutofit/>
          </a:bodyPr>
          <a:lstStyle/>
          <a:p>
            <a:pPr indent="0" lvl="0" marL="0" marR="0" rtl="0" algn="l">
              <a:lnSpc>
                <a:spcPct val="93000"/>
              </a:lnSpc>
              <a:spcBef>
                <a:spcPts val="0"/>
              </a:spcBef>
              <a:spcAft>
                <a:spcPts val="0"/>
              </a:spcAft>
              <a:buNone/>
            </a:pPr>
            <a:r>
              <a:t/>
            </a:r>
            <a:endParaRPr b="0" baseline="0" i="0" sz="1800" u="none" cap="none" strike="noStrike">
              <a:solidFill>
                <a:schemeClr val="dk1"/>
              </a:solidFill>
              <a:latin typeface="Arial"/>
              <a:ea typeface="Arial"/>
              <a:cs typeface="Arial"/>
              <a:sym typeface="Arial"/>
            </a:endParaRPr>
          </a:p>
        </p:txBody>
      </p:sp>
      <p:sp>
        <p:nvSpPr>
          <p:cNvPr id="11" name="Shape 11"/>
          <p:cNvSpPr/>
          <p:nvPr/>
        </p:nvSpPr>
        <p:spPr>
          <a:xfrm rot="2340000">
            <a:off x="184149" y="1054099"/>
            <a:ext cx="1125538" cy="1101725"/>
          </a:xfrm>
          <a:custGeom>
            <a:pathLst>
              <a:path extrusionOk="0" h="21600" w="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adFill>
            <a:gsLst>
              <a:gs pos="0">
                <a:srgbClr val="FEFAF6"/>
              </a:gs>
              <a:gs pos="100000">
                <a:srgbClr val="EED18E"/>
              </a:gs>
            </a:gsLst>
            <a:path path="circle">
              <a:fillToRect b="100%" r="100%"/>
            </a:path>
            <a:tileRect l="-100%" t="-100%"/>
          </a:gradFill>
          <a:ln cap="flat" cmpd="sng" w="9525">
            <a:solidFill>
              <a:srgbClr val="C6B792"/>
            </a:solidFill>
            <a:prstDash val="solid"/>
            <a:round/>
            <a:headEnd len="med" w="med" type="none"/>
            <a:tailEnd len="med" w="med" type="none"/>
          </a:ln>
        </p:spPr>
        <p:txBody>
          <a:bodyPr anchorCtr="0" anchor="ctr" bIns="45700" lIns="91425" rIns="91425" tIns="45700">
            <a:noAutofit/>
          </a:bodyPr>
          <a:lstStyle/>
          <a:p>
            <a:pPr indent="0" lvl="0" marL="0" marR="0" rtl="0" algn="l">
              <a:lnSpc>
                <a:spcPct val="93000"/>
              </a:lnSpc>
              <a:spcBef>
                <a:spcPts val="0"/>
              </a:spcBef>
              <a:spcAft>
                <a:spcPts val="0"/>
              </a:spcAft>
              <a:buNone/>
            </a:pPr>
            <a:r>
              <a:t/>
            </a:r>
            <a:endParaRPr b="0" baseline="0" i="0" sz="1800" u="none" cap="none" strike="noStrike">
              <a:solidFill>
                <a:schemeClr val="dk1"/>
              </a:solidFill>
              <a:latin typeface="Arial"/>
              <a:ea typeface="Arial"/>
              <a:cs typeface="Arial"/>
              <a:sym typeface="Arial"/>
            </a:endParaRPr>
          </a:p>
        </p:txBody>
      </p:sp>
      <p:sp>
        <p:nvSpPr>
          <p:cNvPr id="12" name="Shape 12"/>
          <p:cNvSpPr/>
          <p:nvPr/>
        </p:nvSpPr>
        <p:spPr>
          <a:xfrm>
            <a:off x="1012825" y="0"/>
            <a:ext cx="8131175" cy="6858000"/>
          </a:xfrm>
          <a:prstGeom prst="rect">
            <a:avLst/>
          </a:prstGeom>
          <a:solidFill>
            <a:srgbClr val="FFFFFF"/>
          </a:solidFill>
          <a:ln>
            <a:noFill/>
          </a:ln>
        </p:spPr>
        <p:txBody>
          <a:bodyPr anchorCtr="0" anchor="ctr" bIns="45700" lIns="91425" rIns="91425" tIns="45700">
            <a:noAutofit/>
          </a:bodyPr>
          <a:lstStyle/>
          <a:p>
            <a:pPr indent="0" lvl="0" marL="0" marR="0" rtl="0" algn="l">
              <a:lnSpc>
                <a:spcPct val="93000"/>
              </a:lnSpc>
              <a:spcBef>
                <a:spcPts val="0"/>
              </a:spcBef>
              <a:spcAft>
                <a:spcPts val="0"/>
              </a:spcAft>
              <a:buNone/>
            </a:pPr>
            <a:r>
              <a:t/>
            </a:r>
            <a:endParaRPr b="0" baseline="0" i="0" sz="1800" u="none" cap="none" strike="noStrike">
              <a:solidFill>
                <a:schemeClr val="dk1"/>
              </a:solidFill>
              <a:latin typeface="Arial"/>
              <a:ea typeface="Arial"/>
              <a:cs typeface="Arial"/>
              <a:sym typeface="Arial"/>
            </a:endParaRPr>
          </a:p>
        </p:txBody>
      </p:sp>
      <p:sp>
        <p:nvSpPr>
          <p:cNvPr id="13" name="Shape 13"/>
          <p:cNvSpPr/>
          <p:nvPr/>
        </p:nvSpPr>
        <p:spPr>
          <a:xfrm>
            <a:off x="1014412" y="0"/>
            <a:ext cx="73025" cy="6858000"/>
          </a:xfrm>
          <a:prstGeom prst="rect">
            <a:avLst/>
          </a:prstGeom>
          <a:solidFill>
            <a:srgbClr val="FFFFFF"/>
          </a:solidFill>
          <a:ln>
            <a:noFill/>
          </a:ln>
        </p:spPr>
        <p:txBody>
          <a:bodyPr anchorCtr="0" anchor="ctr" bIns="45700" lIns="91425" rIns="91425" tIns="45700">
            <a:noAutofit/>
          </a:bodyPr>
          <a:lstStyle/>
          <a:p>
            <a:pPr indent="0" lvl="0" marL="0" marR="0" rtl="0" algn="l">
              <a:lnSpc>
                <a:spcPct val="93000"/>
              </a:lnSpc>
              <a:spcBef>
                <a:spcPts val="0"/>
              </a:spcBef>
              <a:spcAft>
                <a:spcPts val="0"/>
              </a:spcAft>
              <a:buNone/>
            </a:pPr>
            <a:r>
              <a:t/>
            </a:r>
            <a:endParaRPr b="0" baseline="0" i="0" sz="1800" u="none" cap="none" strike="noStrike">
              <a:solidFill>
                <a:schemeClr val="dk1"/>
              </a:solidFill>
              <a:latin typeface="Arial"/>
              <a:ea typeface="Arial"/>
              <a:cs typeface="Arial"/>
              <a:sym typeface="Arial"/>
            </a:endParaRPr>
          </a:p>
        </p:txBody>
      </p:sp>
      <p:sp>
        <p:nvSpPr>
          <p:cNvPr id="14" name="Shape 14"/>
          <p:cNvSpPr txBox="1"/>
          <p:nvPr>
            <p:ph type="title"/>
          </p:nvPr>
        </p:nvSpPr>
        <p:spPr>
          <a:xfrm>
            <a:off x="1431925" y="360362"/>
            <a:ext cx="7404099" cy="1470024"/>
          </a:xfrm>
          <a:prstGeom prst="rect">
            <a:avLst/>
          </a:prstGeom>
          <a:noFill/>
          <a:ln>
            <a:noFill/>
          </a:ln>
        </p:spPr>
        <p:txBody>
          <a:bodyPr anchorCtr="0" anchor="b" bIns="91425" lIns="91425" rIns="91425" tIns="91425"/>
          <a:lstStyle>
            <a:lvl1pPr indent="0" marL="0" marR="0" rtl="0" algn="l">
              <a:lnSpc>
                <a:spcPct val="96000"/>
              </a:lnSpc>
              <a:spcBef>
                <a:spcPts val="0"/>
              </a:spcBef>
              <a:spcAft>
                <a:spcPts val="0"/>
              </a:spcAft>
              <a:defRPr/>
            </a:lvl1pPr>
            <a:lvl2pPr indent="-285750" marL="742950" marR="0" rtl="0" algn="l">
              <a:lnSpc>
                <a:spcPct val="96000"/>
              </a:lnSpc>
              <a:spcBef>
                <a:spcPts val="0"/>
              </a:spcBef>
              <a:spcAft>
                <a:spcPts val="0"/>
              </a:spcAft>
              <a:defRPr/>
            </a:lvl2pPr>
            <a:lvl3pPr indent="-228600" marL="1143000" marR="0" rtl="0" algn="l">
              <a:lnSpc>
                <a:spcPct val="96000"/>
              </a:lnSpc>
              <a:spcBef>
                <a:spcPts val="0"/>
              </a:spcBef>
              <a:spcAft>
                <a:spcPts val="0"/>
              </a:spcAft>
              <a:defRPr/>
            </a:lvl3pPr>
            <a:lvl4pPr indent="-228600" marL="1600200" marR="0" rtl="0" algn="l">
              <a:lnSpc>
                <a:spcPct val="96000"/>
              </a:lnSpc>
              <a:spcBef>
                <a:spcPts val="0"/>
              </a:spcBef>
              <a:spcAft>
                <a:spcPts val="0"/>
              </a:spcAft>
              <a:defRPr/>
            </a:lvl4pPr>
            <a:lvl5pPr indent="-228600" marL="2057400" marR="0" rtl="0" algn="l">
              <a:lnSpc>
                <a:spcPct val="96000"/>
              </a:lnSpc>
              <a:spcBef>
                <a:spcPts val="0"/>
              </a:spcBef>
              <a:spcAft>
                <a:spcPts val="0"/>
              </a:spcAft>
              <a:defRPr/>
            </a:lvl5pPr>
            <a:lvl6pPr indent="-228600" marL="2514600" marR="0" rtl="0" algn="l">
              <a:lnSpc>
                <a:spcPct val="96000"/>
              </a:lnSpc>
              <a:spcBef>
                <a:spcPts val="0"/>
              </a:spcBef>
              <a:spcAft>
                <a:spcPts val="0"/>
              </a:spcAft>
              <a:defRPr/>
            </a:lvl6pPr>
            <a:lvl7pPr indent="-228600" marL="2971800" marR="0" rtl="0" algn="l">
              <a:lnSpc>
                <a:spcPct val="96000"/>
              </a:lnSpc>
              <a:spcBef>
                <a:spcPts val="0"/>
              </a:spcBef>
              <a:spcAft>
                <a:spcPts val="0"/>
              </a:spcAft>
              <a:defRPr/>
            </a:lvl7pPr>
            <a:lvl8pPr indent="-228600" marL="3429000" marR="0" rtl="0" algn="l">
              <a:lnSpc>
                <a:spcPct val="96000"/>
              </a:lnSpc>
              <a:spcBef>
                <a:spcPts val="0"/>
              </a:spcBef>
              <a:spcAft>
                <a:spcPts val="0"/>
              </a:spcAft>
              <a:defRPr/>
            </a:lvl8pPr>
            <a:lvl9pPr indent="-228600" marL="3886200" marR="0" rtl="0" algn="l">
              <a:lnSpc>
                <a:spcPct val="96000"/>
              </a:lnSpc>
              <a:spcBef>
                <a:spcPts val="0"/>
              </a:spcBef>
              <a:spcAft>
                <a:spcPts val="0"/>
              </a:spcAft>
              <a:defRPr/>
            </a:lvl9pPr>
          </a:lstStyle>
          <a:p/>
        </p:txBody>
      </p:sp>
      <p:sp>
        <p:nvSpPr>
          <p:cNvPr id="15" name="Shape 15"/>
          <p:cNvSpPr txBox="1"/>
          <p:nvPr>
            <p:ph idx="10" type="dt"/>
          </p:nvPr>
        </p:nvSpPr>
        <p:spPr>
          <a:xfrm>
            <a:off x="3581400" y="6305550"/>
            <a:ext cx="2132013" cy="474663"/>
          </a:xfrm>
          <a:prstGeom prst="rect">
            <a:avLst/>
          </a:prstGeom>
          <a:noFill/>
          <a:ln>
            <a:noFill/>
          </a:ln>
        </p:spPr>
        <p:txBody>
          <a:bodyPr anchorCtr="0" anchor="t" bIns="91425" lIns="91425" rIns="91425" tIns="91425"/>
          <a:lstStyle>
            <a:lvl1pPr indent="0" marL="0" marR="0" rtl="0" algn="l">
              <a:lnSpc>
                <a:spcPct val="100000"/>
              </a:lnSpc>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16" name="Shape 16"/>
          <p:cNvSpPr txBox="1"/>
          <p:nvPr/>
        </p:nvSpPr>
        <p:spPr>
          <a:xfrm>
            <a:off x="5715000" y="6305550"/>
            <a:ext cx="2895600" cy="476249"/>
          </a:xfrm>
          <a:prstGeom prst="rect">
            <a:avLst/>
          </a:prstGeom>
          <a:noFill/>
          <a:ln>
            <a:noFill/>
          </a:ln>
        </p:spPr>
        <p:txBody>
          <a:bodyPr anchorCtr="0" anchor="ctr" bIns="45700" lIns="91425" rIns="91425" tIns="45700">
            <a:noAutofit/>
          </a:bodyPr>
          <a:lstStyle/>
          <a:p>
            <a:pPr indent="0" lvl="0" marL="0" marR="0" rtl="0" algn="l">
              <a:lnSpc>
                <a:spcPct val="93000"/>
              </a:lnSpc>
              <a:spcBef>
                <a:spcPts val="0"/>
              </a:spcBef>
              <a:spcAft>
                <a:spcPts val="0"/>
              </a:spcAft>
              <a:buNone/>
            </a:pPr>
            <a:r>
              <a:t/>
            </a:r>
            <a:endParaRPr b="0" baseline="0" i="0" sz="1800" u="none" cap="none" strike="noStrike">
              <a:solidFill>
                <a:schemeClr val="dk1"/>
              </a:solidFill>
              <a:latin typeface="Arial"/>
              <a:ea typeface="Arial"/>
              <a:cs typeface="Arial"/>
              <a:sym typeface="Arial"/>
            </a:endParaRPr>
          </a:p>
        </p:txBody>
      </p:sp>
      <p:sp>
        <p:nvSpPr>
          <p:cNvPr id="17" name="Shape 17"/>
          <p:cNvSpPr txBox="1"/>
          <p:nvPr>
            <p:ph idx="12" type="sldNum"/>
          </p:nvPr>
        </p:nvSpPr>
        <p:spPr>
          <a:xfrm>
            <a:off x="8613775" y="6305550"/>
            <a:ext cx="455612" cy="474663"/>
          </a:xfrm>
          <a:prstGeom prst="rect">
            <a:avLst/>
          </a:prstGeom>
          <a:noFill/>
          <a:ln>
            <a:noFill/>
          </a:ln>
        </p:spPr>
        <p:txBody>
          <a:bodyPr anchorCtr="0" anchor="t" bIns="45000" lIns="90000" rIns="90000" tIns="45000">
            <a:noAutofit/>
          </a:bodyPr>
          <a:lstStyle>
            <a:lvl1pPr indent="0" marL="0" marR="0" rtl="0" algn="l">
              <a:lnSpc>
                <a:spcPct val="100000"/>
              </a:lnSpc>
              <a:spcBef>
                <a:spcPts val="0"/>
              </a:spcBef>
              <a:buNone/>
              <a:defRPr b="0" baseline="0" i="0" sz="1800" u="none" cap="none" strike="noStrike">
                <a:solidFill>
                  <a:srgbClr val="000000"/>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
        <p:nvSpPr>
          <p:cNvPr id="18" name="Shape 18"/>
          <p:cNvSpPr/>
          <p:nvPr/>
        </p:nvSpPr>
        <p:spPr>
          <a:xfrm>
            <a:off x="922337" y="1414462"/>
            <a:ext cx="209549" cy="209549"/>
          </a:xfrm>
          <a:prstGeom prst="ellipse">
            <a:avLst/>
          </a:prstGeom>
          <a:gradFill>
            <a:gsLst>
              <a:gs pos="0">
                <a:srgbClr val="DAF5FE"/>
              </a:gs>
              <a:gs pos="100000">
                <a:srgbClr val="00AAD4"/>
              </a:gs>
            </a:gsLst>
            <a:path path="circle">
              <a:fillToRect b="100%" r="100%"/>
            </a:path>
            <a:tileRect l="-100%" t="-100%"/>
          </a:gradFill>
          <a:ln cap="flat" cmpd="sng" w="9525">
            <a:solidFill>
              <a:srgbClr val="308DA4"/>
            </a:solidFill>
            <a:prstDash val="solid"/>
            <a:round/>
            <a:headEnd len="med" w="med" type="none"/>
            <a:tailEnd len="med" w="med" type="none"/>
          </a:ln>
        </p:spPr>
        <p:txBody>
          <a:bodyPr anchorCtr="0" anchor="ctr" bIns="45700" lIns="91425" rIns="91425" tIns="45700">
            <a:noAutofit/>
          </a:bodyPr>
          <a:lstStyle/>
          <a:p>
            <a:pPr indent="0" lvl="0" marL="0" marR="0" rtl="0" algn="l">
              <a:lnSpc>
                <a:spcPct val="93000"/>
              </a:lnSpc>
              <a:spcBef>
                <a:spcPts val="0"/>
              </a:spcBef>
              <a:spcAft>
                <a:spcPts val="0"/>
              </a:spcAft>
              <a:buNone/>
            </a:pPr>
            <a:r>
              <a:t/>
            </a:r>
            <a:endParaRPr b="0" baseline="0" i="0" sz="1800" u="none" cap="none" strike="noStrike">
              <a:solidFill>
                <a:schemeClr val="dk1"/>
              </a:solidFill>
              <a:latin typeface="Arial"/>
              <a:ea typeface="Arial"/>
              <a:cs typeface="Arial"/>
              <a:sym typeface="Arial"/>
            </a:endParaRPr>
          </a:p>
        </p:txBody>
      </p:sp>
      <p:sp>
        <p:nvSpPr>
          <p:cNvPr id="19" name="Shape 19"/>
          <p:cNvSpPr/>
          <p:nvPr/>
        </p:nvSpPr>
        <p:spPr>
          <a:xfrm>
            <a:off x="1157287" y="1344612"/>
            <a:ext cx="63500" cy="63500"/>
          </a:xfrm>
          <a:prstGeom prst="ellipse">
            <a:avLst/>
          </a:prstGeom>
          <a:noFill/>
          <a:ln cap="flat" cmpd="sng" w="12600">
            <a:solidFill>
              <a:srgbClr val="317F93"/>
            </a:solidFill>
            <a:prstDash val="solid"/>
            <a:round/>
            <a:headEnd len="med" w="med" type="none"/>
            <a:tailEnd len="med" w="med" type="none"/>
          </a:ln>
        </p:spPr>
        <p:txBody>
          <a:bodyPr anchorCtr="0" anchor="ctr" bIns="45700" lIns="91425" rIns="91425" tIns="45700">
            <a:noAutofit/>
          </a:bodyPr>
          <a:lstStyle/>
          <a:p>
            <a:pPr indent="0" lvl="0" marL="0" marR="0" rtl="0" algn="l">
              <a:lnSpc>
                <a:spcPct val="93000"/>
              </a:lnSpc>
              <a:spcBef>
                <a:spcPts val="0"/>
              </a:spcBef>
              <a:spcAft>
                <a:spcPts val="0"/>
              </a:spcAft>
              <a:buNone/>
            </a:pPr>
            <a:r>
              <a:t/>
            </a:r>
            <a:endParaRPr b="0" baseline="0" i="0" sz="1800" u="none" cap="none" strike="noStrike">
              <a:solidFill>
                <a:schemeClr val="dk1"/>
              </a:solidFill>
              <a:latin typeface="Arial"/>
              <a:ea typeface="Arial"/>
              <a:cs typeface="Arial"/>
              <a:sym typeface="Arial"/>
            </a:endParaRPr>
          </a:p>
        </p:txBody>
      </p:sp>
      <p:sp>
        <p:nvSpPr>
          <p:cNvPr id="20" name="Shape 20"/>
          <p:cNvSpPr txBox="1"/>
          <p:nvPr>
            <p:ph idx="1" type="body"/>
          </p:nvPr>
        </p:nvSpPr>
        <p:spPr>
          <a:xfrm>
            <a:off x="457200" y="1604962"/>
            <a:ext cx="8228013" cy="4524374"/>
          </a:xfrm>
          <a:prstGeom prst="rect">
            <a:avLst/>
          </a:prstGeom>
          <a:noFill/>
          <a:ln>
            <a:noFill/>
          </a:ln>
        </p:spPr>
        <p:txBody>
          <a:bodyPr anchorCtr="0" anchor="t" bIns="91425" lIns="91425" rIns="91425" tIns="91425"/>
          <a:lstStyle>
            <a:lvl1pPr indent="-342900" marL="342900" marR="0" rtl="0" algn="l">
              <a:lnSpc>
                <a:spcPct val="96000"/>
              </a:lnSpc>
              <a:spcBef>
                <a:spcPts val="0"/>
              </a:spcBef>
              <a:spcAft>
                <a:spcPts val="1425"/>
              </a:spcAft>
              <a:defRPr/>
            </a:lvl1pPr>
            <a:lvl2pPr indent="-285750" marL="742950" marR="0" rtl="0" algn="l">
              <a:lnSpc>
                <a:spcPct val="96000"/>
              </a:lnSpc>
              <a:spcBef>
                <a:spcPts val="0"/>
              </a:spcBef>
              <a:spcAft>
                <a:spcPts val="1138"/>
              </a:spcAft>
              <a:defRPr/>
            </a:lvl2pPr>
            <a:lvl3pPr indent="-228600" marL="1143000" marR="0" rtl="0" algn="l">
              <a:lnSpc>
                <a:spcPct val="96000"/>
              </a:lnSpc>
              <a:spcBef>
                <a:spcPts val="0"/>
              </a:spcBef>
              <a:spcAft>
                <a:spcPts val="850"/>
              </a:spcAft>
              <a:defRPr/>
            </a:lvl3pPr>
            <a:lvl4pPr indent="-228600" marL="1600200" marR="0" rtl="0" algn="l">
              <a:lnSpc>
                <a:spcPct val="96000"/>
              </a:lnSpc>
              <a:spcBef>
                <a:spcPts val="0"/>
              </a:spcBef>
              <a:spcAft>
                <a:spcPts val="575"/>
              </a:spcAft>
              <a:defRPr/>
            </a:lvl4pPr>
            <a:lvl5pPr indent="-228600" marL="2057400" marR="0" rtl="0" algn="l">
              <a:lnSpc>
                <a:spcPct val="96000"/>
              </a:lnSpc>
              <a:spcBef>
                <a:spcPts val="0"/>
              </a:spcBef>
              <a:spcAft>
                <a:spcPts val="288"/>
              </a:spcAft>
              <a:defRPr/>
            </a:lvl5pPr>
            <a:lvl6pPr indent="-114300" marL="2514600" marR="0" rtl="0" algn="l">
              <a:lnSpc>
                <a:spcPct val="90000"/>
              </a:lnSpc>
              <a:spcBef>
                <a:spcPts val="500"/>
              </a:spcBef>
              <a:buClr>
                <a:schemeClr val="dk1"/>
              </a:buClr>
              <a:buFont typeface="Arial"/>
              <a:buChar char="•"/>
              <a:defRPr/>
            </a:lvl6pPr>
            <a:lvl7pPr indent="-114300" marL="2971800" marR="0" rtl="0" algn="l">
              <a:lnSpc>
                <a:spcPct val="90000"/>
              </a:lnSpc>
              <a:spcBef>
                <a:spcPts val="500"/>
              </a:spcBef>
              <a:buClr>
                <a:schemeClr val="dk1"/>
              </a:buClr>
              <a:buFont typeface="Arial"/>
              <a:buChar char="•"/>
              <a:defRPr/>
            </a:lvl7pPr>
            <a:lvl8pPr indent="-114300" marL="3429000" marR="0" rtl="0" algn="l">
              <a:lnSpc>
                <a:spcPct val="90000"/>
              </a:lnSpc>
              <a:spcBef>
                <a:spcPts val="500"/>
              </a:spcBef>
              <a:buClr>
                <a:schemeClr val="dk1"/>
              </a:buClr>
              <a:buFont typeface="Arial"/>
              <a:buChar char="•"/>
              <a:defRPr/>
            </a:lvl8pPr>
            <a:lvl9pPr indent="-114300" marL="3886200" marR="0" rtl="0" algn="l">
              <a:lnSpc>
                <a:spcPct val="90000"/>
              </a:lnSpc>
              <a:spcBef>
                <a:spcPts val="500"/>
              </a:spcBef>
              <a:buClr>
                <a:schemeClr val="dk1"/>
              </a:buClr>
              <a:buFont typeface="Arial"/>
              <a:buChar char="•"/>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83" name="Shape 83"/>
        <p:cNvGrpSpPr/>
        <p:nvPr/>
      </p:nvGrpSpPr>
      <p:grpSpPr>
        <a:xfrm>
          <a:off x="0" y="0"/>
          <a:ext cx="0" cy="0"/>
          <a:chOff x="0" y="0"/>
          <a:chExt cx="0" cy="0"/>
        </a:xfrm>
      </p:grpSpPr>
      <p:sp>
        <p:nvSpPr>
          <p:cNvPr id="84" name="Shape 84"/>
          <p:cNvSpPr/>
          <p:nvPr/>
        </p:nvSpPr>
        <p:spPr>
          <a:xfrm>
            <a:off x="-815975" y="-815975"/>
            <a:ext cx="1638299" cy="1638299"/>
          </a:xfrm>
          <a:custGeom>
            <a:pathLst>
              <a:path extrusionOk="0" h="21600" w="21600">
                <a:moveTo>
                  <a:pt x="21600" y="10800"/>
                </a:moveTo>
                <a:cubicBezTo>
                  <a:pt x="21600" y="16764"/>
                  <a:pt x="16764" y="21600"/>
                  <a:pt x="10800" y="21600"/>
                </a:cubicBezTo>
                <a:cubicBezTo>
                  <a:pt x="4835" y="21600"/>
                  <a:pt x="0" y="16764"/>
                  <a:pt x="0" y="10800"/>
                </a:cubicBezTo>
                <a:cubicBezTo>
                  <a:pt x="0" y="16764"/>
                  <a:pt x="4835" y="21600"/>
                  <a:pt x="10800" y="21600"/>
                </a:cubicBezTo>
                <a:cubicBezTo>
                  <a:pt x="16764" y="21600"/>
                  <a:pt x="21600" y="16764"/>
                  <a:pt x="21600" y="10800"/>
                </a:cubicBezTo>
                <a:close/>
              </a:path>
            </a:pathLst>
          </a:custGeom>
          <a:solidFill>
            <a:srgbClr val="FCFAF4">
              <a:alpha val="32941"/>
            </a:srgbClr>
          </a:solidFill>
          <a:ln cap="flat" cmpd="sng" w="9525">
            <a:solidFill>
              <a:srgbClr val="D1C3A0"/>
            </a:solidFill>
            <a:prstDash val="solid"/>
            <a:round/>
            <a:headEnd len="med" w="med" type="none"/>
            <a:tailEnd len="med" w="med" type="none"/>
          </a:ln>
        </p:spPr>
        <p:txBody>
          <a:bodyPr anchorCtr="0" anchor="ctr" bIns="45700" lIns="91425" rIns="91425" tIns="45700">
            <a:noAutofit/>
          </a:bodyPr>
          <a:lstStyle/>
          <a:p>
            <a:pPr indent="0" lvl="0" marL="0" marR="0" rtl="0" algn="l">
              <a:lnSpc>
                <a:spcPct val="93000"/>
              </a:lnSpc>
              <a:spcBef>
                <a:spcPts val="0"/>
              </a:spcBef>
              <a:spcAft>
                <a:spcPts val="0"/>
              </a:spcAft>
              <a:buNone/>
            </a:pPr>
            <a:r>
              <a:t/>
            </a:r>
            <a:endParaRPr b="0" baseline="0" i="0" sz="1800" u="none" cap="none" strike="noStrike">
              <a:solidFill>
                <a:schemeClr val="dk1"/>
              </a:solidFill>
              <a:latin typeface="Arial"/>
              <a:ea typeface="Arial"/>
              <a:cs typeface="Arial"/>
              <a:sym typeface="Arial"/>
            </a:endParaRPr>
          </a:p>
        </p:txBody>
      </p:sp>
      <p:sp>
        <p:nvSpPr>
          <p:cNvPr id="85" name="Shape 85"/>
          <p:cNvSpPr/>
          <p:nvPr/>
        </p:nvSpPr>
        <p:spPr>
          <a:xfrm>
            <a:off x="168275" y="20638"/>
            <a:ext cx="1701799" cy="1701799"/>
          </a:xfrm>
          <a:prstGeom prst="ellipse">
            <a:avLst/>
          </a:prstGeom>
          <a:noFill/>
          <a:ln cap="flat" cmpd="sng" w="27350">
            <a:solidFill>
              <a:srgbClr val="FFF4DD"/>
            </a:solidFill>
            <a:prstDash val="solid"/>
            <a:round/>
            <a:headEnd len="med" w="med" type="none"/>
            <a:tailEnd len="med" w="med" type="none"/>
          </a:ln>
        </p:spPr>
        <p:txBody>
          <a:bodyPr anchorCtr="0" anchor="ctr" bIns="45700" lIns="91425" rIns="91425" tIns="45700">
            <a:noAutofit/>
          </a:bodyPr>
          <a:lstStyle/>
          <a:p>
            <a:pPr indent="0" lvl="0" marL="0" marR="0" rtl="0" algn="l">
              <a:lnSpc>
                <a:spcPct val="93000"/>
              </a:lnSpc>
              <a:spcBef>
                <a:spcPts val="0"/>
              </a:spcBef>
              <a:spcAft>
                <a:spcPts val="0"/>
              </a:spcAft>
              <a:buNone/>
            </a:pPr>
            <a:r>
              <a:t/>
            </a:r>
            <a:endParaRPr b="0" baseline="0" i="0" sz="1800" u="none" cap="none" strike="noStrike">
              <a:solidFill>
                <a:schemeClr val="dk1"/>
              </a:solidFill>
              <a:latin typeface="Arial"/>
              <a:ea typeface="Arial"/>
              <a:cs typeface="Arial"/>
              <a:sym typeface="Arial"/>
            </a:endParaRPr>
          </a:p>
        </p:txBody>
      </p:sp>
      <p:sp>
        <p:nvSpPr>
          <p:cNvPr id="86" name="Shape 86"/>
          <p:cNvSpPr/>
          <p:nvPr/>
        </p:nvSpPr>
        <p:spPr>
          <a:xfrm rot="2340000">
            <a:off x="184149" y="1054099"/>
            <a:ext cx="1125538" cy="1101725"/>
          </a:xfrm>
          <a:custGeom>
            <a:pathLst>
              <a:path extrusionOk="0" h="21600" w="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adFill>
            <a:gsLst>
              <a:gs pos="0">
                <a:srgbClr val="FEFAF6"/>
              </a:gs>
              <a:gs pos="100000">
                <a:srgbClr val="EED18E"/>
              </a:gs>
            </a:gsLst>
            <a:path path="circle">
              <a:fillToRect b="100%" r="100%"/>
            </a:path>
            <a:tileRect l="-100%" t="-100%"/>
          </a:gradFill>
          <a:ln cap="flat" cmpd="sng" w="9525">
            <a:solidFill>
              <a:srgbClr val="C6B792"/>
            </a:solidFill>
            <a:prstDash val="solid"/>
            <a:round/>
            <a:headEnd len="med" w="med" type="none"/>
            <a:tailEnd len="med" w="med" type="none"/>
          </a:ln>
        </p:spPr>
        <p:txBody>
          <a:bodyPr anchorCtr="0" anchor="ctr" bIns="45700" lIns="91425" rIns="91425" tIns="45700">
            <a:noAutofit/>
          </a:bodyPr>
          <a:lstStyle/>
          <a:p>
            <a:pPr indent="0" lvl="0" marL="0" marR="0" rtl="0" algn="l">
              <a:lnSpc>
                <a:spcPct val="93000"/>
              </a:lnSpc>
              <a:spcBef>
                <a:spcPts val="0"/>
              </a:spcBef>
              <a:spcAft>
                <a:spcPts val="0"/>
              </a:spcAft>
              <a:buNone/>
            </a:pPr>
            <a:r>
              <a:t/>
            </a:r>
            <a:endParaRPr b="0" baseline="0" i="0" sz="1800" u="none" cap="none" strike="noStrike">
              <a:solidFill>
                <a:schemeClr val="dk1"/>
              </a:solidFill>
              <a:latin typeface="Arial"/>
              <a:ea typeface="Arial"/>
              <a:cs typeface="Arial"/>
              <a:sym typeface="Arial"/>
            </a:endParaRPr>
          </a:p>
        </p:txBody>
      </p:sp>
      <p:sp>
        <p:nvSpPr>
          <p:cNvPr id="87" name="Shape 87"/>
          <p:cNvSpPr/>
          <p:nvPr/>
        </p:nvSpPr>
        <p:spPr>
          <a:xfrm>
            <a:off x="1012825" y="0"/>
            <a:ext cx="8131175" cy="6858000"/>
          </a:xfrm>
          <a:prstGeom prst="rect">
            <a:avLst/>
          </a:prstGeom>
          <a:solidFill>
            <a:srgbClr val="FFFFFF"/>
          </a:solidFill>
          <a:ln>
            <a:noFill/>
          </a:ln>
        </p:spPr>
        <p:txBody>
          <a:bodyPr anchorCtr="0" anchor="ctr" bIns="45700" lIns="91425" rIns="91425" tIns="45700">
            <a:noAutofit/>
          </a:bodyPr>
          <a:lstStyle/>
          <a:p>
            <a:pPr indent="0" lvl="0" marL="0" marR="0" rtl="0" algn="l">
              <a:lnSpc>
                <a:spcPct val="93000"/>
              </a:lnSpc>
              <a:spcBef>
                <a:spcPts val="0"/>
              </a:spcBef>
              <a:spcAft>
                <a:spcPts val="0"/>
              </a:spcAft>
              <a:buNone/>
            </a:pPr>
            <a:r>
              <a:t/>
            </a:r>
            <a:endParaRPr b="0" baseline="0" i="0" sz="1800" u="none" cap="none" strike="noStrike">
              <a:solidFill>
                <a:schemeClr val="dk1"/>
              </a:solidFill>
              <a:latin typeface="Arial"/>
              <a:ea typeface="Arial"/>
              <a:cs typeface="Arial"/>
              <a:sym typeface="Arial"/>
            </a:endParaRPr>
          </a:p>
        </p:txBody>
      </p:sp>
      <p:sp>
        <p:nvSpPr>
          <p:cNvPr id="88" name="Shape 88"/>
          <p:cNvSpPr/>
          <p:nvPr/>
        </p:nvSpPr>
        <p:spPr>
          <a:xfrm>
            <a:off x="1014412" y="0"/>
            <a:ext cx="73025" cy="6858000"/>
          </a:xfrm>
          <a:prstGeom prst="rect">
            <a:avLst/>
          </a:prstGeom>
          <a:solidFill>
            <a:srgbClr val="FFFFFF"/>
          </a:solidFill>
          <a:ln>
            <a:noFill/>
          </a:ln>
        </p:spPr>
        <p:txBody>
          <a:bodyPr anchorCtr="0" anchor="ctr" bIns="45700" lIns="91425" rIns="91425" tIns="45700">
            <a:noAutofit/>
          </a:bodyPr>
          <a:lstStyle/>
          <a:p>
            <a:pPr indent="0" lvl="0" marL="0" marR="0" rtl="0" algn="l">
              <a:lnSpc>
                <a:spcPct val="93000"/>
              </a:lnSpc>
              <a:spcBef>
                <a:spcPts val="0"/>
              </a:spcBef>
              <a:spcAft>
                <a:spcPts val="0"/>
              </a:spcAft>
              <a:buNone/>
            </a:pPr>
            <a:r>
              <a:t/>
            </a:r>
            <a:endParaRPr b="0" baseline="0" i="0" sz="1800" u="none" cap="none" strike="noStrike">
              <a:solidFill>
                <a:schemeClr val="dk1"/>
              </a:solidFill>
              <a:latin typeface="Arial"/>
              <a:ea typeface="Arial"/>
              <a:cs typeface="Arial"/>
              <a:sym typeface="Arial"/>
            </a:endParaRPr>
          </a:p>
        </p:txBody>
      </p:sp>
      <p:sp>
        <p:nvSpPr>
          <p:cNvPr id="89" name="Shape 89"/>
          <p:cNvSpPr txBox="1"/>
          <p:nvPr>
            <p:ph type="title"/>
          </p:nvPr>
        </p:nvSpPr>
        <p:spPr>
          <a:xfrm>
            <a:off x="1435100" y="274637"/>
            <a:ext cx="7496174" cy="1141411"/>
          </a:xfrm>
          <a:prstGeom prst="rect">
            <a:avLst/>
          </a:prstGeom>
          <a:noFill/>
          <a:ln>
            <a:noFill/>
          </a:ln>
        </p:spPr>
        <p:txBody>
          <a:bodyPr anchorCtr="0" anchor="t" bIns="91425" lIns="91425" rIns="91425" tIns="91425"/>
          <a:lstStyle>
            <a:lvl1pPr indent="0" marL="0" marR="0" rtl="0" algn="l">
              <a:lnSpc>
                <a:spcPct val="96000"/>
              </a:lnSpc>
              <a:spcBef>
                <a:spcPts val="0"/>
              </a:spcBef>
              <a:spcAft>
                <a:spcPts val="0"/>
              </a:spcAft>
              <a:defRPr/>
            </a:lvl1pPr>
            <a:lvl2pPr indent="-285750" marL="742950" marR="0" rtl="0" algn="l">
              <a:lnSpc>
                <a:spcPct val="96000"/>
              </a:lnSpc>
              <a:spcBef>
                <a:spcPts val="0"/>
              </a:spcBef>
              <a:spcAft>
                <a:spcPts val="0"/>
              </a:spcAft>
              <a:defRPr/>
            </a:lvl2pPr>
            <a:lvl3pPr indent="-228600" marL="1143000" marR="0" rtl="0" algn="l">
              <a:lnSpc>
                <a:spcPct val="96000"/>
              </a:lnSpc>
              <a:spcBef>
                <a:spcPts val="0"/>
              </a:spcBef>
              <a:spcAft>
                <a:spcPts val="0"/>
              </a:spcAft>
              <a:defRPr/>
            </a:lvl3pPr>
            <a:lvl4pPr indent="-228600" marL="1600200" marR="0" rtl="0" algn="l">
              <a:lnSpc>
                <a:spcPct val="96000"/>
              </a:lnSpc>
              <a:spcBef>
                <a:spcPts val="0"/>
              </a:spcBef>
              <a:spcAft>
                <a:spcPts val="0"/>
              </a:spcAft>
              <a:defRPr/>
            </a:lvl4pPr>
            <a:lvl5pPr indent="-228600" marL="2057400" marR="0" rtl="0" algn="l">
              <a:lnSpc>
                <a:spcPct val="96000"/>
              </a:lnSpc>
              <a:spcBef>
                <a:spcPts val="0"/>
              </a:spcBef>
              <a:spcAft>
                <a:spcPts val="0"/>
              </a:spcAft>
              <a:defRPr/>
            </a:lvl5pPr>
            <a:lvl6pPr indent="-228600" marL="2514600" marR="0" rtl="0" algn="l">
              <a:lnSpc>
                <a:spcPct val="96000"/>
              </a:lnSpc>
              <a:spcBef>
                <a:spcPts val="0"/>
              </a:spcBef>
              <a:spcAft>
                <a:spcPts val="0"/>
              </a:spcAft>
              <a:defRPr/>
            </a:lvl6pPr>
            <a:lvl7pPr indent="-228600" marL="2971800" marR="0" rtl="0" algn="l">
              <a:lnSpc>
                <a:spcPct val="96000"/>
              </a:lnSpc>
              <a:spcBef>
                <a:spcPts val="0"/>
              </a:spcBef>
              <a:spcAft>
                <a:spcPts val="0"/>
              </a:spcAft>
              <a:defRPr/>
            </a:lvl7pPr>
            <a:lvl8pPr indent="-228600" marL="3429000" marR="0" rtl="0" algn="l">
              <a:lnSpc>
                <a:spcPct val="96000"/>
              </a:lnSpc>
              <a:spcBef>
                <a:spcPts val="0"/>
              </a:spcBef>
              <a:spcAft>
                <a:spcPts val="0"/>
              </a:spcAft>
              <a:defRPr/>
            </a:lvl8pPr>
            <a:lvl9pPr indent="-228600" marL="3886200" marR="0" rtl="0" algn="l">
              <a:lnSpc>
                <a:spcPct val="96000"/>
              </a:lnSpc>
              <a:spcBef>
                <a:spcPts val="0"/>
              </a:spcBef>
              <a:spcAft>
                <a:spcPts val="0"/>
              </a:spcAft>
              <a:defRPr/>
            </a:lvl9pPr>
          </a:lstStyle>
          <a:p/>
        </p:txBody>
      </p:sp>
      <p:sp>
        <p:nvSpPr>
          <p:cNvPr id="90" name="Shape 90"/>
          <p:cNvSpPr txBox="1"/>
          <p:nvPr>
            <p:ph idx="1" type="body"/>
          </p:nvPr>
        </p:nvSpPr>
        <p:spPr>
          <a:xfrm>
            <a:off x="1435100" y="1447800"/>
            <a:ext cx="7496174" cy="4799013"/>
          </a:xfrm>
          <a:prstGeom prst="rect">
            <a:avLst/>
          </a:prstGeom>
          <a:noFill/>
          <a:ln>
            <a:noFill/>
          </a:ln>
        </p:spPr>
        <p:txBody>
          <a:bodyPr anchorCtr="0" anchor="t" bIns="91425" lIns="91425" rIns="91425" tIns="91425"/>
          <a:lstStyle>
            <a:lvl1pPr indent="-342900" marL="342900" marR="0" rtl="0" algn="l">
              <a:lnSpc>
                <a:spcPct val="96000"/>
              </a:lnSpc>
              <a:spcBef>
                <a:spcPts val="0"/>
              </a:spcBef>
              <a:spcAft>
                <a:spcPts val="1425"/>
              </a:spcAft>
              <a:defRPr/>
            </a:lvl1pPr>
            <a:lvl2pPr indent="-285750" marL="742950" marR="0" rtl="0" algn="l">
              <a:lnSpc>
                <a:spcPct val="96000"/>
              </a:lnSpc>
              <a:spcBef>
                <a:spcPts val="0"/>
              </a:spcBef>
              <a:spcAft>
                <a:spcPts val="1138"/>
              </a:spcAft>
              <a:defRPr/>
            </a:lvl2pPr>
            <a:lvl3pPr indent="-228600" marL="1143000" marR="0" rtl="0" algn="l">
              <a:lnSpc>
                <a:spcPct val="96000"/>
              </a:lnSpc>
              <a:spcBef>
                <a:spcPts val="0"/>
              </a:spcBef>
              <a:spcAft>
                <a:spcPts val="850"/>
              </a:spcAft>
              <a:defRPr/>
            </a:lvl3pPr>
            <a:lvl4pPr indent="-228600" marL="1600200" marR="0" rtl="0" algn="l">
              <a:lnSpc>
                <a:spcPct val="96000"/>
              </a:lnSpc>
              <a:spcBef>
                <a:spcPts val="0"/>
              </a:spcBef>
              <a:spcAft>
                <a:spcPts val="575"/>
              </a:spcAft>
              <a:defRPr/>
            </a:lvl4pPr>
            <a:lvl5pPr indent="-228600" marL="2057400" marR="0" rtl="0" algn="l">
              <a:lnSpc>
                <a:spcPct val="96000"/>
              </a:lnSpc>
              <a:spcBef>
                <a:spcPts val="0"/>
              </a:spcBef>
              <a:spcAft>
                <a:spcPts val="288"/>
              </a:spcAft>
              <a:defRPr/>
            </a:lvl5pPr>
            <a:lvl6pPr indent="-114300" marL="2514600" marR="0" rtl="0" algn="l">
              <a:lnSpc>
                <a:spcPct val="90000"/>
              </a:lnSpc>
              <a:spcBef>
                <a:spcPts val="500"/>
              </a:spcBef>
              <a:buClr>
                <a:schemeClr val="dk1"/>
              </a:buClr>
              <a:buFont typeface="Arial"/>
              <a:buChar char="•"/>
              <a:defRPr/>
            </a:lvl6pPr>
            <a:lvl7pPr indent="-114300" marL="2971800" marR="0" rtl="0" algn="l">
              <a:lnSpc>
                <a:spcPct val="90000"/>
              </a:lnSpc>
              <a:spcBef>
                <a:spcPts val="500"/>
              </a:spcBef>
              <a:buClr>
                <a:schemeClr val="dk1"/>
              </a:buClr>
              <a:buFont typeface="Arial"/>
              <a:buChar char="•"/>
              <a:defRPr/>
            </a:lvl7pPr>
            <a:lvl8pPr indent="-114300" marL="3429000" marR="0" rtl="0" algn="l">
              <a:lnSpc>
                <a:spcPct val="90000"/>
              </a:lnSpc>
              <a:spcBef>
                <a:spcPts val="500"/>
              </a:spcBef>
              <a:buClr>
                <a:schemeClr val="dk1"/>
              </a:buClr>
              <a:buFont typeface="Arial"/>
              <a:buChar char="•"/>
              <a:defRPr/>
            </a:lvl8pPr>
            <a:lvl9pPr indent="-114300" marL="3886200" marR="0" rtl="0" algn="l">
              <a:lnSpc>
                <a:spcPct val="90000"/>
              </a:lnSpc>
              <a:spcBef>
                <a:spcPts val="500"/>
              </a:spcBef>
              <a:buClr>
                <a:schemeClr val="dk1"/>
              </a:buClr>
              <a:buFont typeface="Arial"/>
              <a:buChar char="•"/>
              <a:defRPr/>
            </a:lvl9pPr>
          </a:lstStyle>
          <a:p/>
        </p:txBody>
      </p:sp>
      <p:sp>
        <p:nvSpPr>
          <p:cNvPr id="91" name="Shape 91"/>
          <p:cNvSpPr txBox="1"/>
          <p:nvPr>
            <p:ph idx="10" type="dt"/>
          </p:nvPr>
        </p:nvSpPr>
        <p:spPr>
          <a:xfrm>
            <a:off x="3581400" y="6305550"/>
            <a:ext cx="2132013" cy="474663"/>
          </a:xfrm>
          <a:prstGeom prst="rect">
            <a:avLst/>
          </a:prstGeom>
          <a:noFill/>
          <a:ln>
            <a:noFill/>
          </a:ln>
        </p:spPr>
        <p:txBody>
          <a:bodyPr anchorCtr="0" anchor="t" bIns="91425" lIns="91425" rIns="91425" tIns="91425"/>
          <a:lstStyle>
            <a:lvl1pPr indent="0" marL="0" marR="0" rtl="0" algn="l">
              <a:lnSpc>
                <a:spcPct val="100000"/>
              </a:lnSpc>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92" name="Shape 92"/>
          <p:cNvSpPr txBox="1"/>
          <p:nvPr/>
        </p:nvSpPr>
        <p:spPr>
          <a:xfrm>
            <a:off x="5715000" y="6305550"/>
            <a:ext cx="2895600" cy="476249"/>
          </a:xfrm>
          <a:prstGeom prst="rect">
            <a:avLst/>
          </a:prstGeom>
          <a:noFill/>
          <a:ln>
            <a:noFill/>
          </a:ln>
        </p:spPr>
        <p:txBody>
          <a:bodyPr anchorCtr="0" anchor="ctr" bIns="45700" lIns="91425" rIns="91425" tIns="45700">
            <a:noAutofit/>
          </a:bodyPr>
          <a:lstStyle/>
          <a:p>
            <a:pPr indent="0" lvl="0" marL="0" marR="0" rtl="0" algn="l">
              <a:lnSpc>
                <a:spcPct val="93000"/>
              </a:lnSpc>
              <a:spcBef>
                <a:spcPts val="0"/>
              </a:spcBef>
              <a:spcAft>
                <a:spcPts val="0"/>
              </a:spcAft>
              <a:buNone/>
            </a:pPr>
            <a:r>
              <a:t/>
            </a:r>
            <a:endParaRPr b="0" baseline="0" i="0" sz="1800" u="none" cap="none" strike="noStrike">
              <a:solidFill>
                <a:schemeClr val="dk1"/>
              </a:solidFill>
              <a:latin typeface="Arial"/>
              <a:ea typeface="Arial"/>
              <a:cs typeface="Arial"/>
              <a:sym typeface="Arial"/>
            </a:endParaRPr>
          </a:p>
        </p:txBody>
      </p:sp>
      <p:sp>
        <p:nvSpPr>
          <p:cNvPr id="93" name="Shape 93"/>
          <p:cNvSpPr txBox="1"/>
          <p:nvPr>
            <p:ph idx="12" type="sldNum"/>
          </p:nvPr>
        </p:nvSpPr>
        <p:spPr>
          <a:xfrm>
            <a:off x="8613775" y="6305550"/>
            <a:ext cx="455612" cy="474663"/>
          </a:xfrm>
          <a:prstGeom prst="rect">
            <a:avLst/>
          </a:prstGeom>
          <a:noFill/>
          <a:ln>
            <a:noFill/>
          </a:ln>
        </p:spPr>
        <p:txBody>
          <a:bodyPr anchorCtr="0" anchor="t" bIns="45000" lIns="90000" rIns="90000" tIns="45000">
            <a:noAutofit/>
          </a:bodyPr>
          <a:lstStyle>
            <a:lvl1pPr indent="0" marL="0" marR="0" rtl="0" algn="l">
              <a:lnSpc>
                <a:spcPct val="100000"/>
              </a:lnSpc>
              <a:spcBef>
                <a:spcPts val="0"/>
              </a:spcBef>
              <a:buNone/>
              <a:defRPr b="0" baseline="0" i="0" sz="1800" u="none" cap="none" strike="noStrike">
                <a:solidFill>
                  <a:srgbClr val="000000"/>
                </a:solidFill>
                <a:latin typeface="Cabin"/>
                <a:ea typeface="Cabin"/>
                <a:cs typeface="Cabin"/>
                <a:sym typeface="Cabin"/>
              </a:defRPr>
            </a:lvl1pPr>
          </a:lstStyle>
          <a:p>
            <a:pPr indent="0" lvl="0" marL="0">
              <a:spcBef>
                <a:spcPts val="0"/>
              </a:spcBef>
              <a:buSzPct val="25000"/>
              <a:buNone/>
            </a:pPr>
            <a:fld id="{00000000-1234-1234-1234-123412341234}" type="slidenum">
              <a:rPr lang="en-US"/>
              <a:t>‹#›</a:t>
            </a:fld>
          </a:p>
        </p:txBody>
      </p:sp>
    </p:spTree>
  </p:cSld>
  <p:clrMap accent1="accent1" accent2="accent2" accent3="accent3" accent4="accent4" accent5="accent5" accent6="accent6" bg1="lt1" bg2="dk2" tx1="dk1" tx2="lt2" folHlink="folHlink" hlink="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 Id="rId3" Type="http://schemas.openxmlformats.org/officeDocument/2006/relationships/hyperlink" Target="http://www.pravda.ru/" TargetMode="External"/><Relationship Id="rId4" Type="http://schemas.openxmlformats.org/officeDocument/2006/relationships/hyperlink" Target="http://www.eurofoodseattle.com/catering-menus-cyrillic.htm" TargetMode="External"/><Relationship Id="rId5" Type="http://schemas.openxmlformats.org/officeDocument/2006/relationships/hyperlink" Target="http://www.merlot.org/merlot/materials.htm?category=2440" TargetMode="External"/><Relationship Id="rId6" Type="http://schemas.openxmlformats.org/officeDocument/2006/relationships/hyperlink" Target="http://www.lmp.ucla.edu/Lessons.aspx?menu=003"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 Id="rId3" Type="http://schemas.openxmlformats.org/officeDocument/2006/relationships/hyperlink" Target="http://startalk.nhlrc.ucla.edu/default_startalk.asp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hyperlink" Target="http://startalk.umd.edu/principle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image" Target="../media/image0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2" name="Shape 152"/>
        <p:cNvGrpSpPr/>
        <p:nvPr/>
      </p:nvGrpSpPr>
      <p:grpSpPr>
        <a:xfrm>
          <a:off x="0" y="0"/>
          <a:ext cx="0" cy="0"/>
          <a:chOff x="0" y="0"/>
          <a:chExt cx="0" cy="0"/>
        </a:xfrm>
      </p:grpSpPr>
      <p:sp>
        <p:nvSpPr>
          <p:cNvPr id="153" name="Shape 153"/>
          <p:cNvSpPr txBox="1"/>
          <p:nvPr>
            <p:ph type="title"/>
          </p:nvPr>
        </p:nvSpPr>
        <p:spPr>
          <a:xfrm>
            <a:off x="1431925" y="360362"/>
            <a:ext cx="7710488" cy="2490787"/>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spcAft>
                <a:spcPts val="0"/>
              </a:spcAft>
              <a:buSzPct val="25000"/>
              <a:buNone/>
            </a:pPr>
            <a:r>
              <a:rPr b="1" baseline="0" i="0" lang="en-US" sz="4300" u="none" cap="none" strike="noStrike">
                <a:solidFill>
                  <a:srgbClr val="572314"/>
                </a:solidFill>
                <a:latin typeface="Cabin"/>
                <a:ea typeface="Cabin"/>
                <a:cs typeface="Cabin"/>
                <a:sym typeface="Cabin"/>
              </a:rPr>
              <a:t>STARTALK: Preparing  Teachers for the </a:t>
            </a:r>
            <a:br>
              <a:rPr b="1" baseline="0" i="0" lang="en-US" sz="4300" u="none" cap="none" strike="noStrike">
                <a:solidFill>
                  <a:srgbClr val="572314"/>
                </a:solidFill>
                <a:latin typeface="Cabin"/>
                <a:ea typeface="Cabin"/>
                <a:cs typeface="Cabin"/>
                <a:sym typeface="Cabin"/>
              </a:rPr>
            </a:br>
            <a:r>
              <a:rPr b="1" baseline="0" i="0" lang="en-US" sz="4300" u="none" cap="none" strike="noStrike">
                <a:solidFill>
                  <a:srgbClr val="572314"/>
                </a:solidFill>
                <a:latin typeface="Cabin"/>
                <a:ea typeface="Cabin"/>
                <a:cs typeface="Cabin"/>
                <a:sym typeface="Cabin"/>
              </a:rPr>
              <a:t>21st Centur</a:t>
            </a:r>
            <a:r>
              <a:rPr b="0" baseline="0" i="0" lang="en-US" sz="4300" u="none" cap="none" strike="noStrike">
                <a:solidFill>
                  <a:srgbClr val="572314"/>
                </a:solidFill>
                <a:latin typeface="Cabin"/>
                <a:ea typeface="Cabin"/>
                <a:cs typeface="Cabin"/>
                <a:sym typeface="Cabin"/>
              </a:rPr>
              <a:t>y</a:t>
            </a:r>
          </a:p>
        </p:txBody>
      </p:sp>
      <p:sp>
        <p:nvSpPr>
          <p:cNvPr id="154" name="Shape 154"/>
          <p:cNvSpPr txBox="1"/>
          <p:nvPr>
            <p:ph idx="1" type="subTitle"/>
          </p:nvPr>
        </p:nvSpPr>
        <p:spPr>
          <a:xfrm>
            <a:off x="1431925" y="3076575"/>
            <a:ext cx="7405687" cy="52705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spcAft>
                <a:spcPts val="0"/>
              </a:spcAft>
              <a:buSzPct val="25000"/>
              <a:buNone/>
            </a:pPr>
            <a:r>
              <a:rPr b="0" baseline="0" i="0" lang="en-US" sz="4300" u="none" cap="none" strike="noStrike">
                <a:solidFill>
                  <a:srgbClr val="572314"/>
                </a:solidFill>
                <a:latin typeface="Cabin"/>
                <a:ea typeface="Cabin"/>
                <a:cs typeface="Cabin"/>
                <a:sym typeface="Cabin"/>
              </a:rPr>
              <a:t>Day </a:t>
            </a:r>
            <a:r>
              <a:rPr lang="en-US" sz="4300">
                <a:solidFill>
                  <a:srgbClr val="572314"/>
                </a:solidFill>
                <a:latin typeface="Cabin"/>
                <a:ea typeface="Cabin"/>
                <a:cs typeface="Cabin"/>
                <a:sym typeface="Cabin"/>
              </a:rPr>
              <a:t>3</a:t>
            </a:r>
            <a:r>
              <a:rPr b="0" baseline="0" i="0" lang="en-US" sz="4300" u="none" cap="none" strike="noStrike">
                <a:solidFill>
                  <a:srgbClr val="572314"/>
                </a:solidFill>
                <a:latin typeface="Cabin"/>
                <a:ea typeface="Cabin"/>
                <a:cs typeface="Cabin"/>
                <a:sym typeface="Cabin"/>
              </a:rPr>
              <a:t> July </a:t>
            </a:r>
            <a:r>
              <a:rPr lang="en-US" sz="4300">
                <a:solidFill>
                  <a:srgbClr val="572314"/>
                </a:solidFill>
                <a:latin typeface="Cabin"/>
                <a:ea typeface="Cabin"/>
                <a:cs typeface="Cabin"/>
                <a:sym typeface="Cabin"/>
              </a:rPr>
              <a:t>10</a:t>
            </a:r>
            <a:r>
              <a:rPr b="0" baseline="0" i="0" lang="en-US" sz="4300" u="none" cap="none" strike="noStrike">
                <a:solidFill>
                  <a:srgbClr val="572314"/>
                </a:solidFill>
                <a:latin typeface="Cabin"/>
                <a:ea typeface="Cabin"/>
                <a:cs typeface="Cabin"/>
                <a:sym typeface="Cabin"/>
              </a:rPr>
              <a:t>, 201</a:t>
            </a:r>
            <a:r>
              <a:rPr lang="en-US" sz="4300">
                <a:solidFill>
                  <a:srgbClr val="572314"/>
                </a:solidFill>
                <a:latin typeface="Cabin"/>
                <a:ea typeface="Cabin"/>
                <a:cs typeface="Cabin"/>
                <a:sym typeface="Cabin"/>
              </a:rPr>
              <a:t>5</a:t>
            </a:r>
          </a:p>
          <a:p>
            <a:pPr indent="0" lvl="0" marL="0" marR="0" rtl="0" algn="l">
              <a:lnSpc>
                <a:spcPct val="100000"/>
              </a:lnSpc>
              <a:spcBef>
                <a:spcPts val="0"/>
              </a:spcBef>
              <a:spcAft>
                <a:spcPts val="0"/>
              </a:spcAft>
              <a:buNone/>
            </a:pPr>
            <a:r>
              <a:t/>
            </a:r>
            <a:endParaRPr b="0" baseline="0" i="0" sz="4300" u="none" cap="none" strike="noStrike">
              <a:solidFill>
                <a:srgbClr val="572314"/>
              </a:solidFill>
              <a:latin typeface="Cabin"/>
              <a:ea typeface="Cabin"/>
              <a:cs typeface="Cabin"/>
              <a:sym typeface="Cabin"/>
            </a:endParaRPr>
          </a:p>
        </p:txBody>
      </p:sp>
      <p:pic>
        <p:nvPicPr>
          <p:cNvPr id="155" name="Shape 155"/>
          <p:cNvPicPr preferRelativeResize="0"/>
          <p:nvPr/>
        </p:nvPicPr>
        <p:blipFill rotWithShape="1">
          <a:blip r:embed="rId3">
            <a:alphaModFix/>
          </a:blip>
          <a:srcRect b="0" l="0" r="0" t="0"/>
          <a:stretch/>
        </p:blipFill>
        <p:spPr>
          <a:xfrm>
            <a:off x="1035050" y="4675187"/>
            <a:ext cx="8051799" cy="990599"/>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7" name="Shape 217"/>
        <p:cNvGrpSpPr/>
        <p:nvPr/>
      </p:nvGrpSpPr>
      <p:grpSpPr>
        <a:xfrm>
          <a:off x="0" y="0"/>
          <a:ext cx="0" cy="0"/>
          <a:chOff x="0" y="0"/>
          <a:chExt cx="0" cy="0"/>
        </a:xfrm>
      </p:grpSpPr>
      <p:sp>
        <p:nvSpPr>
          <p:cNvPr id="218" name="Shape 218"/>
          <p:cNvSpPr txBox="1"/>
          <p:nvPr>
            <p:ph type="title"/>
          </p:nvPr>
        </p:nvSpPr>
        <p:spPr>
          <a:xfrm>
            <a:off x="1435100" y="274637"/>
            <a:ext cx="7497762" cy="114300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spcAft>
                <a:spcPts val="0"/>
              </a:spcAft>
              <a:buSzPct val="25000"/>
              <a:buNone/>
            </a:pPr>
            <a:r>
              <a:rPr b="0" baseline="0" i="0" lang="en-US" sz="4300" u="none" cap="none" strike="noStrike">
                <a:solidFill>
                  <a:srgbClr val="572314"/>
                </a:solidFill>
                <a:latin typeface="Cabin"/>
                <a:ea typeface="Cabin"/>
                <a:cs typeface="Cabin"/>
                <a:sym typeface="Cabin"/>
              </a:rPr>
              <a:t>Communities</a:t>
            </a:r>
          </a:p>
        </p:txBody>
      </p:sp>
      <p:sp>
        <p:nvSpPr>
          <p:cNvPr id="219" name="Shape 219"/>
          <p:cNvSpPr txBox="1"/>
          <p:nvPr/>
        </p:nvSpPr>
        <p:spPr>
          <a:xfrm>
            <a:off x="1435100" y="1447800"/>
            <a:ext cx="7497762" cy="4800600"/>
          </a:xfrm>
          <a:prstGeom prst="rect">
            <a:avLst/>
          </a:prstGeom>
          <a:noFill/>
          <a:ln>
            <a:noFill/>
          </a:ln>
        </p:spPr>
        <p:txBody>
          <a:bodyPr anchorCtr="0" anchor="t" bIns="45000" lIns="90000" rIns="90000" tIns="45000">
            <a:noAutofit/>
          </a:bodyPr>
          <a:lstStyle/>
          <a:p>
            <a:pPr indent="-288925" lvl="0" marL="365125" marR="0" rtl="0" algn="l">
              <a:lnSpc>
                <a:spcPct val="100000"/>
              </a:lnSpc>
              <a:spcBef>
                <a:spcPts val="0"/>
              </a:spcBef>
              <a:spcAft>
                <a:spcPts val="1425"/>
              </a:spcAft>
              <a:buClr>
                <a:srgbClr val="3891A7"/>
              </a:buClr>
              <a:buSzPct val="80000"/>
              <a:buFont typeface="Noto Symbol"/>
              <a:buChar char="●"/>
            </a:pPr>
            <a:r>
              <a:rPr b="0" baseline="0" i="0" lang="en-US" sz="3200" u="none" cap="none" strike="noStrike">
                <a:solidFill>
                  <a:srgbClr val="000000"/>
                </a:solidFill>
                <a:latin typeface="Cabin"/>
                <a:ea typeface="Cabin"/>
                <a:cs typeface="Cabin"/>
                <a:sym typeface="Cabin"/>
              </a:rPr>
              <a:t>Extending learning experiences from the world language classroom to the home and multilingual and multicultural community emphasizes living in a global society.</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4" name="Shape 224"/>
        <p:cNvGrpSpPr/>
        <p:nvPr/>
      </p:nvGrpSpPr>
      <p:grpSpPr>
        <a:xfrm>
          <a:off x="0" y="0"/>
          <a:ext cx="0" cy="0"/>
          <a:chOff x="0" y="0"/>
          <a:chExt cx="0" cy="0"/>
        </a:xfrm>
      </p:grpSpPr>
      <p:sp>
        <p:nvSpPr>
          <p:cNvPr id="225" name="Shape 225"/>
          <p:cNvSpPr txBox="1"/>
          <p:nvPr>
            <p:ph type="title"/>
          </p:nvPr>
        </p:nvSpPr>
        <p:spPr>
          <a:xfrm>
            <a:off x="1435100" y="274637"/>
            <a:ext cx="7497762" cy="114300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spcAft>
                <a:spcPts val="0"/>
              </a:spcAft>
              <a:buSzPct val="25000"/>
              <a:buNone/>
            </a:pPr>
            <a:r>
              <a:rPr b="1" baseline="0" i="0" lang="en-US" sz="4000" u="none" cap="none" strike="noStrike">
                <a:solidFill>
                  <a:srgbClr val="572314"/>
                </a:solidFill>
                <a:latin typeface="Cabin"/>
                <a:ea typeface="Cabin"/>
                <a:cs typeface="Cabin"/>
                <a:sym typeface="Cabin"/>
              </a:rPr>
              <a:t>Adapting and Using Age-Appropriate Authentic Materials</a:t>
            </a:r>
            <a:br>
              <a:rPr b="0" baseline="0" i="0" lang="en-US" sz="4300" u="none" cap="none" strike="noStrike">
                <a:solidFill>
                  <a:srgbClr val="572314"/>
                </a:solidFill>
                <a:latin typeface="Cabin"/>
                <a:ea typeface="Cabin"/>
                <a:cs typeface="Cabin"/>
                <a:sym typeface="Cabin"/>
              </a:rPr>
            </a:br>
          </a:p>
        </p:txBody>
      </p:sp>
      <p:sp>
        <p:nvSpPr>
          <p:cNvPr id="226" name="Shape 226"/>
          <p:cNvSpPr txBox="1"/>
          <p:nvPr/>
        </p:nvSpPr>
        <p:spPr>
          <a:xfrm>
            <a:off x="1435099" y="2209800"/>
            <a:ext cx="7497762" cy="4800600"/>
          </a:xfrm>
          <a:prstGeom prst="rect">
            <a:avLst/>
          </a:prstGeom>
          <a:noFill/>
          <a:ln>
            <a:noFill/>
          </a:ln>
        </p:spPr>
        <p:txBody>
          <a:bodyPr anchorCtr="0" anchor="t" bIns="45000" lIns="90000" rIns="90000" tIns="45000">
            <a:noAutofit/>
          </a:bodyPr>
          <a:lstStyle/>
          <a:p>
            <a:pPr indent="-288925" lvl="0" marL="365125" marR="0" rtl="0" algn="l">
              <a:lnSpc>
                <a:spcPct val="100000"/>
              </a:lnSpc>
              <a:spcBef>
                <a:spcPts val="0"/>
              </a:spcBef>
              <a:spcAft>
                <a:spcPts val="0"/>
              </a:spcAft>
              <a:buClr>
                <a:srgbClr val="3891A7"/>
              </a:buClr>
              <a:buSzPct val="80000"/>
              <a:buFont typeface="Noto Symbol"/>
              <a:buChar char="●"/>
            </a:pPr>
            <a:r>
              <a:rPr b="0" baseline="0" i="0" lang="en-US" sz="3200" u="none" cap="none" strike="noStrike">
                <a:solidFill>
                  <a:srgbClr val="000000"/>
                </a:solidFill>
                <a:latin typeface="Cabin"/>
                <a:ea typeface="Cabin"/>
                <a:cs typeface="Cabin"/>
                <a:sym typeface="Cabin"/>
              </a:rPr>
              <a:t>The teacher uses authentic materials and </a:t>
            </a:r>
            <a:r>
              <a:rPr b="0" baseline="0" i="0" lang="en-US" sz="3200" u="sng" cap="none" strike="noStrike">
                <a:solidFill>
                  <a:srgbClr val="000000"/>
                </a:solidFill>
                <a:latin typeface="Cabin"/>
                <a:ea typeface="Cabin"/>
                <a:cs typeface="Cabin"/>
                <a:sym typeface="Cabin"/>
              </a:rPr>
              <a:t>designs tasks appropriate </a:t>
            </a:r>
            <a:r>
              <a:rPr b="0" baseline="0" i="0" lang="en-US" sz="3200" u="none" cap="none" strike="noStrike">
                <a:solidFill>
                  <a:srgbClr val="000000"/>
                </a:solidFill>
                <a:latin typeface="Cabin"/>
                <a:ea typeface="Cabin"/>
                <a:cs typeface="Cabin"/>
                <a:sym typeface="Cabin"/>
              </a:rPr>
              <a:t>to the language proficiency and age level of the learners.</a:t>
            </a:r>
          </a:p>
          <a:p>
            <a:pPr indent="-288925" lvl="0" marL="365125" marR="0" rtl="0" algn="l">
              <a:lnSpc>
                <a:spcPct val="100000"/>
              </a:lnSpc>
              <a:spcBef>
                <a:spcPts val="2025"/>
              </a:spcBef>
              <a:spcAft>
                <a:spcPts val="0"/>
              </a:spcAft>
              <a:buClr>
                <a:srgbClr val="3891A7"/>
              </a:buClr>
              <a:buSzPct val="80000"/>
              <a:buFont typeface="Noto Symbol"/>
              <a:buChar char="●"/>
            </a:pPr>
            <a:r>
              <a:rPr b="0" baseline="0" i="0" lang="en-US" sz="3200" u="none" cap="none" strike="noStrike">
                <a:solidFill>
                  <a:srgbClr val="000000"/>
                </a:solidFill>
                <a:latin typeface="Cabin"/>
                <a:ea typeface="Cabin"/>
                <a:cs typeface="Cabin"/>
                <a:sym typeface="Cabin"/>
              </a:rPr>
              <a:t>The teacher uses a range of authentic print and non-print materials in a variety of technological formats.</a:t>
            </a:r>
          </a:p>
          <a:p>
            <a:pPr indent="-288925" lvl="0" marL="365125" marR="0" rtl="0" algn="l">
              <a:lnSpc>
                <a:spcPct val="100000"/>
              </a:lnSpc>
              <a:spcBef>
                <a:spcPts val="1425"/>
              </a:spcBef>
              <a:spcAft>
                <a:spcPts val="0"/>
              </a:spcAft>
              <a:buClr>
                <a:srgbClr val="000000"/>
              </a:buClr>
              <a:buFont typeface="Times New Roman"/>
              <a:buNone/>
            </a:pPr>
            <a:r>
              <a:t/>
            </a:r>
            <a:endParaRPr b="0" baseline="0" i="0" sz="2800" u="none" cap="none" strike="noStrike">
              <a:solidFill>
                <a:srgbClr val="000000"/>
              </a:solidFill>
              <a:latin typeface="Cabin"/>
              <a:ea typeface="Cabin"/>
              <a:cs typeface="Cabin"/>
              <a:sym typeface="Cabin"/>
            </a:endParaRPr>
          </a:p>
          <a:p>
            <a:pPr indent="-288925" lvl="0" marL="365125" marR="0" rtl="0" algn="l">
              <a:lnSpc>
                <a:spcPct val="100000"/>
              </a:lnSpc>
              <a:spcBef>
                <a:spcPts val="1425"/>
              </a:spcBef>
              <a:spcAft>
                <a:spcPts val="1425"/>
              </a:spcAft>
              <a:buClr>
                <a:srgbClr val="000000"/>
              </a:buClr>
              <a:buFont typeface="Times New Roman"/>
              <a:buNone/>
            </a:pPr>
            <a:r>
              <a:t/>
            </a:r>
            <a:endParaRPr b="0" baseline="0" i="0" sz="2800" u="none" cap="none" strike="noStrike">
              <a:solidFill>
                <a:srgbClr val="000000"/>
              </a:solidFill>
              <a:latin typeface="Cabin"/>
              <a:ea typeface="Cabin"/>
              <a:cs typeface="Cabin"/>
              <a:sym typeface="Cabin"/>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1" name="Shape 231"/>
        <p:cNvGrpSpPr/>
        <p:nvPr/>
      </p:nvGrpSpPr>
      <p:grpSpPr>
        <a:xfrm>
          <a:off x="0" y="0"/>
          <a:ext cx="0" cy="0"/>
          <a:chOff x="0" y="0"/>
          <a:chExt cx="0" cy="0"/>
        </a:xfrm>
      </p:grpSpPr>
      <p:sp>
        <p:nvSpPr>
          <p:cNvPr id="232" name="Shape 232"/>
          <p:cNvSpPr txBox="1"/>
          <p:nvPr>
            <p:ph type="title"/>
          </p:nvPr>
        </p:nvSpPr>
        <p:spPr>
          <a:xfrm>
            <a:off x="1435100" y="274637"/>
            <a:ext cx="7497762" cy="114300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spcAft>
                <a:spcPts val="0"/>
              </a:spcAft>
              <a:buSzPct val="25000"/>
              <a:buNone/>
            </a:pPr>
            <a:r>
              <a:rPr b="0" baseline="0" i="0" lang="en-US" sz="4300" u="none" cap="none" strike="noStrike">
                <a:solidFill>
                  <a:srgbClr val="572314"/>
                </a:solidFill>
                <a:latin typeface="Cabin"/>
                <a:ea typeface="Cabin"/>
                <a:cs typeface="Cabin"/>
                <a:sym typeface="Cabin"/>
              </a:rPr>
              <a:t>Authentic Materials</a:t>
            </a:r>
          </a:p>
        </p:txBody>
      </p:sp>
      <p:sp>
        <p:nvSpPr>
          <p:cNvPr id="233" name="Shape 233"/>
          <p:cNvSpPr txBox="1"/>
          <p:nvPr/>
        </p:nvSpPr>
        <p:spPr>
          <a:xfrm>
            <a:off x="1435100" y="1447800"/>
            <a:ext cx="7497762" cy="4800600"/>
          </a:xfrm>
          <a:prstGeom prst="rect">
            <a:avLst/>
          </a:prstGeom>
          <a:noFill/>
          <a:ln>
            <a:noFill/>
          </a:ln>
        </p:spPr>
        <p:txBody>
          <a:bodyPr anchorCtr="0" anchor="t" bIns="45000" lIns="90000" rIns="90000" tIns="45000">
            <a:noAutofit/>
          </a:bodyPr>
          <a:lstStyle/>
          <a:p>
            <a:pPr indent="-288925" lvl="0" marL="365125" marR="0" rtl="0" algn="l">
              <a:lnSpc>
                <a:spcPct val="100000"/>
              </a:lnSpc>
              <a:spcBef>
                <a:spcPts val="0"/>
              </a:spcBef>
              <a:spcAft>
                <a:spcPts val="0"/>
              </a:spcAft>
              <a:buClr>
                <a:srgbClr val="3891A7"/>
              </a:buClr>
              <a:buSzPct val="80000"/>
              <a:buFont typeface="Noto Symbol"/>
              <a:buChar char="●"/>
            </a:pPr>
            <a:r>
              <a:rPr b="0" baseline="0" i="0" lang="en-US" sz="2800" u="none" cap="none" strike="noStrike">
                <a:solidFill>
                  <a:srgbClr val="000000"/>
                </a:solidFill>
                <a:latin typeface="Cabin"/>
                <a:ea typeface="Cabin"/>
                <a:cs typeface="Cabin"/>
                <a:sym typeface="Cabin"/>
              </a:rPr>
              <a:t>Texts, photos, videos, and other resources that were not specially prepared for pedagogical purposes.</a:t>
            </a:r>
          </a:p>
          <a:p>
            <a:pPr indent="-288925" lvl="0" marL="365125" marR="0" rtl="0" algn="l">
              <a:lnSpc>
                <a:spcPct val="100000"/>
              </a:lnSpc>
              <a:spcBef>
                <a:spcPts val="2025"/>
              </a:spcBef>
              <a:spcAft>
                <a:spcPts val="0"/>
              </a:spcAft>
              <a:buClr>
                <a:srgbClr val="3891A7"/>
              </a:buClr>
              <a:buSzPct val="80000"/>
              <a:buFont typeface="Noto Symbol"/>
              <a:buChar char="●"/>
            </a:pPr>
            <a:r>
              <a:rPr b="0" baseline="0" i="0" lang="en-US" sz="2800" u="none" cap="none" strike="noStrike">
                <a:solidFill>
                  <a:srgbClr val="000000"/>
                </a:solidFill>
                <a:latin typeface="Cabin"/>
                <a:ea typeface="Cabin"/>
                <a:cs typeface="Cabin"/>
                <a:sym typeface="Cabin"/>
              </a:rPr>
              <a:t>These expose students to real language in real contexts.</a:t>
            </a:r>
          </a:p>
          <a:p>
            <a:pPr indent="-288925" lvl="0" marL="365125" marR="0" rtl="0" algn="l">
              <a:lnSpc>
                <a:spcPct val="100000"/>
              </a:lnSpc>
              <a:spcBef>
                <a:spcPts val="2025"/>
              </a:spcBef>
              <a:spcAft>
                <a:spcPts val="0"/>
              </a:spcAft>
              <a:buClr>
                <a:srgbClr val="3891A7"/>
              </a:buClr>
              <a:buSzPct val="80000"/>
              <a:buFont typeface="Noto Symbol"/>
              <a:buChar char="●"/>
            </a:pPr>
            <a:r>
              <a:rPr b="0" baseline="0" i="0" lang="en-US" sz="2800" u="none" cap="none" strike="noStrike">
                <a:solidFill>
                  <a:srgbClr val="000000"/>
                </a:solidFill>
                <a:latin typeface="Cabin"/>
                <a:ea typeface="Cabin"/>
                <a:cs typeface="Cabin"/>
                <a:sym typeface="Cabin"/>
              </a:rPr>
              <a:t>In other words, YOU do not have to prepare the resources,  but rather the ACTIVITIES you and students will do with the resources.</a:t>
            </a:r>
          </a:p>
          <a:p>
            <a:pPr indent="-288925" lvl="0" marL="365125" marR="0" rtl="0" algn="l">
              <a:lnSpc>
                <a:spcPct val="100000"/>
              </a:lnSpc>
              <a:spcBef>
                <a:spcPts val="2025"/>
              </a:spcBef>
              <a:spcAft>
                <a:spcPts val="0"/>
              </a:spcAft>
              <a:buClr>
                <a:srgbClr val="3891A7"/>
              </a:buClr>
              <a:buSzPct val="80000"/>
              <a:buFont typeface="Noto Symbol"/>
              <a:buChar char="●"/>
            </a:pPr>
            <a:r>
              <a:rPr b="0" baseline="0" i="0" lang="en-US" sz="2800" u="none" cap="none" strike="noStrike">
                <a:solidFill>
                  <a:srgbClr val="000000"/>
                </a:solidFill>
                <a:latin typeface="Cabin"/>
                <a:ea typeface="Cabin"/>
                <a:cs typeface="Cabin"/>
                <a:sym typeface="Cabin"/>
              </a:rPr>
              <a:t>Examples?</a:t>
            </a:r>
          </a:p>
          <a:p>
            <a:pPr indent="-288925" lvl="0" marL="365125" marR="0" rtl="0" algn="l">
              <a:lnSpc>
                <a:spcPct val="100000"/>
              </a:lnSpc>
              <a:spcBef>
                <a:spcPts val="2025"/>
              </a:spcBef>
              <a:spcAft>
                <a:spcPts val="1425"/>
              </a:spcAft>
              <a:buClr>
                <a:srgbClr val="000000"/>
              </a:buClr>
              <a:buFont typeface="Times New Roman"/>
              <a:buNone/>
            </a:pPr>
            <a:r>
              <a:t/>
            </a:r>
            <a:endParaRPr b="0" baseline="0" i="0" sz="3200" u="none" cap="none" strike="noStrike">
              <a:solidFill>
                <a:srgbClr val="000000"/>
              </a:solidFill>
              <a:latin typeface="Cabin"/>
              <a:ea typeface="Cabin"/>
              <a:cs typeface="Cabin"/>
              <a:sym typeface="Cabin"/>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8" name="Shape 238"/>
        <p:cNvGrpSpPr/>
        <p:nvPr/>
      </p:nvGrpSpPr>
      <p:grpSpPr>
        <a:xfrm>
          <a:off x="0" y="0"/>
          <a:ext cx="0" cy="0"/>
          <a:chOff x="0" y="0"/>
          <a:chExt cx="0" cy="0"/>
        </a:xfrm>
      </p:grpSpPr>
      <p:sp>
        <p:nvSpPr>
          <p:cNvPr id="239" name="Shape 239"/>
          <p:cNvSpPr txBox="1"/>
          <p:nvPr>
            <p:ph type="title"/>
          </p:nvPr>
        </p:nvSpPr>
        <p:spPr>
          <a:xfrm>
            <a:off x="1435100" y="274637"/>
            <a:ext cx="7497762" cy="114300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spcAft>
                <a:spcPts val="0"/>
              </a:spcAft>
              <a:buSzPct val="25000"/>
              <a:buNone/>
            </a:pPr>
            <a:r>
              <a:rPr b="0" baseline="0" i="0" lang="en-US" sz="4300" u="none" cap="none" strike="noStrike">
                <a:solidFill>
                  <a:srgbClr val="572314"/>
                </a:solidFill>
                <a:latin typeface="Cabin"/>
                <a:ea typeface="Cabin"/>
                <a:cs typeface="Cabin"/>
                <a:sym typeface="Cabin"/>
              </a:rPr>
              <a:t>Authentic Materials</a:t>
            </a:r>
          </a:p>
        </p:txBody>
      </p:sp>
      <p:sp>
        <p:nvSpPr>
          <p:cNvPr id="240" name="Shape 240"/>
          <p:cNvSpPr txBox="1"/>
          <p:nvPr/>
        </p:nvSpPr>
        <p:spPr>
          <a:xfrm>
            <a:off x="1435100" y="1447800"/>
            <a:ext cx="7497762" cy="4800600"/>
          </a:xfrm>
          <a:prstGeom prst="rect">
            <a:avLst/>
          </a:prstGeom>
          <a:noFill/>
          <a:ln>
            <a:noFill/>
          </a:ln>
        </p:spPr>
        <p:txBody>
          <a:bodyPr anchorCtr="0" anchor="t" bIns="45000" lIns="90000" rIns="90000" tIns="45000">
            <a:noAutofit/>
          </a:bodyPr>
          <a:lstStyle/>
          <a:p>
            <a:pPr indent="-246062" lvl="1" marL="639763" marR="0" rtl="0" algn="l">
              <a:lnSpc>
                <a:spcPct val="100000"/>
              </a:lnSpc>
              <a:spcBef>
                <a:spcPts val="0"/>
              </a:spcBef>
              <a:spcAft>
                <a:spcPts val="0"/>
              </a:spcAft>
              <a:buClr>
                <a:srgbClr val="3891A7"/>
              </a:buClr>
              <a:buSzPct val="45000"/>
              <a:buFont typeface="Verdana"/>
              <a:buChar char="◦"/>
            </a:pPr>
            <a:r>
              <a:rPr b="0" baseline="0" i="0" lang="en-US" sz="2800" u="none" cap="none" strike="noStrike">
                <a:solidFill>
                  <a:srgbClr val="000000"/>
                </a:solidFill>
                <a:latin typeface="Cabin"/>
                <a:ea typeface="Cabin"/>
                <a:cs typeface="Cabin"/>
                <a:sym typeface="Cabin"/>
              </a:rPr>
              <a:t>Anything you as a native speaker read, watch, listen to!</a:t>
            </a:r>
          </a:p>
          <a:p>
            <a:pPr indent="-246062" lvl="1" marL="639763" marR="0" rtl="0" algn="l">
              <a:lnSpc>
                <a:spcPct val="100000"/>
              </a:lnSpc>
              <a:spcBef>
                <a:spcPts val="1975"/>
              </a:spcBef>
              <a:spcAft>
                <a:spcPts val="0"/>
              </a:spcAft>
              <a:buClr>
                <a:srgbClr val="3891A7"/>
              </a:buClr>
              <a:buSzPct val="45000"/>
              <a:buFont typeface="Verdana"/>
              <a:buChar char="◦"/>
            </a:pPr>
            <a:r>
              <a:rPr b="0" baseline="0" i="0" lang="en-US" sz="2800" u="sng" cap="none" strike="noStrike">
                <a:solidFill>
                  <a:schemeClr val="hlink"/>
                </a:solidFill>
                <a:latin typeface="Cabin"/>
                <a:ea typeface="Cabin"/>
                <a:cs typeface="Cabin"/>
                <a:sym typeface="Cabin"/>
                <a:hlinkClick r:id="rId3"/>
              </a:rPr>
              <a:t>http://www.pravda.ru/</a:t>
            </a:r>
          </a:p>
          <a:p>
            <a:pPr indent="-246062" lvl="1" marL="639763" marR="0" rtl="0" algn="l">
              <a:lnSpc>
                <a:spcPct val="100000"/>
              </a:lnSpc>
              <a:spcBef>
                <a:spcPts val="1975"/>
              </a:spcBef>
              <a:spcAft>
                <a:spcPts val="0"/>
              </a:spcAft>
              <a:buClr>
                <a:srgbClr val="3891A7"/>
              </a:buClr>
              <a:buSzPct val="45000"/>
              <a:buFont typeface="Verdana"/>
              <a:buChar char="◦"/>
            </a:pPr>
            <a:r>
              <a:rPr b="0" baseline="0" i="0" lang="en-US" sz="2800" u="sng" cap="none" strike="noStrike">
                <a:solidFill>
                  <a:schemeClr val="hlink"/>
                </a:solidFill>
                <a:latin typeface="Cabin"/>
                <a:ea typeface="Cabin"/>
                <a:cs typeface="Cabin"/>
                <a:sym typeface="Cabin"/>
                <a:hlinkClick r:id="rId4"/>
              </a:rPr>
              <a:t>http://www.eurofoodseattle.com/catering-menus-cyrillic.htm</a:t>
            </a:r>
          </a:p>
          <a:p>
            <a:pPr indent="-246062" lvl="1" marL="639763" marR="0" rtl="0" algn="l">
              <a:lnSpc>
                <a:spcPct val="100000"/>
              </a:lnSpc>
              <a:spcBef>
                <a:spcPts val="1975"/>
              </a:spcBef>
              <a:spcAft>
                <a:spcPts val="0"/>
              </a:spcAft>
              <a:buClr>
                <a:srgbClr val="3891A7"/>
              </a:buClr>
              <a:buSzPct val="45000"/>
              <a:buFont typeface="Verdana"/>
              <a:buChar char="◦"/>
            </a:pPr>
            <a:r>
              <a:rPr b="0" baseline="0" i="0" lang="en-US" sz="2800" u="sng" cap="none" strike="noStrike">
                <a:solidFill>
                  <a:schemeClr val="hlink"/>
                </a:solidFill>
                <a:latin typeface="Cabin"/>
                <a:ea typeface="Cabin"/>
                <a:cs typeface="Cabin"/>
                <a:sym typeface="Cabin"/>
                <a:hlinkClick r:id="rId5"/>
              </a:rPr>
              <a:t>http://www.merlot.org/merlot/materials.htm?category=2440</a:t>
            </a:r>
          </a:p>
          <a:p>
            <a:pPr indent="-246062" lvl="1" marL="639763" marR="0" rtl="0" algn="l">
              <a:lnSpc>
                <a:spcPct val="100000"/>
              </a:lnSpc>
              <a:spcBef>
                <a:spcPts val="1975"/>
              </a:spcBef>
              <a:spcAft>
                <a:spcPts val="0"/>
              </a:spcAft>
              <a:buClr>
                <a:srgbClr val="3891A7"/>
              </a:buClr>
              <a:buSzPct val="45000"/>
              <a:buFont typeface="Verdana"/>
              <a:buChar char="◦"/>
            </a:pPr>
            <a:r>
              <a:rPr b="0" baseline="0" i="0" lang="en-US" sz="2800" u="sng" cap="none" strike="noStrike">
                <a:solidFill>
                  <a:schemeClr val="hlink"/>
                </a:solidFill>
                <a:latin typeface="Cabin"/>
                <a:ea typeface="Cabin"/>
                <a:cs typeface="Cabin"/>
                <a:sym typeface="Cabin"/>
                <a:hlinkClick r:id="rId6"/>
              </a:rPr>
              <a:t>http://www.lmp.ucla.edu/Lessons.aspx?menu=003</a:t>
            </a:r>
          </a:p>
          <a:p>
            <a:pPr indent="0" lvl="0" marL="0" marR="0" rtl="0" algn="l">
              <a:lnSpc>
                <a:spcPct val="100000"/>
              </a:lnSpc>
              <a:spcBef>
                <a:spcPts val="1425"/>
              </a:spcBef>
              <a:spcAft>
                <a:spcPts val="0"/>
              </a:spcAft>
              <a:buClr>
                <a:srgbClr val="000000"/>
              </a:buClr>
              <a:buFont typeface="Times New Roman"/>
              <a:buNone/>
            </a:pPr>
            <a:r>
              <a:t/>
            </a:r>
            <a:endParaRPr b="0" baseline="0" i="0" sz="2800" u="none" cap="none" strike="noStrike">
              <a:solidFill>
                <a:srgbClr val="000000"/>
              </a:solidFill>
              <a:latin typeface="Cabin"/>
              <a:ea typeface="Cabin"/>
              <a:cs typeface="Cabin"/>
              <a:sym typeface="Cabin"/>
            </a:endParaRPr>
          </a:p>
          <a:p>
            <a:pPr indent="0" lvl="0" marL="0" marR="0" rtl="0" algn="l">
              <a:lnSpc>
                <a:spcPct val="100000"/>
              </a:lnSpc>
              <a:spcBef>
                <a:spcPts val="1425"/>
              </a:spcBef>
              <a:spcAft>
                <a:spcPts val="0"/>
              </a:spcAft>
              <a:buClr>
                <a:srgbClr val="000000"/>
              </a:buClr>
              <a:buFont typeface="Times New Roman"/>
              <a:buNone/>
            </a:pPr>
            <a:r>
              <a:t/>
            </a:r>
            <a:endParaRPr b="0" baseline="0" i="0" sz="2800" u="none" cap="none" strike="noStrike">
              <a:solidFill>
                <a:srgbClr val="000000"/>
              </a:solidFill>
              <a:latin typeface="Cabin"/>
              <a:ea typeface="Cabin"/>
              <a:cs typeface="Cabin"/>
              <a:sym typeface="Cabin"/>
            </a:endParaRPr>
          </a:p>
          <a:p>
            <a:pPr indent="0" lvl="0" marL="0" marR="0" rtl="0" algn="l">
              <a:lnSpc>
                <a:spcPct val="100000"/>
              </a:lnSpc>
              <a:spcBef>
                <a:spcPts val="2025"/>
              </a:spcBef>
              <a:spcAft>
                <a:spcPts val="1425"/>
              </a:spcAft>
              <a:buClr>
                <a:srgbClr val="000000"/>
              </a:buClr>
              <a:buFont typeface="Times New Roman"/>
              <a:buNone/>
            </a:pPr>
            <a:r>
              <a:t/>
            </a:r>
            <a:endParaRPr b="0" baseline="0" i="0" sz="3200" u="none" cap="none" strike="noStrike">
              <a:solidFill>
                <a:srgbClr val="000000"/>
              </a:solidFill>
              <a:latin typeface="Cabin"/>
              <a:ea typeface="Cabin"/>
              <a:cs typeface="Cabin"/>
              <a:sym typeface="Cabin"/>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5" name="Shape 245"/>
        <p:cNvGrpSpPr/>
        <p:nvPr/>
      </p:nvGrpSpPr>
      <p:grpSpPr>
        <a:xfrm>
          <a:off x="0" y="0"/>
          <a:ext cx="0" cy="0"/>
          <a:chOff x="0" y="0"/>
          <a:chExt cx="0" cy="0"/>
        </a:xfrm>
      </p:grpSpPr>
      <p:sp>
        <p:nvSpPr>
          <p:cNvPr id="246" name="Shape 246"/>
          <p:cNvSpPr txBox="1"/>
          <p:nvPr>
            <p:ph type="title"/>
          </p:nvPr>
        </p:nvSpPr>
        <p:spPr>
          <a:xfrm>
            <a:off x="1435100" y="274637"/>
            <a:ext cx="7497762" cy="114300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spcAft>
                <a:spcPts val="0"/>
              </a:spcAft>
              <a:buSzPct val="25000"/>
              <a:buNone/>
            </a:pPr>
            <a:r>
              <a:rPr b="0" baseline="0" i="0" lang="en-US" sz="4300" u="none" cap="none" strike="noStrike">
                <a:solidFill>
                  <a:srgbClr val="572314"/>
                </a:solidFill>
                <a:latin typeface="Cabin"/>
                <a:ea typeface="Cabin"/>
                <a:cs typeface="Cabin"/>
                <a:sym typeface="Cabin"/>
              </a:rPr>
              <a:t>Heritage students</a:t>
            </a:r>
          </a:p>
        </p:txBody>
      </p:sp>
      <p:sp>
        <p:nvSpPr>
          <p:cNvPr id="247" name="Shape 247"/>
          <p:cNvSpPr txBox="1"/>
          <p:nvPr/>
        </p:nvSpPr>
        <p:spPr>
          <a:xfrm>
            <a:off x="1435100" y="1447800"/>
            <a:ext cx="7497762" cy="4800600"/>
          </a:xfrm>
          <a:prstGeom prst="rect">
            <a:avLst/>
          </a:prstGeom>
          <a:noFill/>
          <a:ln>
            <a:noFill/>
          </a:ln>
        </p:spPr>
        <p:txBody>
          <a:bodyPr anchorCtr="0" anchor="t" bIns="45000" lIns="90000" rIns="90000" tIns="45000">
            <a:noAutofit/>
          </a:bodyPr>
          <a:lstStyle/>
          <a:p>
            <a:pPr indent="-288925" lvl="0" marL="365125" marR="0" rtl="0" algn="l">
              <a:lnSpc>
                <a:spcPct val="100000"/>
              </a:lnSpc>
              <a:spcBef>
                <a:spcPts val="0"/>
              </a:spcBef>
              <a:spcAft>
                <a:spcPts val="0"/>
              </a:spcAft>
              <a:buClr>
                <a:srgbClr val="3891A7"/>
              </a:buClr>
              <a:buSzPct val="80000"/>
              <a:buFont typeface="Noto Symbol"/>
              <a:buChar char="●"/>
            </a:pPr>
            <a:r>
              <a:rPr b="0" baseline="0" i="0" lang="en-US" sz="3200" u="none" cap="none" strike="noStrike">
                <a:solidFill>
                  <a:srgbClr val="000000"/>
                </a:solidFill>
                <a:latin typeface="Cabin"/>
                <a:ea typeface="Cabin"/>
                <a:cs typeface="Cabin"/>
                <a:sym typeface="Cabin"/>
              </a:rPr>
              <a:t>Think, pair, share</a:t>
            </a:r>
          </a:p>
          <a:p>
            <a:pPr indent="-246062" lvl="1" marL="639763" marR="0" rtl="0" algn="l">
              <a:lnSpc>
                <a:spcPct val="100000"/>
              </a:lnSpc>
              <a:spcBef>
                <a:spcPts val="1975"/>
              </a:spcBef>
              <a:spcAft>
                <a:spcPts val="0"/>
              </a:spcAft>
              <a:buClr>
                <a:srgbClr val="3891A7"/>
              </a:buClr>
              <a:buSzPct val="45000"/>
              <a:buFont typeface="Verdana"/>
              <a:buChar char="◦"/>
            </a:pPr>
            <a:r>
              <a:rPr b="0" baseline="0" i="0" lang="en-US" sz="2800" u="none" cap="none" strike="noStrike">
                <a:solidFill>
                  <a:srgbClr val="000000"/>
                </a:solidFill>
                <a:latin typeface="Cabin"/>
                <a:ea typeface="Cabin"/>
                <a:cs typeface="Cabin"/>
                <a:sym typeface="Cabin"/>
              </a:rPr>
              <a:t>Think about your understanding / definition of heritage speaker</a:t>
            </a:r>
          </a:p>
          <a:p>
            <a:pPr indent="-246062" lvl="1" marL="639763" marR="0" rtl="0" algn="l">
              <a:lnSpc>
                <a:spcPct val="100000"/>
              </a:lnSpc>
              <a:spcBef>
                <a:spcPts val="1975"/>
              </a:spcBef>
              <a:spcAft>
                <a:spcPts val="0"/>
              </a:spcAft>
              <a:buClr>
                <a:srgbClr val="3891A7"/>
              </a:buClr>
              <a:buSzPct val="45000"/>
              <a:buFont typeface="Verdana"/>
              <a:buChar char="◦"/>
            </a:pPr>
            <a:r>
              <a:rPr b="0" baseline="0" i="0" lang="en-US" sz="2800" u="none" cap="none" strike="noStrike">
                <a:solidFill>
                  <a:srgbClr val="000000"/>
                </a:solidFill>
                <a:latin typeface="Cabin"/>
                <a:ea typeface="Cabin"/>
                <a:cs typeface="Cabin"/>
                <a:sym typeface="Cabin"/>
              </a:rPr>
              <a:t>Pair with a partner and share</a:t>
            </a:r>
          </a:p>
          <a:p>
            <a:pPr indent="-246062" lvl="1" marL="639763" marR="0" rtl="0" algn="l">
              <a:lnSpc>
                <a:spcPct val="100000"/>
              </a:lnSpc>
              <a:spcBef>
                <a:spcPts val="1975"/>
              </a:spcBef>
              <a:spcAft>
                <a:spcPts val="1425"/>
              </a:spcAft>
              <a:buClr>
                <a:srgbClr val="3891A7"/>
              </a:buClr>
              <a:buSzPct val="45000"/>
              <a:buFont typeface="Verdana"/>
              <a:buChar char="◦"/>
            </a:pPr>
            <a:r>
              <a:rPr b="0" baseline="0" i="0" lang="en-US" sz="2800" u="none" cap="none" strike="noStrike">
                <a:solidFill>
                  <a:srgbClr val="000000"/>
                </a:solidFill>
                <a:latin typeface="Cabin"/>
                <a:ea typeface="Cabin"/>
                <a:cs typeface="Cabin"/>
                <a:sym typeface="Cabin"/>
              </a:rPr>
              <a:t>Share with with the class</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2" name="Shape 252"/>
        <p:cNvGrpSpPr/>
        <p:nvPr/>
      </p:nvGrpSpPr>
      <p:grpSpPr>
        <a:xfrm>
          <a:off x="0" y="0"/>
          <a:ext cx="0" cy="0"/>
          <a:chOff x="0" y="0"/>
          <a:chExt cx="0" cy="0"/>
        </a:xfrm>
      </p:grpSpPr>
      <p:sp>
        <p:nvSpPr>
          <p:cNvPr id="253" name="Shape 253"/>
          <p:cNvSpPr txBox="1"/>
          <p:nvPr>
            <p:ph type="title"/>
          </p:nvPr>
        </p:nvSpPr>
        <p:spPr>
          <a:xfrm>
            <a:off x="1435100" y="274637"/>
            <a:ext cx="7497762" cy="114300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spcAft>
                <a:spcPts val="0"/>
              </a:spcAft>
              <a:buSzPct val="25000"/>
              <a:buNone/>
            </a:pPr>
            <a:r>
              <a:rPr b="0" baseline="0" i="0" lang="en-US" sz="4300" u="none" cap="none" strike="noStrike">
                <a:solidFill>
                  <a:srgbClr val="572314"/>
                </a:solidFill>
                <a:latin typeface="Cabin"/>
                <a:ea typeface="Cabin"/>
                <a:cs typeface="Cabin"/>
                <a:sym typeface="Cabin"/>
              </a:rPr>
              <a:t>Heritage Language Learners: who are they?</a:t>
            </a:r>
          </a:p>
        </p:txBody>
      </p:sp>
      <p:sp>
        <p:nvSpPr>
          <p:cNvPr id="254" name="Shape 254"/>
          <p:cNvSpPr txBox="1"/>
          <p:nvPr/>
        </p:nvSpPr>
        <p:spPr>
          <a:xfrm>
            <a:off x="1435100" y="1447800"/>
            <a:ext cx="7497762" cy="4800600"/>
          </a:xfrm>
          <a:prstGeom prst="rect">
            <a:avLst/>
          </a:prstGeom>
          <a:noFill/>
          <a:ln>
            <a:noFill/>
          </a:ln>
        </p:spPr>
        <p:txBody>
          <a:bodyPr anchorCtr="0" anchor="t" bIns="45000" lIns="90000" rIns="90000" tIns="45000">
            <a:noAutofit/>
          </a:bodyPr>
          <a:lstStyle/>
          <a:p>
            <a:pPr indent="-288925" lvl="0" marL="365125" marR="0" rtl="0" algn="l">
              <a:lnSpc>
                <a:spcPct val="100000"/>
              </a:lnSpc>
              <a:spcBef>
                <a:spcPts val="0"/>
              </a:spcBef>
              <a:spcAft>
                <a:spcPts val="0"/>
              </a:spcAft>
              <a:buNone/>
            </a:pPr>
            <a:r>
              <a:t/>
            </a:r>
            <a:endParaRPr b="0" baseline="0" i="0" sz="1400" u="none" cap="none" strike="noStrike">
              <a:solidFill>
                <a:srgbClr val="000000"/>
              </a:solidFill>
              <a:latin typeface="Times New Roman"/>
              <a:ea typeface="Times New Roman"/>
              <a:cs typeface="Times New Roman"/>
              <a:sym typeface="Times New Roman"/>
            </a:endParaRPr>
          </a:p>
          <a:p>
            <a:pPr indent="-288925" lvl="0" marL="365125" marR="0" rtl="0" algn="l">
              <a:lnSpc>
                <a:spcPct val="100000"/>
              </a:lnSpc>
              <a:spcBef>
                <a:spcPts val="2025"/>
              </a:spcBef>
              <a:spcAft>
                <a:spcPts val="0"/>
              </a:spcAft>
              <a:buClr>
                <a:srgbClr val="3891A7"/>
              </a:buClr>
              <a:buSzPct val="80000"/>
              <a:buFont typeface="Noto Symbol"/>
              <a:buChar char="●"/>
            </a:pPr>
            <a:r>
              <a:rPr b="1" baseline="0" i="0" lang="en-US" sz="2400" u="none" cap="none" strike="noStrike">
                <a:solidFill>
                  <a:srgbClr val="000000"/>
                </a:solidFill>
                <a:latin typeface="Cabin"/>
                <a:ea typeface="Cabin"/>
                <a:cs typeface="Cabin"/>
                <a:sym typeface="Cabin"/>
              </a:rPr>
              <a:t>Narrow definition: </a:t>
            </a:r>
            <a:r>
              <a:rPr b="0" baseline="0" i="0" lang="en-US" sz="2400" u="none" cap="none" strike="noStrike">
                <a:solidFill>
                  <a:srgbClr val="000000"/>
                </a:solidFill>
                <a:latin typeface="Cabin"/>
                <a:ea typeface="Cabin"/>
                <a:cs typeface="Cabin"/>
                <a:sym typeface="Cabin"/>
              </a:rPr>
              <a:t>those who have been exposed to a particular language in childhood but did not learn it to full capacity because another language became dominant. </a:t>
            </a:r>
            <a:r>
              <a:rPr b="1" baseline="0" i="0" lang="en-US" sz="2400" u="none" cap="none" strike="noStrike">
                <a:solidFill>
                  <a:srgbClr val="000000"/>
                </a:solidFill>
                <a:latin typeface="Cabin"/>
                <a:ea typeface="Cabin"/>
                <a:cs typeface="Cabin"/>
                <a:sym typeface="Cabin"/>
              </a:rPr>
              <a:t>FUNCTIONAL PROFICIENCY </a:t>
            </a:r>
          </a:p>
          <a:p>
            <a:pPr indent="-288925" lvl="0" marL="365125" marR="0" rtl="0" algn="l">
              <a:lnSpc>
                <a:spcPct val="100000"/>
              </a:lnSpc>
              <a:spcBef>
                <a:spcPts val="2025"/>
              </a:spcBef>
              <a:spcAft>
                <a:spcPts val="0"/>
              </a:spcAft>
              <a:buClr>
                <a:srgbClr val="3891A7"/>
              </a:buClr>
              <a:buSzPct val="80000"/>
              <a:buFont typeface="Noto Symbol"/>
              <a:buChar char="●"/>
            </a:pPr>
            <a:r>
              <a:rPr b="1" baseline="0" i="0" lang="en-US" sz="2400" u="none" cap="none" strike="noStrike">
                <a:solidFill>
                  <a:srgbClr val="000000"/>
                </a:solidFill>
                <a:latin typeface="Cabin"/>
                <a:ea typeface="Cabin"/>
                <a:cs typeface="Cabin"/>
                <a:sym typeface="Cabin"/>
              </a:rPr>
              <a:t>Broad definition: </a:t>
            </a:r>
            <a:r>
              <a:rPr b="0" baseline="0" i="0" lang="en-US" sz="2400" u="none" cap="none" strike="noStrike">
                <a:solidFill>
                  <a:srgbClr val="000000"/>
                </a:solidFill>
                <a:latin typeface="Cabin"/>
                <a:ea typeface="Cabin"/>
                <a:cs typeface="Cabin"/>
                <a:sym typeface="Cabin"/>
              </a:rPr>
              <a:t>those who have been raised with a </a:t>
            </a:r>
            <a:r>
              <a:rPr b="0" baseline="0" i="1" lang="en-US" sz="2400" u="none" cap="none" strike="noStrike">
                <a:solidFill>
                  <a:srgbClr val="000000"/>
                </a:solidFill>
                <a:latin typeface="Cabin"/>
                <a:ea typeface="Cabin"/>
                <a:cs typeface="Cabin"/>
                <a:sym typeface="Cabin"/>
              </a:rPr>
              <a:t>strong cultural connection </a:t>
            </a:r>
            <a:r>
              <a:rPr b="0" baseline="0" i="0" lang="en-US" sz="2400" u="none" cap="none" strike="noStrike">
                <a:solidFill>
                  <a:srgbClr val="000000"/>
                </a:solidFill>
                <a:latin typeface="Cabin"/>
                <a:ea typeface="Cabin"/>
                <a:cs typeface="Cabin"/>
                <a:sym typeface="Cabin"/>
              </a:rPr>
              <a:t>to a particular language, usually through family interaction</a:t>
            </a:r>
            <a:r>
              <a:rPr b="1" baseline="0" i="0" lang="en-US" sz="2400" u="none" cap="none" strike="noStrike">
                <a:solidFill>
                  <a:srgbClr val="000000"/>
                </a:solidFill>
                <a:latin typeface="Cabin"/>
                <a:ea typeface="Cabin"/>
                <a:cs typeface="Cabin"/>
                <a:sym typeface="Cabin"/>
              </a:rPr>
              <a:t>. CULTURAL AFFINITY </a:t>
            </a:r>
          </a:p>
          <a:p>
            <a:pPr indent="-288925" lvl="0" marL="365125" marR="0" rtl="0" algn="l">
              <a:lnSpc>
                <a:spcPct val="100000"/>
              </a:lnSpc>
              <a:spcBef>
                <a:spcPts val="2025"/>
              </a:spcBef>
              <a:spcAft>
                <a:spcPts val="0"/>
              </a:spcAft>
              <a:buClr>
                <a:srgbClr val="000000"/>
              </a:buClr>
              <a:buFont typeface="Times New Roman"/>
              <a:buNone/>
            </a:pPr>
            <a:r>
              <a:t/>
            </a:r>
            <a:endParaRPr b="0" baseline="0" i="0" sz="2400" u="none" cap="none" strike="noStrike">
              <a:solidFill>
                <a:srgbClr val="000000"/>
              </a:solidFill>
              <a:latin typeface="Cabin"/>
              <a:ea typeface="Cabin"/>
              <a:cs typeface="Cabin"/>
              <a:sym typeface="Cabin"/>
            </a:endParaRPr>
          </a:p>
          <a:p>
            <a:pPr indent="-288925" lvl="0" marL="365125" marR="0" rtl="0" algn="r">
              <a:lnSpc>
                <a:spcPct val="100000"/>
              </a:lnSpc>
              <a:spcBef>
                <a:spcPts val="2025"/>
              </a:spcBef>
              <a:spcAft>
                <a:spcPts val="1425"/>
              </a:spcAft>
              <a:buClr>
                <a:srgbClr val="000000"/>
              </a:buClr>
              <a:buSzPct val="25000"/>
              <a:buFont typeface="Times New Roman"/>
              <a:buNone/>
            </a:pPr>
            <a:r>
              <a:rPr b="0" baseline="0" i="0" lang="en-US" sz="2400" u="none" cap="none" strike="noStrike">
                <a:solidFill>
                  <a:srgbClr val="000000"/>
                </a:solidFill>
                <a:latin typeface="Cabin"/>
                <a:ea typeface="Cabin"/>
                <a:cs typeface="Cabin"/>
                <a:sym typeface="Cabin"/>
              </a:rPr>
              <a:t>(Polinsky &amp; Kagan, 2007)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0" name="Shape 260"/>
        <p:cNvGrpSpPr/>
        <p:nvPr/>
      </p:nvGrpSpPr>
      <p:grpSpPr>
        <a:xfrm>
          <a:off x="0" y="0"/>
          <a:ext cx="0" cy="0"/>
          <a:chOff x="0" y="0"/>
          <a:chExt cx="0" cy="0"/>
        </a:xfrm>
      </p:grpSpPr>
      <p:sp>
        <p:nvSpPr>
          <p:cNvPr id="261" name="Shape 261"/>
          <p:cNvSpPr txBox="1"/>
          <p:nvPr>
            <p:ph type="title"/>
          </p:nvPr>
        </p:nvSpPr>
        <p:spPr>
          <a:xfrm>
            <a:off x="304800" y="762000"/>
            <a:ext cx="8610599" cy="1066799"/>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spcAft>
                <a:spcPts val="0"/>
              </a:spcAft>
              <a:buSzPct val="25000"/>
              <a:buNone/>
            </a:pPr>
            <a:r>
              <a:rPr b="0" baseline="0" i="0" lang="en-US" sz="4300" u="none" cap="none" strike="noStrike">
                <a:solidFill>
                  <a:srgbClr val="572314"/>
                </a:solidFill>
                <a:latin typeface="Cabin"/>
                <a:ea typeface="Cabin"/>
                <a:cs typeface="Cabin"/>
                <a:sym typeface="Cabin"/>
              </a:rPr>
              <a:t>HLL profile:</a:t>
            </a:r>
            <a:br>
              <a:rPr b="0" baseline="0" i="0" lang="en-US" sz="4300" u="none" cap="none" strike="noStrike">
                <a:solidFill>
                  <a:srgbClr val="572314"/>
                </a:solidFill>
                <a:latin typeface="Cabin"/>
                <a:ea typeface="Cabin"/>
                <a:cs typeface="Cabin"/>
                <a:sym typeface="Cabin"/>
              </a:rPr>
            </a:br>
            <a:r>
              <a:rPr b="0" baseline="0" i="0" lang="en-US" sz="4300" u="none" cap="none" strike="noStrike">
                <a:solidFill>
                  <a:srgbClr val="572314"/>
                </a:solidFill>
                <a:latin typeface="Cabin"/>
                <a:ea typeface="Cabin"/>
                <a:cs typeface="Cabin"/>
                <a:sym typeface="Cabin"/>
              </a:rPr>
              <a:t>oral performance characteristics </a:t>
            </a:r>
            <a:br>
              <a:rPr b="1" baseline="0" i="0" lang="en-US" sz="4300" u="none" cap="none" strike="noStrike">
                <a:solidFill>
                  <a:srgbClr val="572314"/>
                </a:solidFill>
                <a:latin typeface="Cabin"/>
                <a:ea typeface="Cabin"/>
                <a:cs typeface="Cabin"/>
                <a:sym typeface="Cabin"/>
              </a:rPr>
            </a:br>
          </a:p>
        </p:txBody>
      </p:sp>
      <p:sp>
        <p:nvSpPr>
          <p:cNvPr id="262" name="Shape 262"/>
          <p:cNvSpPr txBox="1"/>
          <p:nvPr/>
        </p:nvSpPr>
        <p:spPr>
          <a:xfrm>
            <a:off x="792162" y="2438400"/>
            <a:ext cx="8123236" cy="4572000"/>
          </a:xfrm>
          <a:prstGeom prst="rect">
            <a:avLst/>
          </a:prstGeom>
          <a:noFill/>
          <a:ln>
            <a:noFill/>
          </a:ln>
        </p:spPr>
        <p:txBody>
          <a:bodyPr anchorCtr="0" anchor="t" bIns="45000" lIns="90000" rIns="90000" tIns="45000">
            <a:noAutofit/>
          </a:bodyPr>
          <a:lstStyle/>
          <a:p>
            <a:pPr indent="-288925" lvl="0" marL="365125" marR="0" rtl="0" algn="l">
              <a:lnSpc>
                <a:spcPct val="100000"/>
              </a:lnSpc>
              <a:spcBef>
                <a:spcPts val="0"/>
              </a:spcBef>
              <a:spcAft>
                <a:spcPts val="0"/>
              </a:spcAft>
              <a:buClr>
                <a:srgbClr val="3891A7"/>
              </a:buClr>
              <a:buSzPct val="80000"/>
              <a:buFont typeface="Noto Symbol"/>
              <a:buChar char="●"/>
            </a:pPr>
            <a:r>
              <a:rPr b="0" baseline="0" i="0" lang="en-US" sz="2400" u="none" cap="none" strike="noStrike">
                <a:solidFill>
                  <a:srgbClr val="000000"/>
                </a:solidFill>
                <a:latin typeface="Cabin"/>
                <a:ea typeface="Cabin"/>
                <a:cs typeface="Cabin"/>
                <a:sym typeface="Cabin"/>
              </a:rPr>
              <a:t>Pronunciation/intonation – </a:t>
            </a:r>
            <a:r>
              <a:rPr b="1" baseline="0" i="0" lang="en-US" sz="2400" u="none" cap="none" strike="noStrike">
                <a:solidFill>
                  <a:srgbClr val="000000"/>
                </a:solidFill>
                <a:latin typeface="Cabin"/>
                <a:ea typeface="Cabin"/>
                <a:cs typeface="Cabin"/>
                <a:sym typeface="Cabin"/>
              </a:rPr>
              <a:t>Americanized/Native-like </a:t>
            </a:r>
          </a:p>
          <a:p>
            <a:pPr indent="-288925" lvl="0" marL="365125" marR="0" rtl="0" algn="l">
              <a:lnSpc>
                <a:spcPct val="100000"/>
              </a:lnSpc>
              <a:spcBef>
                <a:spcPts val="2025"/>
              </a:spcBef>
              <a:spcAft>
                <a:spcPts val="0"/>
              </a:spcAft>
              <a:buClr>
                <a:srgbClr val="3891A7"/>
              </a:buClr>
              <a:buSzPct val="80000"/>
              <a:buFont typeface="Noto Symbol"/>
              <a:buChar char="●"/>
            </a:pPr>
            <a:r>
              <a:rPr b="0" baseline="0" i="0" lang="en-US" sz="2400" u="none" cap="none" strike="noStrike">
                <a:solidFill>
                  <a:srgbClr val="000000"/>
                </a:solidFill>
                <a:latin typeface="Cabin"/>
                <a:ea typeface="Cabin"/>
                <a:cs typeface="Cabin"/>
                <a:sym typeface="Cabin"/>
              </a:rPr>
              <a:t>Mispronunciations – </a:t>
            </a:r>
            <a:r>
              <a:rPr b="1" baseline="0" i="0" lang="en-US" sz="2400" u="none" cap="none" strike="noStrike">
                <a:solidFill>
                  <a:srgbClr val="000000"/>
                </a:solidFill>
                <a:latin typeface="Cabin"/>
                <a:ea typeface="Cabin"/>
                <a:cs typeface="Cabin"/>
                <a:sym typeface="Cabin"/>
              </a:rPr>
              <a:t>Yes </a:t>
            </a:r>
          </a:p>
          <a:p>
            <a:pPr indent="-288925" lvl="0" marL="365125" marR="0" rtl="0" algn="l">
              <a:lnSpc>
                <a:spcPct val="100000"/>
              </a:lnSpc>
              <a:spcBef>
                <a:spcPts val="2025"/>
              </a:spcBef>
              <a:spcAft>
                <a:spcPts val="0"/>
              </a:spcAft>
              <a:buClr>
                <a:srgbClr val="3891A7"/>
              </a:buClr>
              <a:buSzPct val="80000"/>
              <a:buFont typeface="Noto Symbol"/>
              <a:buChar char="●"/>
            </a:pPr>
            <a:r>
              <a:rPr b="0" baseline="0" i="0" lang="en-US" sz="2400" u="none" cap="none" strike="noStrike">
                <a:solidFill>
                  <a:srgbClr val="000000"/>
                </a:solidFill>
                <a:latin typeface="Cabin"/>
                <a:ea typeface="Cabin"/>
                <a:cs typeface="Cabin"/>
                <a:sym typeface="Cabin"/>
              </a:rPr>
              <a:t>Borrowings – </a:t>
            </a:r>
            <a:r>
              <a:rPr b="1" baseline="0" i="0" lang="en-US" sz="2400" u="none" cap="none" strike="noStrike">
                <a:solidFill>
                  <a:srgbClr val="000000"/>
                </a:solidFill>
                <a:latin typeface="Cabin"/>
                <a:ea typeface="Cabin"/>
                <a:cs typeface="Cabin"/>
                <a:sym typeface="Cabin"/>
              </a:rPr>
              <a:t>Yes </a:t>
            </a:r>
          </a:p>
          <a:p>
            <a:pPr indent="-288925" lvl="0" marL="365125" marR="0" rtl="0" algn="l">
              <a:lnSpc>
                <a:spcPct val="100000"/>
              </a:lnSpc>
              <a:spcBef>
                <a:spcPts val="2025"/>
              </a:spcBef>
              <a:spcAft>
                <a:spcPts val="0"/>
              </a:spcAft>
              <a:buClr>
                <a:srgbClr val="3891A7"/>
              </a:buClr>
              <a:buSzPct val="80000"/>
              <a:buFont typeface="Noto Symbol"/>
              <a:buChar char="●"/>
            </a:pPr>
            <a:r>
              <a:rPr b="0" baseline="0" i="0" lang="en-US" sz="2400" u="none" cap="none" strike="noStrike">
                <a:solidFill>
                  <a:srgbClr val="000000"/>
                </a:solidFill>
                <a:latin typeface="Cabin"/>
                <a:ea typeface="Cabin"/>
                <a:cs typeface="Cabin"/>
                <a:sym typeface="Cabin"/>
              </a:rPr>
              <a:t>Speech rate – </a:t>
            </a:r>
            <a:r>
              <a:rPr b="1" baseline="0" i="0" lang="en-US" sz="2400" u="none" cap="none" strike="noStrike">
                <a:solidFill>
                  <a:srgbClr val="000000"/>
                </a:solidFill>
                <a:latin typeface="Cabin"/>
                <a:ea typeface="Cabin"/>
                <a:cs typeface="Cabin"/>
                <a:sym typeface="Cabin"/>
              </a:rPr>
              <a:t>Native-like </a:t>
            </a:r>
          </a:p>
          <a:p>
            <a:pPr indent="-288925" lvl="0" marL="365125" marR="0" rtl="0" algn="l">
              <a:lnSpc>
                <a:spcPct val="100000"/>
              </a:lnSpc>
              <a:spcBef>
                <a:spcPts val="2025"/>
              </a:spcBef>
              <a:spcAft>
                <a:spcPts val="0"/>
              </a:spcAft>
              <a:buClr>
                <a:srgbClr val="3891A7"/>
              </a:buClr>
              <a:buSzPct val="80000"/>
              <a:buFont typeface="Noto Symbol"/>
              <a:buChar char="●"/>
            </a:pPr>
            <a:r>
              <a:rPr b="0" baseline="0" i="0" lang="en-US" sz="2400" u="none" cap="none" strike="noStrike">
                <a:solidFill>
                  <a:srgbClr val="000000"/>
                </a:solidFill>
                <a:latin typeface="Cabin"/>
                <a:ea typeface="Cabin"/>
                <a:cs typeface="Cabin"/>
                <a:sym typeface="Cabin"/>
              </a:rPr>
              <a:t>Lexical errors – </a:t>
            </a:r>
            <a:r>
              <a:rPr b="1" baseline="0" i="0" lang="en-US" sz="2400" u="none" cap="none" strike="noStrike">
                <a:solidFill>
                  <a:srgbClr val="000000"/>
                </a:solidFill>
                <a:latin typeface="Cabin"/>
                <a:ea typeface="Cabin"/>
                <a:cs typeface="Cabin"/>
                <a:sym typeface="Cabin"/>
              </a:rPr>
              <a:t>Yes </a:t>
            </a:r>
          </a:p>
          <a:p>
            <a:pPr indent="-288925" lvl="0" marL="365125" marR="0" rtl="0" algn="l">
              <a:lnSpc>
                <a:spcPct val="100000"/>
              </a:lnSpc>
              <a:spcBef>
                <a:spcPts val="2025"/>
              </a:spcBef>
              <a:spcAft>
                <a:spcPts val="0"/>
              </a:spcAft>
              <a:buClr>
                <a:srgbClr val="3891A7"/>
              </a:buClr>
              <a:buSzPct val="80000"/>
              <a:buFont typeface="Noto Symbol"/>
              <a:buChar char="●"/>
            </a:pPr>
            <a:r>
              <a:rPr b="0" baseline="0" i="0" lang="en-US" sz="2400" u="none" cap="none" strike="noStrike">
                <a:solidFill>
                  <a:srgbClr val="000000"/>
                </a:solidFill>
                <a:latin typeface="Cabin"/>
                <a:ea typeface="Cabin"/>
                <a:cs typeface="Cabin"/>
                <a:sym typeface="Cabin"/>
              </a:rPr>
              <a:t>Grammatical errors – </a:t>
            </a:r>
            <a:r>
              <a:rPr b="1" baseline="0" i="0" lang="en-US" sz="2400" u="none" cap="none" strike="noStrike">
                <a:solidFill>
                  <a:srgbClr val="000000"/>
                </a:solidFill>
                <a:latin typeface="Cabin"/>
                <a:ea typeface="Cabin"/>
                <a:cs typeface="Cabin"/>
                <a:sym typeface="Cabin"/>
              </a:rPr>
              <a:t>Yes </a:t>
            </a:r>
          </a:p>
          <a:p>
            <a:pPr indent="-167005" lvl="0" marL="365125" marR="0" rtl="0" algn="l">
              <a:lnSpc>
                <a:spcPct val="100000"/>
              </a:lnSpc>
              <a:spcBef>
                <a:spcPts val="2025"/>
              </a:spcBef>
              <a:spcAft>
                <a:spcPts val="0"/>
              </a:spcAft>
              <a:buClr>
                <a:srgbClr val="3891A7"/>
              </a:buClr>
              <a:buFont typeface="Noto Symbol"/>
              <a:buNone/>
            </a:pPr>
            <a:r>
              <a:t/>
            </a:r>
            <a:endParaRPr b="0" baseline="0" i="0" sz="2400" u="none" cap="none" strike="noStrike">
              <a:solidFill>
                <a:srgbClr val="000000"/>
              </a:solidFill>
              <a:latin typeface="Cabin"/>
              <a:ea typeface="Cabin"/>
              <a:cs typeface="Cabin"/>
              <a:sym typeface="Cabin"/>
            </a:endParaRPr>
          </a:p>
          <a:p>
            <a:pPr indent="-288925" lvl="0" marL="365125" marR="0" rtl="0" algn="l">
              <a:lnSpc>
                <a:spcPct val="100000"/>
              </a:lnSpc>
              <a:spcBef>
                <a:spcPts val="2025"/>
              </a:spcBef>
              <a:spcAft>
                <a:spcPts val="0"/>
              </a:spcAft>
              <a:buClr>
                <a:srgbClr val="3891A7"/>
              </a:buClr>
              <a:buSzPct val="80000"/>
              <a:buFont typeface="Noto Symbol"/>
              <a:buChar char="●"/>
            </a:pPr>
            <a:r>
              <a:rPr b="0" baseline="0" i="0" lang="en-US" sz="2400" u="none" cap="none" strike="noStrike">
                <a:solidFill>
                  <a:srgbClr val="000000"/>
                </a:solidFill>
                <a:latin typeface="Cabin"/>
                <a:ea typeface="Cabin"/>
                <a:cs typeface="Cabin"/>
                <a:sym typeface="Cabin"/>
              </a:rPr>
              <a:t>Word order – </a:t>
            </a:r>
            <a:r>
              <a:rPr b="1" baseline="0" i="0" lang="en-US" sz="2400" u="none" cap="none" strike="noStrike">
                <a:solidFill>
                  <a:srgbClr val="000000"/>
                </a:solidFill>
                <a:latin typeface="Cabin"/>
                <a:ea typeface="Cabin"/>
                <a:cs typeface="Cabin"/>
                <a:sym typeface="Cabin"/>
              </a:rPr>
              <a:t>Americanized/Native-like </a:t>
            </a:r>
          </a:p>
          <a:p>
            <a:pPr indent="-288925" lvl="0" marL="365125" marR="0" rtl="0" algn="l">
              <a:lnSpc>
                <a:spcPct val="100000"/>
              </a:lnSpc>
              <a:spcBef>
                <a:spcPts val="1425"/>
              </a:spcBef>
              <a:spcAft>
                <a:spcPts val="0"/>
              </a:spcAft>
              <a:buClr>
                <a:srgbClr val="3891A7"/>
              </a:buClr>
              <a:buSzPct val="80000"/>
              <a:buFont typeface="Noto Symbol"/>
              <a:buChar char="●"/>
            </a:pPr>
            <a:r>
              <a:rPr b="0" baseline="0" i="0" lang="en-US" sz="2400" u="none" cap="none" strike="noStrike">
                <a:solidFill>
                  <a:srgbClr val="000000"/>
                </a:solidFill>
                <a:latin typeface="Cabin"/>
                <a:ea typeface="Cabin"/>
                <a:cs typeface="Cabin"/>
                <a:sym typeface="Cabin"/>
              </a:rPr>
              <a:t>Complex syntax – </a:t>
            </a:r>
            <a:r>
              <a:rPr b="1" baseline="0" i="0" lang="en-US" sz="2400" u="none" cap="none" strike="noStrike">
                <a:solidFill>
                  <a:srgbClr val="000000"/>
                </a:solidFill>
                <a:latin typeface="Cabin"/>
                <a:ea typeface="Cabin"/>
                <a:cs typeface="Cabin"/>
                <a:sym typeface="Cabin"/>
              </a:rPr>
              <a:t>Some </a:t>
            </a:r>
          </a:p>
          <a:p>
            <a:pPr indent="-288925" lvl="0" marL="365125" marR="0" rtl="0" algn="l">
              <a:lnSpc>
                <a:spcPct val="100000"/>
              </a:lnSpc>
              <a:spcBef>
                <a:spcPts val="1425"/>
              </a:spcBef>
              <a:spcAft>
                <a:spcPts val="0"/>
              </a:spcAft>
              <a:buClr>
                <a:srgbClr val="3891A7"/>
              </a:buClr>
              <a:buSzPct val="80000"/>
              <a:buFont typeface="Noto Symbol"/>
              <a:buChar char="●"/>
            </a:pPr>
            <a:r>
              <a:rPr b="0" baseline="0" i="0" lang="en-US" sz="2400" u="none" cap="none" strike="noStrike">
                <a:solidFill>
                  <a:srgbClr val="000000"/>
                </a:solidFill>
                <a:latin typeface="Cabin"/>
                <a:ea typeface="Cabin"/>
                <a:cs typeface="Cabin"/>
                <a:sym typeface="Cabin"/>
              </a:rPr>
              <a:t>Code-switching – </a:t>
            </a:r>
            <a:r>
              <a:rPr b="1" baseline="0" i="0" lang="en-US" sz="2400" u="none" cap="none" strike="noStrike">
                <a:solidFill>
                  <a:srgbClr val="000000"/>
                </a:solidFill>
                <a:latin typeface="Cabin"/>
                <a:ea typeface="Cabin"/>
                <a:cs typeface="Cabin"/>
                <a:sym typeface="Cabin"/>
              </a:rPr>
              <a:t>No </a:t>
            </a:r>
          </a:p>
          <a:p>
            <a:pPr indent="-288925" lvl="0" marL="365125" marR="0" rtl="0" algn="l">
              <a:lnSpc>
                <a:spcPct val="100000"/>
              </a:lnSpc>
              <a:spcBef>
                <a:spcPts val="1425"/>
              </a:spcBef>
              <a:spcAft>
                <a:spcPts val="0"/>
              </a:spcAft>
              <a:buClr>
                <a:srgbClr val="3891A7"/>
              </a:buClr>
              <a:buSzPct val="80000"/>
              <a:buFont typeface="Noto Symbol"/>
              <a:buChar char="●"/>
            </a:pPr>
            <a:r>
              <a:rPr b="0" baseline="0" i="0" lang="en-US" sz="2400" u="none" cap="none" strike="noStrike">
                <a:solidFill>
                  <a:srgbClr val="000000"/>
                </a:solidFill>
                <a:latin typeface="Cabin"/>
                <a:ea typeface="Cabin"/>
                <a:cs typeface="Cabin"/>
                <a:sym typeface="Cabin"/>
              </a:rPr>
              <a:t>Awareness of register - </a:t>
            </a:r>
            <a:r>
              <a:rPr b="1" baseline="0" i="0" lang="en-US" sz="2400" u="none" cap="none" strike="noStrike">
                <a:solidFill>
                  <a:srgbClr val="000000"/>
                </a:solidFill>
                <a:latin typeface="Cabin"/>
                <a:ea typeface="Cabin"/>
                <a:cs typeface="Cabin"/>
                <a:sym typeface="Cabin"/>
              </a:rPr>
              <a:t>No</a:t>
            </a:r>
          </a:p>
          <a:p>
            <a:pPr indent="-288925" lvl="0" marL="365125" marR="0" rtl="0" algn="l">
              <a:lnSpc>
                <a:spcPct val="110000"/>
              </a:lnSpc>
              <a:spcBef>
                <a:spcPts val="1425"/>
              </a:spcBef>
              <a:spcAft>
                <a:spcPts val="0"/>
              </a:spcAft>
              <a:buClr>
                <a:srgbClr val="000000"/>
              </a:buClr>
              <a:buSzPct val="25000"/>
              <a:buFont typeface="Times New Roman"/>
              <a:buNone/>
            </a:pPr>
            <a:r>
              <a:rPr b="0" baseline="0" i="0" lang="en-US" sz="3200" u="none" cap="none" strike="noStrike">
                <a:solidFill>
                  <a:srgbClr val="000000"/>
                </a:solidFill>
                <a:latin typeface="Cabin"/>
                <a:ea typeface="Cabin"/>
                <a:cs typeface="Cabin"/>
                <a:sym typeface="Cabin"/>
              </a:rPr>
              <a:t> </a:t>
            </a:r>
          </a:p>
          <a:p>
            <a:pPr indent="-288925" lvl="0" marL="365125" marR="0" rtl="0" algn="l">
              <a:lnSpc>
                <a:spcPct val="100000"/>
              </a:lnSpc>
              <a:spcBef>
                <a:spcPts val="1425"/>
              </a:spcBef>
              <a:spcAft>
                <a:spcPts val="1425"/>
              </a:spcAft>
              <a:buClr>
                <a:srgbClr val="000000"/>
              </a:buClr>
              <a:buFont typeface="Times New Roman"/>
              <a:buNone/>
            </a:pPr>
            <a:r>
              <a:t/>
            </a:r>
            <a:endParaRPr b="0" baseline="0" i="0" sz="3200" u="none" cap="none" strike="noStrike">
              <a:solidFill>
                <a:srgbClr val="000000"/>
              </a:solidFill>
              <a:latin typeface="Cabin"/>
              <a:ea typeface="Cabin"/>
              <a:cs typeface="Cabin"/>
              <a:sym typeface="Cabin"/>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8" name="Shape 268"/>
        <p:cNvGrpSpPr/>
        <p:nvPr/>
      </p:nvGrpSpPr>
      <p:grpSpPr>
        <a:xfrm>
          <a:off x="0" y="0"/>
          <a:ext cx="0" cy="0"/>
          <a:chOff x="0" y="0"/>
          <a:chExt cx="0" cy="0"/>
        </a:xfrm>
      </p:grpSpPr>
      <p:sp>
        <p:nvSpPr>
          <p:cNvPr id="269" name="Shape 269"/>
          <p:cNvSpPr txBox="1"/>
          <p:nvPr>
            <p:ph type="title"/>
          </p:nvPr>
        </p:nvSpPr>
        <p:spPr>
          <a:xfrm>
            <a:off x="1435100" y="274637"/>
            <a:ext cx="7497762" cy="114300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spcAft>
                <a:spcPts val="0"/>
              </a:spcAft>
              <a:buSzPct val="25000"/>
              <a:buNone/>
            </a:pPr>
            <a:r>
              <a:rPr b="0" baseline="0" i="0" lang="en-US" sz="4300" u="none" cap="none" strike="noStrike">
                <a:solidFill>
                  <a:srgbClr val="572314"/>
                </a:solidFill>
                <a:latin typeface="Cabin"/>
                <a:ea typeface="Cabin"/>
                <a:cs typeface="Cabin"/>
                <a:sym typeface="Cabin"/>
              </a:rPr>
              <a:t>UW STARTALK 2012 student profiles</a:t>
            </a:r>
          </a:p>
        </p:txBody>
      </p:sp>
      <p:sp>
        <p:nvSpPr>
          <p:cNvPr id="270" name="Shape 270"/>
          <p:cNvSpPr txBox="1"/>
          <p:nvPr/>
        </p:nvSpPr>
        <p:spPr>
          <a:xfrm>
            <a:off x="1096962" y="1981200"/>
            <a:ext cx="7818436" cy="4114800"/>
          </a:xfrm>
          <a:prstGeom prst="rect">
            <a:avLst/>
          </a:prstGeom>
          <a:noFill/>
          <a:ln>
            <a:noFill/>
          </a:ln>
        </p:spPr>
        <p:txBody>
          <a:bodyPr anchorCtr="0" anchor="t" bIns="45000" lIns="90000" rIns="90000" tIns="45000">
            <a:noAutofit/>
          </a:bodyPr>
          <a:lstStyle/>
          <a:p>
            <a:pPr indent="-288925" lvl="0" marL="365125" marR="0" rtl="0" algn="l">
              <a:lnSpc>
                <a:spcPct val="100000"/>
              </a:lnSpc>
              <a:spcBef>
                <a:spcPts val="0"/>
              </a:spcBef>
              <a:spcAft>
                <a:spcPts val="0"/>
              </a:spcAft>
              <a:buClr>
                <a:srgbClr val="3891A7"/>
              </a:buClr>
              <a:buSzPct val="80000"/>
              <a:buFont typeface="Noto Symbol"/>
              <a:buChar char="●"/>
            </a:pPr>
            <a:r>
              <a:rPr b="0" baseline="0" i="0" lang="en-US" sz="2400" u="none" cap="none" strike="noStrike">
                <a:solidFill>
                  <a:srgbClr val="000000"/>
                </a:solidFill>
                <a:latin typeface="Cabin"/>
                <a:ea typeface="Cabin"/>
                <a:cs typeface="Cabin"/>
                <a:sym typeface="Cabin"/>
              </a:rPr>
              <a:t>21 students (ages 14-18 years old)</a:t>
            </a:r>
          </a:p>
          <a:p>
            <a:pPr indent="-288925" lvl="0" marL="365125" marR="0" rtl="0" algn="l">
              <a:lnSpc>
                <a:spcPct val="100000"/>
              </a:lnSpc>
              <a:spcBef>
                <a:spcPts val="2025"/>
              </a:spcBef>
              <a:spcAft>
                <a:spcPts val="0"/>
              </a:spcAft>
              <a:buClr>
                <a:srgbClr val="3891A7"/>
              </a:buClr>
              <a:buSzPct val="80000"/>
              <a:buFont typeface="Noto Symbol"/>
              <a:buChar char="●"/>
            </a:pPr>
            <a:r>
              <a:rPr b="0" baseline="0" i="0" lang="en-US" sz="2400" u="none" cap="none" strike="noStrike">
                <a:solidFill>
                  <a:srgbClr val="000000"/>
                </a:solidFill>
                <a:latin typeface="Cabin"/>
                <a:ea typeface="Cabin"/>
                <a:cs typeface="Cabin"/>
                <a:sym typeface="Cabin"/>
              </a:rPr>
              <a:t>Born in the US or arrived before age 3 </a:t>
            </a:r>
            <a:r>
              <a:rPr b="1" baseline="0" i="0" lang="en-US" sz="2400" u="none" cap="none" strike="noStrike">
                <a:solidFill>
                  <a:srgbClr val="000000"/>
                </a:solidFill>
                <a:latin typeface="Cabin"/>
                <a:ea typeface="Cabin"/>
                <a:cs typeface="Cabin"/>
                <a:sym typeface="Cabin"/>
              </a:rPr>
              <a:t>(10) </a:t>
            </a:r>
          </a:p>
          <a:p>
            <a:pPr indent="-288925" lvl="0" marL="365125" marR="0" rtl="0" algn="l">
              <a:lnSpc>
                <a:spcPct val="100000"/>
              </a:lnSpc>
              <a:spcBef>
                <a:spcPts val="2025"/>
              </a:spcBef>
              <a:spcAft>
                <a:spcPts val="0"/>
              </a:spcAft>
              <a:buClr>
                <a:srgbClr val="3891A7"/>
              </a:buClr>
              <a:buSzPct val="80000"/>
              <a:buFont typeface="Noto Symbol"/>
              <a:buChar char="●"/>
            </a:pPr>
            <a:r>
              <a:rPr b="0" baseline="0" i="0" lang="en-US" sz="2400" u="none" cap="none" strike="noStrike">
                <a:solidFill>
                  <a:srgbClr val="000000"/>
                </a:solidFill>
                <a:latin typeface="Cabin"/>
                <a:ea typeface="Cabin"/>
                <a:cs typeface="Cabin"/>
                <a:sym typeface="Cabin"/>
              </a:rPr>
              <a:t>Age at immigration: 4-9 </a:t>
            </a:r>
            <a:r>
              <a:rPr b="1" baseline="0" i="0" lang="en-US" sz="2400" u="none" cap="none" strike="noStrike">
                <a:solidFill>
                  <a:srgbClr val="000000"/>
                </a:solidFill>
                <a:latin typeface="Cabin"/>
                <a:ea typeface="Cabin"/>
                <a:cs typeface="Cabin"/>
                <a:sym typeface="Cabin"/>
              </a:rPr>
              <a:t>(7)</a:t>
            </a:r>
            <a:r>
              <a:rPr b="0" baseline="0" i="0" lang="en-US" sz="2400" u="none" cap="none" strike="noStrike">
                <a:solidFill>
                  <a:srgbClr val="000000"/>
                </a:solidFill>
                <a:latin typeface="Cabin"/>
                <a:ea typeface="Cabin"/>
                <a:cs typeface="Cabin"/>
                <a:sym typeface="Cabin"/>
              </a:rPr>
              <a:t> </a:t>
            </a:r>
          </a:p>
          <a:p>
            <a:pPr indent="-288925" lvl="0" marL="365125" marR="0" rtl="0" algn="l">
              <a:lnSpc>
                <a:spcPct val="100000"/>
              </a:lnSpc>
              <a:spcBef>
                <a:spcPts val="2025"/>
              </a:spcBef>
              <a:spcAft>
                <a:spcPts val="0"/>
              </a:spcAft>
              <a:buClr>
                <a:srgbClr val="3891A7"/>
              </a:buClr>
              <a:buSzPct val="80000"/>
              <a:buFont typeface="Noto Symbol"/>
              <a:buChar char="●"/>
            </a:pPr>
            <a:r>
              <a:rPr b="0" baseline="0" i="0" lang="en-US" sz="2400" u="none" cap="none" strike="noStrike">
                <a:solidFill>
                  <a:srgbClr val="000000"/>
                </a:solidFill>
                <a:latin typeface="Cabin"/>
                <a:ea typeface="Cabin"/>
                <a:cs typeface="Cabin"/>
                <a:sym typeface="Cabin"/>
              </a:rPr>
              <a:t>Age at immigration: 9-14 </a:t>
            </a:r>
            <a:r>
              <a:rPr b="1" baseline="0" i="0" lang="en-US" sz="2400" u="none" cap="none" strike="noStrike">
                <a:solidFill>
                  <a:srgbClr val="000000"/>
                </a:solidFill>
                <a:latin typeface="Cabin"/>
                <a:ea typeface="Cabin"/>
                <a:cs typeface="Cabin"/>
                <a:sym typeface="Cabin"/>
              </a:rPr>
              <a:t>(4)</a:t>
            </a:r>
          </a:p>
          <a:p>
            <a:pPr indent="-288925" lvl="0" marL="365125" marR="0" rtl="0" algn="l">
              <a:lnSpc>
                <a:spcPct val="100000"/>
              </a:lnSpc>
              <a:spcBef>
                <a:spcPts val="2025"/>
              </a:spcBef>
              <a:spcAft>
                <a:spcPts val="0"/>
              </a:spcAft>
              <a:buClr>
                <a:srgbClr val="3891A7"/>
              </a:buClr>
              <a:buSzPct val="80000"/>
              <a:buFont typeface="Noto Symbol"/>
              <a:buChar char="●"/>
            </a:pPr>
            <a:r>
              <a:rPr b="0" baseline="0" i="0" lang="en-US" sz="2400" u="none" cap="none" strike="noStrike">
                <a:solidFill>
                  <a:srgbClr val="000000"/>
                </a:solidFill>
                <a:latin typeface="Cabin"/>
                <a:ea typeface="Cabin"/>
                <a:cs typeface="Cabin"/>
                <a:sym typeface="Cabin"/>
              </a:rPr>
              <a:t>Self-ratings in listening, speaking, reading, and writing:</a:t>
            </a:r>
          </a:p>
          <a:p>
            <a:pPr indent="-246062" lvl="1" marL="639763" marR="0" rtl="0" algn="l">
              <a:lnSpc>
                <a:spcPct val="100000"/>
              </a:lnSpc>
              <a:spcBef>
                <a:spcPts val="1975"/>
              </a:spcBef>
              <a:spcAft>
                <a:spcPts val="0"/>
              </a:spcAft>
              <a:buClr>
                <a:srgbClr val="3891A7"/>
              </a:buClr>
              <a:buSzPct val="45000"/>
              <a:buFont typeface="Verdana"/>
              <a:buChar char="◦"/>
            </a:pPr>
            <a:r>
              <a:rPr b="0" baseline="0" i="0" lang="en-US" sz="2400" u="none" cap="none" strike="noStrike">
                <a:solidFill>
                  <a:srgbClr val="000000"/>
                </a:solidFill>
                <a:latin typeface="Cabin"/>
                <a:ea typeface="Cabin"/>
                <a:cs typeface="Cabin"/>
                <a:sym typeface="Cabin"/>
              </a:rPr>
              <a:t>Receptive are stronger than productive skills </a:t>
            </a:r>
            <a:r>
              <a:rPr b="1" baseline="0" i="0" lang="en-US" sz="2400" u="none" cap="none" strike="noStrike">
                <a:solidFill>
                  <a:srgbClr val="000000"/>
                </a:solidFill>
                <a:latin typeface="Cabin"/>
                <a:ea typeface="Cabin"/>
                <a:cs typeface="Cabin"/>
                <a:sym typeface="Cabin"/>
              </a:rPr>
              <a:t>(15)</a:t>
            </a:r>
          </a:p>
          <a:p>
            <a:pPr indent="-246062" lvl="1" marL="639763" marR="0" rtl="0" algn="l">
              <a:lnSpc>
                <a:spcPct val="100000"/>
              </a:lnSpc>
              <a:spcBef>
                <a:spcPts val="1975"/>
              </a:spcBef>
              <a:spcAft>
                <a:spcPts val="0"/>
              </a:spcAft>
              <a:buClr>
                <a:srgbClr val="3891A7"/>
              </a:buClr>
              <a:buSzPct val="45000"/>
              <a:buFont typeface="Verdana"/>
              <a:buChar char="◦"/>
            </a:pPr>
            <a:r>
              <a:rPr b="0" baseline="0" i="0" lang="en-US" sz="2400" u="none" cap="none" strike="noStrike">
                <a:solidFill>
                  <a:srgbClr val="000000"/>
                </a:solidFill>
                <a:latin typeface="Cabin"/>
                <a:ea typeface="Cabin"/>
                <a:cs typeface="Cabin"/>
                <a:sym typeface="Cabin"/>
              </a:rPr>
              <a:t>Receptive equal productive skills </a:t>
            </a:r>
            <a:r>
              <a:rPr b="1" baseline="0" i="0" lang="en-US" sz="2400" u="none" cap="none" strike="noStrike">
                <a:solidFill>
                  <a:srgbClr val="000000"/>
                </a:solidFill>
                <a:latin typeface="Cabin"/>
                <a:ea typeface="Cabin"/>
                <a:cs typeface="Cabin"/>
                <a:sym typeface="Cabin"/>
              </a:rPr>
              <a:t>(6)</a:t>
            </a:r>
          </a:p>
          <a:p>
            <a:pPr indent="-288925" lvl="0" marL="365125" marR="0" rtl="0" algn="l">
              <a:lnSpc>
                <a:spcPct val="100000"/>
              </a:lnSpc>
              <a:spcBef>
                <a:spcPts val="1425"/>
              </a:spcBef>
              <a:spcAft>
                <a:spcPts val="0"/>
              </a:spcAft>
              <a:buClr>
                <a:srgbClr val="000000"/>
              </a:buClr>
              <a:buFont typeface="Times New Roman"/>
              <a:buNone/>
            </a:pPr>
            <a:r>
              <a:t/>
            </a:r>
            <a:endParaRPr b="0" baseline="0" i="0" sz="2000" u="none" cap="none" strike="noStrike">
              <a:solidFill>
                <a:srgbClr val="000000"/>
              </a:solidFill>
              <a:latin typeface="Cabin"/>
              <a:ea typeface="Cabin"/>
              <a:cs typeface="Cabin"/>
              <a:sym typeface="Cabin"/>
            </a:endParaRPr>
          </a:p>
          <a:p>
            <a:pPr indent="-288925" lvl="0" marL="365125" marR="0" rtl="0" algn="l">
              <a:lnSpc>
                <a:spcPct val="100000"/>
              </a:lnSpc>
              <a:spcBef>
                <a:spcPts val="2025"/>
              </a:spcBef>
              <a:spcAft>
                <a:spcPts val="0"/>
              </a:spcAft>
              <a:buClr>
                <a:srgbClr val="000000"/>
              </a:buClr>
              <a:buFont typeface="Times New Roman"/>
              <a:buNone/>
            </a:pPr>
            <a:r>
              <a:t/>
            </a:r>
            <a:endParaRPr b="0" baseline="0" i="0" sz="2400" u="none" cap="none" strike="noStrike">
              <a:solidFill>
                <a:srgbClr val="000000"/>
              </a:solidFill>
              <a:latin typeface="Cabin"/>
              <a:ea typeface="Cabin"/>
              <a:cs typeface="Cabin"/>
              <a:sym typeface="Cabin"/>
            </a:endParaRPr>
          </a:p>
          <a:p>
            <a:pPr indent="-288925" lvl="0" marL="365125" marR="0" rtl="0" algn="l">
              <a:lnSpc>
                <a:spcPct val="100000"/>
              </a:lnSpc>
              <a:spcBef>
                <a:spcPts val="2025"/>
              </a:spcBef>
              <a:spcAft>
                <a:spcPts val="1425"/>
              </a:spcAft>
              <a:buClr>
                <a:srgbClr val="000000"/>
              </a:buClr>
              <a:buFont typeface="Times New Roman"/>
              <a:buNone/>
            </a:pPr>
            <a:r>
              <a:t/>
            </a:r>
            <a:endParaRPr b="0" baseline="0" i="0" sz="2400" u="none" cap="none" strike="noStrike">
              <a:solidFill>
                <a:srgbClr val="000000"/>
              </a:solidFill>
              <a:latin typeface="Cabin"/>
              <a:ea typeface="Cabin"/>
              <a:cs typeface="Cabin"/>
              <a:sym typeface="Cabin"/>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5" name="Shape 275"/>
        <p:cNvGrpSpPr/>
        <p:nvPr/>
      </p:nvGrpSpPr>
      <p:grpSpPr>
        <a:xfrm>
          <a:off x="0" y="0"/>
          <a:ext cx="0" cy="0"/>
          <a:chOff x="0" y="0"/>
          <a:chExt cx="0" cy="0"/>
        </a:xfrm>
      </p:grpSpPr>
      <p:sp>
        <p:nvSpPr>
          <p:cNvPr id="276" name="Shape 276"/>
          <p:cNvSpPr txBox="1"/>
          <p:nvPr>
            <p:ph type="title"/>
          </p:nvPr>
        </p:nvSpPr>
        <p:spPr>
          <a:xfrm>
            <a:off x="1435100" y="274637"/>
            <a:ext cx="7497762" cy="114300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spcAft>
                <a:spcPts val="0"/>
              </a:spcAft>
              <a:buSzPct val="25000"/>
              <a:buNone/>
            </a:pPr>
            <a:r>
              <a:rPr b="0" baseline="0" i="0" lang="en-US" sz="4300" u="none" cap="none" strike="noStrike">
                <a:solidFill>
                  <a:srgbClr val="572314"/>
                </a:solidFill>
                <a:latin typeface="Cabin"/>
                <a:ea typeface="Cabin"/>
                <a:cs typeface="Cabin"/>
                <a:sym typeface="Cabin"/>
              </a:rPr>
              <a:t>Student 1/Student 2</a:t>
            </a:r>
          </a:p>
        </p:txBody>
      </p:sp>
      <p:graphicFrame>
        <p:nvGraphicFramePr>
          <p:cNvPr id="277" name="Shape 277"/>
          <p:cNvGraphicFramePr/>
          <p:nvPr/>
        </p:nvGraphicFramePr>
        <p:xfrm>
          <a:off x="228600" y="1905000"/>
          <a:ext cx="3000000" cy="3000000"/>
        </p:xfrm>
        <a:graphic>
          <a:graphicData uri="http://schemas.openxmlformats.org/drawingml/2006/table">
            <a:tbl>
              <a:tblPr>
                <a:noFill/>
                <a:tableStyleId>{C7EB19F5-BD71-4F91-907A-0CD9D74F8154}</a:tableStyleId>
              </a:tblPr>
              <a:tblGrid>
                <a:gridCol w="3048000"/>
                <a:gridCol w="2990850"/>
                <a:gridCol w="2878150"/>
              </a:tblGrid>
              <a:tr h="396875">
                <a:tc>
                  <a:txBody>
                    <a:bodyPr>
                      <a:noAutofit/>
                    </a:bodyPr>
                    <a:lstStyle/>
                    <a:p>
                      <a:pPr indent="0" lvl="0" marL="0" marR="0" rtl="0" algn="l">
                        <a:lnSpc>
                          <a:spcPct val="102000"/>
                        </a:lnSpc>
                        <a:spcBef>
                          <a:spcPts val="0"/>
                        </a:spcBef>
                        <a:spcAft>
                          <a:spcPts val="0"/>
                        </a:spcAft>
                        <a:buClr>
                          <a:srgbClr val="000000"/>
                        </a:buClr>
                        <a:buSzPct val="25000"/>
                        <a:buFont typeface="Times New Roman"/>
                        <a:buNone/>
                      </a:pPr>
                      <a:r>
                        <a:rPr b="1" baseline="0" i="0" lang="en-US" sz="2000" u="none" cap="none" strike="noStrike">
                          <a:solidFill>
                            <a:srgbClr val="000000"/>
                          </a:solidFill>
                          <a:latin typeface="Verdana"/>
                          <a:ea typeface="Verdana"/>
                          <a:cs typeface="Verdana"/>
                          <a:sym typeface="Verdana"/>
                        </a:rPr>
                        <a:t>Students’ Profiles </a:t>
                      </a:r>
                    </a:p>
                  </a:txBody>
                  <a:tcPr marT="0" marB="0" marR="68400" marL="684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E7F6EF"/>
                    </a:solidFill>
                  </a:tcPr>
                </a:tc>
                <a:tc>
                  <a:txBody>
                    <a:bodyPr>
                      <a:noAutofit/>
                    </a:bodyPr>
                    <a:lstStyle/>
                    <a:p>
                      <a:pPr indent="0" lvl="0" marL="0" marR="0" rtl="0" algn="l">
                        <a:lnSpc>
                          <a:spcPct val="102000"/>
                        </a:lnSpc>
                        <a:spcBef>
                          <a:spcPts val="0"/>
                        </a:spcBef>
                        <a:spcAft>
                          <a:spcPts val="0"/>
                        </a:spcAft>
                        <a:buClr>
                          <a:srgbClr val="000000"/>
                        </a:buClr>
                        <a:buSzPct val="25000"/>
                        <a:buFont typeface="Times New Roman"/>
                        <a:buNone/>
                      </a:pPr>
                      <a:r>
                        <a:rPr b="1" baseline="0" i="0" lang="en-US" sz="1800" u="none" cap="none" strike="noStrike">
                          <a:solidFill>
                            <a:srgbClr val="000000"/>
                          </a:solidFill>
                          <a:latin typeface="Verdana"/>
                          <a:ea typeface="Verdana"/>
                          <a:cs typeface="Verdana"/>
                          <a:sym typeface="Verdana"/>
                        </a:rPr>
                        <a:t>Student 1 (F)</a:t>
                      </a:r>
                    </a:p>
                  </a:txBody>
                  <a:tcPr marT="0" marB="0" marR="68400" marL="684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E7F6EF"/>
                    </a:solidFill>
                  </a:tcPr>
                </a:tc>
                <a:tc>
                  <a:txBody>
                    <a:bodyPr>
                      <a:noAutofit/>
                    </a:bodyPr>
                    <a:lstStyle/>
                    <a:p>
                      <a:pPr indent="0" lvl="0" marL="0" marR="0" rtl="0" algn="l">
                        <a:lnSpc>
                          <a:spcPct val="102000"/>
                        </a:lnSpc>
                        <a:spcBef>
                          <a:spcPts val="0"/>
                        </a:spcBef>
                        <a:spcAft>
                          <a:spcPts val="0"/>
                        </a:spcAft>
                        <a:buClr>
                          <a:srgbClr val="000000"/>
                        </a:buClr>
                        <a:buSzPct val="25000"/>
                        <a:buFont typeface="Times New Roman"/>
                        <a:buNone/>
                      </a:pPr>
                      <a:r>
                        <a:rPr b="1" baseline="0" i="0" lang="en-US" sz="1800" u="none" cap="none" strike="noStrike">
                          <a:solidFill>
                            <a:srgbClr val="000000"/>
                          </a:solidFill>
                          <a:latin typeface="Verdana"/>
                          <a:ea typeface="Verdana"/>
                          <a:cs typeface="Verdana"/>
                          <a:sym typeface="Verdana"/>
                        </a:rPr>
                        <a:t>Student 2 (M) </a:t>
                      </a:r>
                    </a:p>
                  </a:txBody>
                  <a:tcPr marT="0" marB="0" marR="68400" marL="684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E7F6EF"/>
                    </a:solidFill>
                  </a:tcPr>
                </a:tc>
              </a:tr>
              <a:tr h="396875">
                <a:tc>
                  <a:txBody>
                    <a:bodyPr>
                      <a:noAutofit/>
                    </a:bodyPr>
                    <a:lstStyle/>
                    <a:p>
                      <a:pPr indent="0" lvl="0" marL="0" marR="0" rtl="0" algn="l">
                        <a:lnSpc>
                          <a:spcPct val="102000"/>
                        </a:lnSpc>
                        <a:spcBef>
                          <a:spcPts val="0"/>
                        </a:spcBef>
                        <a:spcAft>
                          <a:spcPts val="0"/>
                        </a:spcAft>
                        <a:buClr>
                          <a:srgbClr val="000000"/>
                        </a:buClr>
                        <a:buSzPct val="25000"/>
                        <a:buFont typeface="Times New Roman"/>
                        <a:buNone/>
                      </a:pPr>
                      <a:r>
                        <a:rPr b="1" baseline="0" i="0" lang="en-US" sz="1800" u="none" cap="none" strike="noStrike">
                          <a:solidFill>
                            <a:srgbClr val="000000"/>
                          </a:solidFill>
                          <a:latin typeface="Verdana"/>
                          <a:ea typeface="Verdana"/>
                          <a:cs typeface="Verdana"/>
                          <a:sym typeface="Verdana"/>
                        </a:rPr>
                        <a:t>Age at immigration </a:t>
                      </a:r>
                    </a:p>
                  </a:txBody>
                  <a:tcPr marT="0" marB="0" marR="68400" marL="684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E7F6EF"/>
                    </a:solidFill>
                  </a:tcPr>
                </a:tc>
                <a:tc>
                  <a:txBody>
                    <a:bodyPr>
                      <a:noAutofit/>
                    </a:bodyPr>
                    <a:lstStyle/>
                    <a:p>
                      <a:pPr indent="0" lvl="0" marL="0" marR="0" rtl="0" algn="l">
                        <a:lnSpc>
                          <a:spcPct val="102000"/>
                        </a:lnSpc>
                        <a:spcBef>
                          <a:spcPts val="0"/>
                        </a:spcBef>
                        <a:spcAft>
                          <a:spcPts val="0"/>
                        </a:spcAft>
                        <a:buClr>
                          <a:srgbClr val="000000"/>
                        </a:buClr>
                        <a:buSzPct val="25000"/>
                        <a:buFont typeface="Times New Roman"/>
                        <a:buNone/>
                      </a:pPr>
                      <a:r>
                        <a:rPr b="0" baseline="0" i="0" lang="en-US" sz="1800" u="none" cap="none" strike="noStrike">
                          <a:solidFill>
                            <a:srgbClr val="000000"/>
                          </a:solidFill>
                          <a:latin typeface="Verdana"/>
                          <a:ea typeface="Verdana"/>
                          <a:cs typeface="Verdana"/>
                          <a:sym typeface="Verdana"/>
                        </a:rPr>
                        <a:t>Born in US </a:t>
                      </a:r>
                    </a:p>
                  </a:txBody>
                  <a:tcPr marT="0" marB="0" marR="68400" marL="684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E7F6EF"/>
                    </a:solidFill>
                  </a:tcPr>
                </a:tc>
                <a:tc>
                  <a:txBody>
                    <a:bodyPr>
                      <a:noAutofit/>
                    </a:bodyPr>
                    <a:lstStyle/>
                    <a:p>
                      <a:pPr indent="0" lvl="0" marL="0" marR="0" rtl="0" algn="l">
                        <a:lnSpc>
                          <a:spcPct val="102000"/>
                        </a:lnSpc>
                        <a:spcBef>
                          <a:spcPts val="0"/>
                        </a:spcBef>
                        <a:spcAft>
                          <a:spcPts val="0"/>
                        </a:spcAft>
                        <a:buClr>
                          <a:srgbClr val="000000"/>
                        </a:buClr>
                        <a:buSzPct val="25000"/>
                        <a:buFont typeface="Times New Roman"/>
                        <a:buNone/>
                      </a:pPr>
                      <a:r>
                        <a:rPr b="0" baseline="0" i="0" lang="en-US" sz="1800" u="none" cap="none" strike="noStrike">
                          <a:solidFill>
                            <a:srgbClr val="000000"/>
                          </a:solidFill>
                          <a:latin typeface="Verdana"/>
                          <a:ea typeface="Verdana"/>
                          <a:cs typeface="Verdana"/>
                          <a:sym typeface="Verdana"/>
                        </a:rPr>
                        <a:t>2 years</a:t>
                      </a:r>
                    </a:p>
                  </a:txBody>
                  <a:tcPr marT="0" marB="0" marR="68400" marL="684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E7F6EF"/>
                    </a:solidFill>
                  </a:tcPr>
                </a:tc>
              </a:tr>
              <a:tr h="836625">
                <a:tc>
                  <a:txBody>
                    <a:bodyPr>
                      <a:noAutofit/>
                    </a:bodyPr>
                    <a:lstStyle/>
                    <a:p>
                      <a:pPr indent="0" lvl="0" marL="0" marR="0" rtl="0" algn="l">
                        <a:lnSpc>
                          <a:spcPct val="102000"/>
                        </a:lnSpc>
                        <a:spcBef>
                          <a:spcPts val="0"/>
                        </a:spcBef>
                        <a:spcAft>
                          <a:spcPts val="0"/>
                        </a:spcAft>
                        <a:buClr>
                          <a:srgbClr val="000000"/>
                        </a:buClr>
                        <a:buSzPct val="25000"/>
                        <a:buFont typeface="Times New Roman"/>
                        <a:buNone/>
                      </a:pPr>
                      <a:r>
                        <a:rPr b="1" baseline="0" i="0" lang="en-US" sz="1800" u="none" cap="none" strike="noStrike">
                          <a:solidFill>
                            <a:srgbClr val="000000"/>
                          </a:solidFill>
                          <a:latin typeface="Verdana"/>
                          <a:ea typeface="Verdana"/>
                          <a:cs typeface="Verdana"/>
                          <a:sym typeface="Verdana"/>
                        </a:rPr>
                        <a:t>Language spoken at home </a:t>
                      </a:r>
                    </a:p>
                  </a:txBody>
                  <a:tcPr marT="0" marB="0" marR="68400" marL="684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E7F6EF"/>
                    </a:solidFill>
                  </a:tcPr>
                </a:tc>
                <a:tc>
                  <a:txBody>
                    <a:bodyPr>
                      <a:noAutofit/>
                    </a:bodyPr>
                    <a:lstStyle/>
                    <a:p>
                      <a:pPr indent="0" lvl="0" marL="0" marR="0" rtl="0" algn="l">
                        <a:lnSpc>
                          <a:spcPct val="102000"/>
                        </a:lnSpc>
                        <a:spcBef>
                          <a:spcPts val="0"/>
                        </a:spcBef>
                        <a:spcAft>
                          <a:spcPts val="0"/>
                        </a:spcAft>
                        <a:buClr>
                          <a:srgbClr val="000000"/>
                        </a:buClr>
                        <a:buSzPct val="25000"/>
                        <a:buFont typeface="Times New Roman"/>
                        <a:buNone/>
                      </a:pPr>
                      <a:r>
                        <a:rPr b="0" baseline="0" i="0" lang="en-US" sz="1800" u="none" cap="none" strike="noStrike">
                          <a:solidFill>
                            <a:srgbClr val="000000"/>
                          </a:solidFill>
                          <a:latin typeface="Verdana"/>
                          <a:ea typeface="Verdana"/>
                          <a:cs typeface="Verdana"/>
                          <a:sym typeface="Verdana"/>
                        </a:rPr>
                        <a:t>Russian/English combo </a:t>
                      </a:r>
                    </a:p>
                  </a:txBody>
                  <a:tcPr marT="0" marB="0" marR="68400" marL="684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E7F6EF"/>
                    </a:solidFill>
                  </a:tcPr>
                </a:tc>
                <a:tc>
                  <a:txBody>
                    <a:bodyPr>
                      <a:noAutofit/>
                    </a:bodyPr>
                    <a:lstStyle/>
                    <a:p>
                      <a:pPr indent="0" lvl="0" marL="0" marR="0" rtl="0" algn="l">
                        <a:lnSpc>
                          <a:spcPct val="102000"/>
                        </a:lnSpc>
                        <a:spcBef>
                          <a:spcPts val="0"/>
                        </a:spcBef>
                        <a:spcAft>
                          <a:spcPts val="0"/>
                        </a:spcAft>
                        <a:buClr>
                          <a:srgbClr val="000000"/>
                        </a:buClr>
                        <a:buSzPct val="25000"/>
                        <a:buFont typeface="Times New Roman"/>
                        <a:buNone/>
                      </a:pPr>
                      <a:r>
                        <a:rPr b="0" baseline="0" i="0" lang="en-US" sz="1800" u="none" cap="none" strike="noStrike">
                          <a:solidFill>
                            <a:srgbClr val="000000"/>
                          </a:solidFill>
                          <a:latin typeface="Verdana"/>
                          <a:ea typeface="Verdana"/>
                          <a:cs typeface="Verdana"/>
                          <a:sym typeface="Verdana"/>
                        </a:rPr>
                        <a:t>Russian</a:t>
                      </a:r>
                    </a:p>
                  </a:txBody>
                  <a:tcPr marT="0" marB="0" marR="68400" marL="684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E7F6EF"/>
                    </a:solidFill>
                  </a:tcPr>
                </a:tc>
              </a:tr>
              <a:tr h="396875">
                <a:tc>
                  <a:txBody>
                    <a:bodyPr>
                      <a:noAutofit/>
                    </a:bodyPr>
                    <a:lstStyle/>
                    <a:p>
                      <a:pPr indent="0" lvl="0" marL="0" marR="0" rtl="0" algn="l">
                        <a:lnSpc>
                          <a:spcPct val="102000"/>
                        </a:lnSpc>
                        <a:spcBef>
                          <a:spcPts val="0"/>
                        </a:spcBef>
                        <a:spcAft>
                          <a:spcPts val="0"/>
                        </a:spcAft>
                        <a:buClr>
                          <a:srgbClr val="000000"/>
                        </a:buClr>
                        <a:buSzPct val="25000"/>
                        <a:buFont typeface="Times New Roman"/>
                        <a:buNone/>
                      </a:pPr>
                      <a:r>
                        <a:rPr b="1" baseline="0" i="0" lang="en-US" sz="1800" u="none" cap="none" strike="noStrike">
                          <a:solidFill>
                            <a:srgbClr val="000000"/>
                          </a:solidFill>
                          <a:latin typeface="Verdana"/>
                          <a:ea typeface="Verdana"/>
                          <a:cs typeface="Verdana"/>
                          <a:sym typeface="Verdana"/>
                        </a:rPr>
                        <a:t>Parents speak </a:t>
                      </a:r>
                    </a:p>
                  </a:txBody>
                  <a:tcPr marT="0" marB="0" marR="68400" marL="684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E7F6EF"/>
                    </a:solidFill>
                  </a:tcPr>
                </a:tc>
                <a:tc>
                  <a:txBody>
                    <a:bodyPr>
                      <a:noAutofit/>
                    </a:bodyPr>
                    <a:lstStyle/>
                    <a:p>
                      <a:pPr indent="0" lvl="0" marL="0" marR="0" rtl="0" algn="l">
                        <a:lnSpc>
                          <a:spcPct val="102000"/>
                        </a:lnSpc>
                        <a:spcBef>
                          <a:spcPts val="0"/>
                        </a:spcBef>
                        <a:spcAft>
                          <a:spcPts val="0"/>
                        </a:spcAft>
                        <a:buClr>
                          <a:srgbClr val="000000"/>
                        </a:buClr>
                        <a:buSzPct val="25000"/>
                        <a:buFont typeface="Times New Roman"/>
                        <a:buNone/>
                      </a:pPr>
                      <a:r>
                        <a:rPr b="0" baseline="0" i="0" lang="en-US" sz="1800" u="none" cap="none" strike="noStrike">
                          <a:solidFill>
                            <a:srgbClr val="000000"/>
                          </a:solidFill>
                          <a:latin typeface="Verdana"/>
                          <a:ea typeface="Verdana"/>
                          <a:cs typeface="Verdana"/>
                          <a:sym typeface="Verdana"/>
                        </a:rPr>
                        <a:t>Russian/English </a:t>
                      </a:r>
                    </a:p>
                  </a:txBody>
                  <a:tcPr marT="0" marB="0" marR="68400" marL="684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E7F6EF"/>
                    </a:solidFill>
                  </a:tcPr>
                </a:tc>
                <a:tc>
                  <a:txBody>
                    <a:bodyPr>
                      <a:noAutofit/>
                    </a:bodyPr>
                    <a:lstStyle/>
                    <a:p>
                      <a:pPr indent="0" lvl="0" marL="0" marR="0" rtl="0" algn="l">
                        <a:lnSpc>
                          <a:spcPct val="102000"/>
                        </a:lnSpc>
                        <a:spcBef>
                          <a:spcPts val="0"/>
                        </a:spcBef>
                        <a:spcAft>
                          <a:spcPts val="0"/>
                        </a:spcAft>
                        <a:buClr>
                          <a:srgbClr val="000000"/>
                        </a:buClr>
                        <a:buSzPct val="25000"/>
                        <a:buFont typeface="Times New Roman"/>
                        <a:buNone/>
                      </a:pPr>
                      <a:r>
                        <a:rPr b="0" baseline="0" i="0" lang="en-US" sz="1800" u="none" cap="none" strike="noStrike">
                          <a:solidFill>
                            <a:srgbClr val="000000"/>
                          </a:solidFill>
                          <a:latin typeface="Verdana"/>
                          <a:ea typeface="Verdana"/>
                          <a:cs typeface="Verdana"/>
                          <a:sym typeface="Verdana"/>
                        </a:rPr>
                        <a:t>Russian/English </a:t>
                      </a:r>
                    </a:p>
                  </a:txBody>
                  <a:tcPr marT="0" marB="0" marR="68400" marL="684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E7F6EF"/>
                    </a:solidFill>
                  </a:tcPr>
                </a:tc>
              </a:tr>
              <a:tr h="396875">
                <a:tc>
                  <a:txBody>
                    <a:bodyPr>
                      <a:noAutofit/>
                    </a:bodyPr>
                    <a:lstStyle/>
                    <a:p>
                      <a:pPr indent="0" lvl="0" marL="0" marR="0" rtl="0" algn="l">
                        <a:lnSpc>
                          <a:spcPct val="102000"/>
                        </a:lnSpc>
                        <a:spcBef>
                          <a:spcPts val="0"/>
                        </a:spcBef>
                        <a:spcAft>
                          <a:spcPts val="0"/>
                        </a:spcAft>
                        <a:buClr>
                          <a:srgbClr val="000000"/>
                        </a:buClr>
                        <a:buSzPct val="25000"/>
                        <a:buFont typeface="Times New Roman"/>
                        <a:buNone/>
                      </a:pPr>
                      <a:r>
                        <a:rPr b="1" baseline="0" i="0" lang="en-US" sz="1800" u="none" cap="none" strike="noStrike">
                          <a:solidFill>
                            <a:srgbClr val="000000"/>
                          </a:solidFill>
                          <a:latin typeface="Verdana"/>
                          <a:ea typeface="Verdana"/>
                          <a:cs typeface="Verdana"/>
                          <a:sym typeface="Verdana"/>
                        </a:rPr>
                        <a:t>Grandparents speak </a:t>
                      </a:r>
                    </a:p>
                  </a:txBody>
                  <a:tcPr marT="0" marB="0" marR="68400" marL="684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E7F6EF"/>
                    </a:solidFill>
                  </a:tcPr>
                </a:tc>
                <a:tc>
                  <a:txBody>
                    <a:bodyPr>
                      <a:noAutofit/>
                    </a:bodyPr>
                    <a:lstStyle/>
                    <a:p>
                      <a:pPr indent="0" lvl="0" marL="0" marR="0" rtl="0" algn="l">
                        <a:lnSpc>
                          <a:spcPct val="102000"/>
                        </a:lnSpc>
                        <a:spcBef>
                          <a:spcPts val="0"/>
                        </a:spcBef>
                        <a:spcAft>
                          <a:spcPts val="0"/>
                        </a:spcAft>
                        <a:buClr>
                          <a:srgbClr val="000000"/>
                        </a:buClr>
                        <a:buSzPct val="25000"/>
                        <a:buFont typeface="Times New Roman"/>
                        <a:buNone/>
                      </a:pPr>
                      <a:r>
                        <a:rPr b="0" baseline="0" i="0" lang="en-US" sz="1800" u="none" cap="none" strike="noStrike">
                          <a:solidFill>
                            <a:srgbClr val="000000"/>
                          </a:solidFill>
                          <a:latin typeface="Verdana"/>
                          <a:ea typeface="Verdana"/>
                          <a:cs typeface="Verdana"/>
                          <a:sym typeface="Verdana"/>
                        </a:rPr>
                        <a:t>Russian </a:t>
                      </a:r>
                    </a:p>
                  </a:txBody>
                  <a:tcPr marT="0" marB="0" marR="68400" marL="684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E7F6EF"/>
                    </a:solidFill>
                  </a:tcPr>
                </a:tc>
                <a:tc>
                  <a:txBody>
                    <a:bodyPr>
                      <a:noAutofit/>
                    </a:bodyPr>
                    <a:lstStyle/>
                    <a:p>
                      <a:pPr indent="0" lvl="0" marL="0" marR="0" rtl="0" algn="l">
                        <a:lnSpc>
                          <a:spcPct val="102000"/>
                        </a:lnSpc>
                        <a:spcBef>
                          <a:spcPts val="0"/>
                        </a:spcBef>
                        <a:spcAft>
                          <a:spcPts val="0"/>
                        </a:spcAft>
                        <a:buClr>
                          <a:srgbClr val="000000"/>
                        </a:buClr>
                        <a:buSzPct val="25000"/>
                        <a:buFont typeface="Times New Roman"/>
                        <a:buNone/>
                      </a:pPr>
                      <a:r>
                        <a:rPr b="0" baseline="0" i="0" lang="en-US" sz="1800" u="none" cap="none" strike="noStrike">
                          <a:solidFill>
                            <a:srgbClr val="000000"/>
                          </a:solidFill>
                          <a:latin typeface="Verdana"/>
                          <a:ea typeface="Verdana"/>
                          <a:cs typeface="Verdana"/>
                          <a:sym typeface="Verdana"/>
                        </a:rPr>
                        <a:t>Russian</a:t>
                      </a:r>
                    </a:p>
                  </a:txBody>
                  <a:tcPr marT="0" marB="0" marR="68400" marL="684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E7F6EF"/>
                    </a:solidFill>
                  </a:tcPr>
                </a:tc>
              </a:tr>
              <a:tr h="836625">
                <a:tc>
                  <a:txBody>
                    <a:bodyPr>
                      <a:noAutofit/>
                    </a:bodyPr>
                    <a:lstStyle/>
                    <a:p>
                      <a:pPr indent="0" lvl="0" marL="0" marR="0" rtl="0" algn="l">
                        <a:lnSpc>
                          <a:spcPct val="102000"/>
                        </a:lnSpc>
                        <a:spcBef>
                          <a:spcPts val="0"/>
                        </a:spcBef>
                        <a:spcAft>
                          <a:spcPts val="0"/>
                        </a:spcAft>
                        <a:buClr>
                          <a:srgbClr val="000000"/>
                        </a:buClr>
                        <a:buSzPct val="25000"/>
                        <a:buFont typeface="Times New Roman"/>
                        <a:buNone/>
                      </a:pPr>
                      <a:r>
                        <a:rPr b="1" baseline="0" i="0" lang="en-US" sz="1800" u="none" cap="none" strike="noStrike">
                          <a:solidFill>
                            <a:srgbClr val="000000"/>
                          </a:solidFill>
                          <a:latin typeface="Verdana"/>
                          <a:ea typeface="Verdana"/>
                          <a:cs typeface="Verdana"/>
                          <a:sym typeface="Verdana"/>
                        </a:rPr>
                        <a:t>Speaking Russian in daily life </a:t>
                      </a:r>
                    </a:p>
                  </a:txBody>
                  <a:tcPr marT="0" marB="0" marR="68400" marL="684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E7F6EF"/>
                    </a:solidFill>
                  </a:tcPr>
                </a:tc>
                <a:tc>
                  <a:txBody>
                    <a:bodyPr>
                      <a:noAutofit/>
                    </a:bodyPr>
                    <a:lstStyle/>
                    <a:p>
                      <a:pPr indent="0" lvl="0" marL="0" marR="0" rtl="0" algn="l">
                        <a:lnSpc>
                          <a:spcPct val="102000"/>
                        </a:lnSpc>
                        <a:spcBef>
                          <a:spcPts val="0"/>
                        </a:spcBef>
                        <a:spcAft>
                          <a:spcPts val="0"/>
                        </a:spcAft>
                        <a:buClr>
                          <a:srgbClr val="000000"/>
                        </a:buClr>
                        <a:buSzPct val="25000"/>
                        <a:buFont typeface="Times New Roman"/>
                        <a:buNone/>
                      </a:pPr>
                      <a:r>
                        <a:rPr b="0" baseline="0" i="0" lang="en-US" sz="1800" u="none" cap="none" strike="noStrike">
                          <a:solidFill>
                            <a:srgbClr val="000000"/>
                          </a:solidFill>
                          <a:latin typeface="Verdana"/>
                          <a:ea typeface="Verdana"/>
                          <a:cs typeface="Verdana"/>
                          <a:sym typeface="Verdana"/>
                        </a:rPr>
                        <a:t>Sometimes</a:t>
                      </a:r>
                    </a:p>
                  </a:txBody>
                  <a:tcPr marT="0" marB="0" marR="68400" marL="684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E7F6EF"/>
                    </a:solidFill>
                  </a:tcPr>
                </a:tc>
                <a:tc>
                  <a:txBody>
                    <a:bodyPr>
                      <a:noAutofit/>
                    </a:bodyPr>
                    <a:lstStyle/>
                    <a:p>
                      <a:pPr indent="0" lvl="0" marL="0" marR="0" rtl="0" algn="l">
                        <a:lnSpc>
                          <a:spcPct val="102000"/>
                        </a:lnSpc>
                        <a:spcBef>
                          <a:spcPts val="0"/>
                        </a:spcBef>
                        <a:spcAft>
                          <a:spcPts val="0"/>
                        </a:spcAft>
                        <a:buClr>
                          <a:srgbClr val="000000"/>
                        </a:buClr>
                        <a:buSzPct val="25000"/>
                        <a:buFont typeface="Times New Roman"/>
                        <a:buNone/>
                      </a:pPr>
                      <a:r>
                        <a:rPr b="0" baseline="0" i="0" lang="en-US" sz="1800" u="none" cap="none" strike="noStrike">
                          <a:solidFill>
                            <a:srgbClr val="000000"/>
                          </a:solidFill>
                          <a:latin typeface="Verdana"/>
                          <a:ea typeface="Verdana"/>
                          <a:cs typeface="Verdana"/>
                          <a:sym typeface="Verdana"/>
                        </a:rPr>
                        <a:t>Every day</a:t>
                      </a:r>
                    </a:p>
                  </a:txBody>
                  <a:tcPr marT="0" marB="0" marR="68400" marL="684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E7F6EF"/>
                    </a:solidFill>
                  </a:tcPr>
                </a:tc>
              </a:tr>
              <a:tr h="398475">
                <a:tc>
                  <a:txBody>
                    <a:bodyPr>
                      <a:noAutofit/>
                    </a:bodyPr>
                    <a:lstStyle/>
                    <a:p>
                      <a:pPr indent="0" lvl="0" marL="0" marR="0" rtl="0" algn="l">
                        <a:lnSpc>
                          <a:spcPct val="102000"/>
                        </a:lnSpc>
                        <a:spcBef>
                          <a:spcPts val="0"/>
                        </a:spcBef>
                        <a:spcAft>
                          <a:spcPts val="0"/>
                        </a:spcAft>
                        <a:buClr>
                          <a:srgbClr val="000000"/>
                        </a:buClr>
                        <a:buSzPct val="25000"/>
                        <a:buFont typeface="Times New Roman"/>
                        <a:buNone/>
                      </a:pPr>
                      <a:r>
                        <a:rPr b="1" baseline="0" i="0" lang="en-US" sz="1800" u="none" cap="none" strike="noStrike">
                          <a:solidFill>
                            <a:srgbClr val="000000"/>
                          </a:solidFill>
                          <a:latin typeface="Verdana"/>
                          <a:ea typeface="Verdana"/>
                          <a:cs typeface="Verdana"/>
                          <a:sym typeface="Verdana"/>
                        </a:rPr>
                        <a:t>Self-rating (0-5) </a:t>
                      </a:r>
                    </a:p>
                  </a:txBody>
                  <a:tcPr marT="0" marB="0" marR="68400" marL="684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E7F6EF"/>
                    </a:solidFill>
                  </a:tcPr>
                </a:tc>
                <a:tc>
                  <a:txBody>
                    <a:bodyPr>
                      <a:noAutofit/>
                    </a:bodyPr>
                    <a:lstStyle/>
                    <a:p>
                      <a:pPr indent="0" lvl="0" marL="0" marR="0" rtl="0" algn="l">
                        <a:lnSpc>
                          <a:spcPct val="102000"/>
                        </a:lnSpc>
                        <a:spcBef>
                          <a:spcPts val="0"/>
                        </a:spcBef>
                        <a:spcAft>
                          <a:spcPts val="0"/>
                        </a:spcAft>
                        <a:buClr>
                          <a:srgbClr val="000000"/>
                        </a:buClr>
                        <a:buSzPct val="25000"/>
                        <a:buFont typeface="Times New Roman"/>
                        <a:buNone/>
                      </a:pPr>
                      <a:r>
                        <a:rPr b="0" baseline="0" i="0" lang="en-US" sz="1800" u="none" cap="none" strike="noStrike">
                          <a:solidFill>
                            <a:srgbClr val="000000"/>
                          </a:solidFill>
                          <a:latin typeface="Verdana"/>
                          <a:ea typeface="Verdana"/>
                          <a:cs typeface="Verdana"/>
                          <a:sym typeface="Verdana"/>
                        </a:rPr>
                        <a:t>L-4; S-3; R-2; W-1 </a:t>
                      </a:r>
                    </a:p>
                  </a:txBody>
                  <a:tcPr marT="0" marB="0" marR="68400" marL="684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E7F6EF"/>
                    </a:solidFill>
                  </a:tcPr>
                </a:tc>
                <a:tc>
                  <a:txBody>
                    <a:bodyPr>
                      <a:noAutofit/>
                    </a:bodyPr>
                    <a:lstStyle/>
                    <a:p>
                      <a:pPr indent="0" lvl="0" marL="0" marR="0" rtl="0" algn="l">
                        <a:lnSpc>
                          <a:spcPct val="102000"/>
                        </a:lnSpc>
                        <a:spcBef>
                          <a:spcPts val="0"/>
                        </a:spcBef>
                        <a:spcAft>
                          <a:spcPts val="0"/>
                        </a:spcAft>
                        <a:buClr>
                          <a:srgbClr val="000000"/>
                        </a:buClr>
                        <a:buSzPct val="25000"/>
                        <a:buFont typeface="Times New Roman"/>
                        <a:buNone/>
                      </a:pPr>
                      <a:r>
                        <a:rPr b="0" baseline="0" i="0" lang="en-US" sz="1800" u="none" cap="none" strike="noStrike">
                          <a:solidFill>
                            <a:srgbClr val="000000"/>
                          </a:solidFill>
                          <a:latin typeface="Verdana"/>
                          <a:ea typeface="Verdana"/>
                          <a:cs typeface="Verdana"/>
                          <a:sym typeface="Verdana"/>
                        </a:rPr>
                        <a:t>L-5; S-4; R-5; W- 3 </a:t>
                      </a:r>
                    </a:p>
                  </a:txBody>
                  <a:tcPr marT="0" marB="0" marR="68400" marL="68400">
                    <a:lnL cap="flat" cmpd="sng" w="9525">
                      <a:solidFill>
                        <a:srgbClr val="FFFFFF"/>
                      </a:solidFill>
                      <a:prstDash val="solid"/>
                      <a:round/>
                      <a:headEnd len="med" w="med" type="none"/>
                      <a:tailEnd len="med" w="med" type="none"/>
                    </a:lnL>
                    <a:lnR cap="flat" cmpd="sng" w="9525">
                      <a:solidFill>
                        <a:srgbClr val="FFFFFF"/>
                      </a:solidFill>
                      <a:prstDash val="solid"/>
                      <a:round/>
                      <a:headEnd len="med" w="med" type="none"/>
                      <a:tailEnd len="med" w="med" type="none"/>
                    </a:lnR>
                    <a:lnT cap="flat" cmpd="sng" w="9525">
                      <a:solidFill>
                        <a:srgbClr val="FFFFFF"/>
                      </a:solidFill>
                      <a:prstDash val="solid"/>
                      <a:round/>
                      <a:headEnd len="med" w="med" type="none"/>
                      <a:tailEnd len="med" w="med" type="none"/>
                    </a:lnT>
                    <a:lnB cap="flat" cmpd="sng" w="9525">
                      <a:solidFill>
                        <a:srgbClr val="FFFFFF"/>
                      </a:solidFill>
                      <a:prstDash val="solid"/>
                      <a:round/>
                      <a:headEnd len="med" w="med" type="none"/>
                      <a:tailEnd len="med" w="med" type="none"/>
                    </a:lnB>
                    <a:solidFill>
                      <a:srgbClr val="E7F6EF"/>
                    </a:solidFill>
                  </a:tcPr>
                </a:tc>
              </a:tr>
            </a:tbl>
          </a:graphicData>
        </a:graphic>
      </p:graphicFrame>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3" name="Shape 283"/>
        <p:cNvGrpSpPr/>
        <p:nvPr/>
      </p:nvGrpSpPr>
      <p:grpSpPr>
        <a:xfrm>
          <a:off x="0" y="0"/>
          <a:ext cx="0" cy="0"/>
          <a:chOff x="0" y="0"/>
          <a:chExt cx="0" cy="0"/>
        </a:xfrm>
      </p:grpSpPr>
      <p:sp>
        <p:nvSpPr>
          <p:cNvPr id="284" name="Shape 284"/>
          <p:cNvSpPr txBox="1"/>
          <p:nvPr>
            <p:ph type="title"/>
          </p:nvPr>
        </p:nvSpPr>
        <p:spPr>
          <a:xfrm>
            <a:off x="1435100" y="274637"/>
            <a:ext cx="7497762" cy="114300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spcAft>
                <a:spcPts val="0"/>
              </a:spcAft>
              <a:buSzPct val="25000"/>
              <a:buNone/>
            </a:pPr>
            <a:r>
              <a:rPr b="0" baseline="0" i="0" lang="en-US" sz="4300" u="none" cap="none" strike="noStrike">
                <a:solidFill>
                  <a:srgbClr val="572314"/>
                </a:solidFill>
                <a:latin typeface="Cabin"/>
                <a:ea typeface="Cabin"/>
                <a:cs typeface="Cabin"/>
                <a:sym typeface="Cabin"/>
              </a:rPr>
              <a:t>HLLs gaps in linguistic knowledge and mistakes</a:t>
            </a:r>
          </a:p>
        </p:txBody>
      </p:sp>
      <p:sp>
        <p:nvSpPr>
          <p:cNvPr id="285" name="Shape 285"/>
          <p:cNvSpPr txBox="1"/>
          <p:nvPr/>
        </p:nvSpPr>
        <p:spPr>
          <a:xfrm>
            <a:off x="1295400" y="2038124"/>
            <a:ext cx="7497762" cy="4800600"/>
          </a:xfrm>
          <a:prstGeom prst="rect">
            <a:avLst/>
          </a:prstGeom>
          <a:noFill/>
          <a:ln>
            <a:noFill/>
          </a:ln>
        </p:spPr>
        <p:txBody>
          <a:bodyPr anchorCtr="0" anchor="t" bIns="45000" lIns="90000" rIns="90000" tIns="45000">
            <a:noAutofit/>
          </a:bodyPr>
          <a:lstStyle/>
          <a:p>
            <a:pPr indent="-288925" lvl="0" marL="365125" marR="0" rtl="0" algn="l">
              <a:lnSpc>
                <a:spcPct val="100000"/>
              </a:lnSpc>
              <a:spcBef>
                <a:spcPts val="0"/>
              </a:spcBef>
              <a:spcAft>
                <a:spcPts val="0"/>
              </a:spcAft>
              <a:buClr>
                <a:srgbClr val="3891A7"/>
              </a:buClr>
              <a:buSzPct val="80000"/>
              <a:buFont typeface="Noto Symbol"/>
              <a:buChar char="●"/>
            </a:pPr>
            <a:r>
              <a:rPr b="0" baseline="0" i="0" lang="en-US" sz="3200" u="none" cap="none" strike="noStrike">
                <a:solidFill>
                  <a:srgbClr val="000000"/>
                </a:solidFill>
                <a:latin typeface="Cabin"/>
                <a:ea typeface="Cabin"/>
                <a:cs typeface="Cabin"/>
                <a:sym typeface="Cabin"/>
              </a:rPr>
              <a:t>incomplete grammar</a:t>
            </a:r>
          </a:p>
          <a:p>
            <a:pPr indent="-288925" lvl="0" marL="365125" marR="0" rtl="0" algn="l">
              <a:lnSpc>
                <a:spcPct val="100000"/>
              </a:lnSpc>
              <a:spcBef>
                <a:spcPts val="2025"/>
              </a:spcBef>
              <a:spcAft>
                <a:spcPts val="0"/>
              </a:spcAft>
              <a:buClr>
                <a:srgbClr val="3891A7"/>
              </a:buClr>
              <a:buSzPct val="80000"/>
              <a:buFont typeface="Noto Symbol"/>
              <a:buChar char="●"/>
            </a:pPr>
            <a:r>
              <a:rPr b="0" baseline="0" i="0" lang="en-US" sz="3200" u="none" cap="none" strike="noStrike">
                <a:solidFill>
                  <a:srgbClr val="000000"/>
                </a:solidFill>
                <a:latin typeface="Cabin"/>
                <a:ea typeface="Cabin"/>
                <a:cs typeface="Cabin"/>
                <a:sym typeface="Cabin"/>
              </a:rPr>
              <a:t>limited vocabulary</a:t>
            </a:r>
          </a:p>
          <a:p>
            <a:pPr indent="-288925" lvl="0" marL="365125" marR="0" rtl="0" algn="l">
              <a:lnSpc>
                <a:spcPct val="100000"/>
              </a:lnSpc>
              <a:spcBef>
                <a:spcPts val="2025"/>
              </a:spcBef>
              <a:spcAft>
                <a:spcPts val="0"/>
              </a:spcAft>
              <a:buClr>
                <a:srgbClr val="3891A7"/>
              </a:buClr>
              <a:buSzPct val="80000"/>
              <a:buFont typeface="Noto Symbol"/>
              <a:buChar char="●"/>
            </a:pPr>
            <a:r>
              <a:rPr b="0" baseline="0" i="0" lang="en-US" sz="3200" u="none" cap="none" strike="noStrike">
                <a:solidFill>
                  <a:srgbClr val="000000"/>
                </a:solidFill>
                <a:latin typeface="Cabin"/>
                <a:ea typeface="Cabin"/>
                <a:cs typeface="Cabin"/>
                <a:sym typeface="Cabin"/>
              </a:rPr>
              <a:t>limited pragmatic competence</a:t>
            </a:r>
          </a:p>
          <a:p>
            <a:pPr indent="-288925" lvl="0" marL="365125" marR="0" rtl="0" algn="l">
              <a:lnSpc>
                <a:spcPct val="100000"/>
              </a:lnSpc>
              <a:spcBef>
                <a:spcPts val="2025"/>
              </a:spcBef>
              <a:spcAft>
                <a:spcPts val="0"/>
              </a:spcAft>
              <a:buClr>
                <a:srgbClr val="000000"/>
              </a:buClr>
              <a:buSzPct val="25000"/>
              <a:buFont typeface="Times New Roman"/>
              <a:buNone/>
            </a:pPr>
            <a:r>
              <a:rPr b="1" baseline="0" i="0" lang="en-US" sz="3200" u="none" cap="none" strike="noStrike">
                <a:solidFill>
                  <a:srgbClr val="000000"/>
                </a:solidFill>
                <a:latin typeface="Cabin"/>
                <a:ea typeface="Cabin"/>
                <a:cs typeface="Cabin"/>
                <a:sym typeface="Cabin"/>
              </a:rPr>
              <a:t>BUT: </a:t>
            </a:r>
          </a:p>
          <a:p>
            <a:pPr indent="-288925" lvl="0" marL="365125" marR="0" rtl="0" algn="l">
              <a:lnSpc>
                <a:spcPct val="100000"/>
              </a:lnSpc>
              <a:spcBef>
                <a:spcPts val="2025"/>
              </a:spcBef>
              <a:spcAft>
                <a:spcPts val="0"/>
              </a:spcAft>
              <a:buClr>
                <a:srgbClr val="3891A7"/>
              </a:buClr>
              <a:buSzPct val="80000"/>
              <a:buFont typeface="Noto Symbol"/>
              <a:buChar char="●"/>
            </a:pPr>
            <a:r>
              <a:rPr b="0" baseline="0" i="0" lang="en-US" sz="3200" u="none" cap="none" strike="noStrike">
                <a:solidFill>
                  <a:srgbClr val="000000"/>
                </a:solidFill>
                <a:latin typeface="Cabin"/>
                <a:ea typeface="Cabin"/>
                <a:cs typeface="Cabin"/>
                <a:sym typeface="Cabin"/>
              </a:rPr>
              <a:t>near-native pronunciation </a:t>
            </a:r>
          </a:p>
          <a:p>
            <a:pPr indent="-288925" lvl="0" marL="365125" marR="0" rtl="0" algn="l">
              <a:lnSpc>
                <a:spcPct val="100000"/>
              </a:lnSpc>
              <a:spcBef>
                <a:spcPts val="2025"/>
              </a:spcBef>
              <a:spcAft>
                <a:spcPts val="1425"/>
              </a:spcAft>
              <a:buClr>
                <a:srgbClr val="3891A7"/>
              </a:buClr>
              <a:buSzPct val="80000"/>
              <a:buFont typeface="Noto Symbol"/>
              <a:buChar char="●"/>
            </a:pPr>
            <a:r>
              <a:rPr b="0" baseline="0" i="0" lang="en-US" sz="3200" u="none" cap="none" strike="noStrike">
                <a:solidFill>
                  <a:srgbClr val="000000"/>
                </a:solidFill>
                <a:latin typeface="Cabin"/>
                <a:ea typeface="Cabin"/>
                <a:cs typeface="Cabin"/>
                <a:sym typeface="Cabin"/>
              </a:rPr>
              <a:t>high range fluency</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0" name="Shape 160"/>
        <p:cNvGrpSpPr/>
        <p:nvPr/>
      </p:nvGrpSpPr>
      <p:grpSpPr>
        <a:xfrm>
          <a:off x="0" y="0"/>
          <a:ext cx="0" cy="0"/>
          <a:chOff x="0" y="0"/>
          <a:chExt cx="0" cy="0"/>
        </a:xfrm>
      </p:grpSpPr>
      <p:sp>
        <p:nvSpPr>
          <p:cNvPr id="161" name="Shape 161"/>
          <p:cNvSpPr txBox="1"/>
          <p:nvPr>
            <p:ph type="title"/>
          </p:nvPr>
        </p:nvSpPr>
        <p:spPr>
          <a:xfrm>
            <a:off x="1435100" y="274637"/>
            <a:ext cx="7497762" cy="114300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spcAft>
                <a:spcPts val="0"/>
              </a:spcAft>
              <a:buSzPct val="25000"/>
              <a:buNone/>
            </a:pPr>
            <a:r>
              <a:rPr b="0" baseline="0" i="0" lang="en-US" sz="4300" u="none" cap="none" strike="noStrike">
                <a:solidFill>
                  <a:srgbClr val="572314"/>
                </a:solidFill>
                <a:latin typeface="Cabin"/>
                <a:ea typeface="Cabin"/>
                <a:cs typeface="Cabin"/>
                <a:sym typeface="Cabin"/>
              </a:rPr>
              <a:t>Review-Reflect</a:t>
            </a:r>
          </a:p>
        </p:txBody>
      </p:sp>
      <p:sp>
        <p:nvSpPr>
          <p:cNvPr id="162" name="Shape 162"/>
          <p:cNvSpPr txBox="1"/>
          <p:nvPr/>
        </p:nvSpPr>
        <p:spPr>
          <a:xfrm>
            <a:off x="1435100" y="1447800"/>
            <a:ext cx="7497762" cy="4800600"/>
          </a:xfrm>
          <a:prstGeom prst="rect">
            <a:avLst/>
          </a:prstGeom>
          <a:noFill/>
          <a:ln>
            <a:noFill/>
          </a:ln>
        </p:spPr>
        <p:txBody>
          <a:bodyPr anchorCtr="0" anchor="t" bIns="45000" lIns="90000" rIns="90000" tIns="45000">
            <a:noAutofit/>
          </a:bodyPr>
          <a:lstStyle/>
          <a:p>
            <a:pPr indent="-288925" lvl="0" marL="365125" marR="0" rtl="0" algn="l">
              <a:lnSpc>
                <a:spcPct val="100000"/>
              </a:lnSpc>
              <a:spcBef>
                <a:spcPts val="0"/>
              </a:spcBef>
              <a:spcAft>
                <a:spcPts val="0"/>
              </a:spcAft>
              <a:buClr>
                <a:srgbClr val="3891A7"/>
              </a:buClr>
              <a:buSzPct val="80000"/>
              <a:buFont typeface="Noto Symbol"/>
              <a:buChar char="●"/>
            </a:pPr>
            <a:r>
              <a:rPr b="0" baseline="0" i="0" lang="en-US" sz="3200" u="none" cap="none" strike="noStrike">
                <a:solidFill>
                  <a:srgbClr val="000000"/>
                </a:solidFill>
                <a:latin typeface="Cabin"/>
                <a:ea typeface="Cabin"/>
                <a:cs typeface="Cabin"/>
                <a:sym typeface="Cabin"/>
              </a:rPr>
              <a:t>Comments or questions on Friday’s experiences?</a:t>
            </a:r>
          </a:p>
          <a:p>
            <a:pPr indent="-288925" lvl="0" marL="365125" marR="0" rtl="0" algn="l">
              <a:lnSpc>
                <a:spcPct val="100000"/>
              </a:lnSpc>
              <a:spcBef>
                <a:spcPts val="2025"/>
              </a:spcBef>
              <a:spcAft>
                <a:spcPts val="1425"/>
              </a:spcAft>
              <a:buClr>
                <a:srgbClr val="3891A7"/>
              </a:buClr>
              <a:buSzPct val="80000"/>
              <a:buFont typeface="Noto Symbol"/>
              <a:buChar char="●"/>
            </a:pPr>
            <a:r>
              <a:rPr b="0" baseline="0" i="0" lang="en-US" sz="3200" u="none" cap="none" strike="noStrike">
                <a:solidFill>
                  <a:srgbClr val="000000"/>
                </a:solidFill>
                <a:latin typeface="Cabin"/>
                <a:ea typeface="Cabin"/>
                <a:cs typeface="Cabin"/>
                <a:sym typeface="Cabin"/>
              </a:rPr>
              <a:t>Anything you would like us to work on / answer today?</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0" name="Shape 290"/>
        <p:cNvGrpSpPr/>
        <p:nvPr/>
      </p:nvGrpSpPr>
      <p:grpSpPr>
        <a:xfrm>
          <a:off x="0" y="0"/>
          <a:ext cx="0" cy="0"/>
          <a:chOff x="0" y="0"/>
          <a:chExt cx="0" cy="0"/>
        </a:xfrm>
      </p:grpSpPr>
      <p:sp>
        <p:nvSpPr>
          <p:cNvPr id="291" name="Shape 291"/>
          <p:cNvSpPr txBox="1"/>
          <p:nvPr>
            <p:ph type="title"/>
          </p:nvPr>
        </p:nvSpPr>
        <p:spPr>
          <a:xfrm>
            <a:off x="1435100" y="274637"/>
            <a:ext cx="7497762" cy="114300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spcAft>
                <a:spcPts val="0"/>
              </a:spcAft>
              <a:buSzPct val="25000"/>
              <a:buNone/>
            </a:pPr>
            <a:r>
              <a:rPr b="0" baseline="0" i="0" lang="en-US" sz="4300" u="none" cap="none" strike="noStrike">
                <a:solidFill>
                  <a:srgbClr val="572314"/>
                </a:solidFill>
                <a:latin typeface="Cabin"/>
                <a:ea typeface="Cabin"/>
                <a:cs typeface="Cabin"/>
                <a:sym typeface="Cabin"/>
              </a:rPr>
              <a:t>Getting to a higher proficiency level</a:t>
            </a:r>
          </a:p>
        </p:txBody>
      </p:sp>
      <p:sp>
        <p:nvSpPr>
          <p:cNvPr id="292" name="Shape 292"/>
          <p:cNvSpPr txBox="1"/>
          <p:nvPr/>
        </p:nvSpPr>
        <p:spPr>
          <a:xfrm>
            <a:off x="685800" y="1600200"/>
            <a:ext cx="7772400" cy="434340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spcAft>
                <a:spcPts val="0"/>
              </a:spcAft>
              <a:buSzPct val="25000"/>
              <a:buNone/>
            </a:pPr>
            <a:r>
              <a:rPr b="1" baseline="0" i="0" lang="en-US" sz="2000" u="none" cap="none" strike="noStrike">
                <a:solidFill>
                  <a:srgbClr val="000000"/>
                </a:solidFill>
                <a:latin typeface="Cabin"/>
                <a:ea typeface="Cabin"/>
                <a:cs typeface="Cabin"/>
                <a:sym typeface="Cabin"/>
              </a:rPr>
              <a:t>According to C. Martin, instruction should focus on:</a:t>
            </a:r>
          </a:p>
          <a:p>
            <a:pPr indent="-246062" lvl="1" marL="639763" marR="0" rtl="0" algn="l">
              <a:lnSpc>
                <a:spcPct val="100000"/>
              </a:lnSpc>
              <a:spcBef>
                <a:spcPts val="1975"/>
              </a:spcBef>
              <a:spcAft>
                <a:spcPts val="0"/>
              </a:spcAft>
              <a:buClr>
                <a:srgbClr val="3891A7"/>
              </a:buClr>
              <a:buSzPct val="45000"/>
              <a:buFont typeface="Verdana"/>
              <a:buChar char="◦"/>
            </a:pPr>
            <a:r>
              <a:rPr b="0" baseline="0" i="0" lang="en-US" sz="2000" u="none" cap="none" strike="noStrike">
                <a:solidFill>
                  <a:srgbClr val="000000"/>
                </a:solidFill>
                <a:latin typeface="Cabin"/>
                <a:ea typeface="Cabin"/>
                <a:cs typeface="Cabin"/>
                <a:sym typeface="Cabin"/>
              </a:rPr>
              <a:t>Awareness of what is defined as Superior level language</a:t>
            </a:r>
          </a:p>
          <a:p>
            <a:pPr indent="-238125" lvl="2" marL="885825" marR="0" rtl="0" algn="l">
              <a:lnSpc>
                <a:spcPct val="100000"/>
              </a:lnSpc>
              <a:spcBef>
                <a:spcPts val="1913"/>
              </a:spcBef>
              <a:spcAft>
                <a:spcPts val="0"/>
              </a:spcAft>
              <a:buClr>
                <a:srgbClr val="FEB80A"/>
              </a:buClr>
              <a:buSzPct val="75000"/>
              <a:buFont typeface="Noto Symbol"/>
              <a:buChar char="⚫"/>
            </a:pPr>
            <a:r>
              <a:rPr b="0" baseline="0" i="0" lang="en-US" sz="2000" u="none" cap="none" strike="noStrike">
                <a:solidFill>
                  <a:srgbClr val="000000"/>
                </a:solidFill>
                <a:latin typeface="Cabin"/>
                <a:ea typeface="Cabin"/>
                <a:cs typeface="Cabin"/>
                <a:sym typeface="Cabin"/>
              </a:rPr>
              <a:t>Functions, contexts and content areas, the text type, and the expectations for accuracy </a:t>
            </a:r>
          </a:p>
          <a:p>
            <a:pPr indent="-246062" lvl="1" marL="639763" marR="0" rtl="0" algn="l">
              <a:lnSpc>
                <a:spcPct val="100000"/>
              </a:lnSpc>
              <a:spcBef>
                <a:spcPts val="1975"/>
              </a:spcBef>
              <a:spcAft>
                <a:spcPts val="0"/>
              </a:spcAft>
              <a:buClr>
                <a:srgbClr val="3891A7"/>
              </a:buClr>
              <a:buSzPct val="45000"/>
              <a:buFont typeface="Verdana"/>
              <a:buChar char="◦"/>
            </a:pPr>
            <a:r>
              <a:rPr b="0" baseline="0" i="0" lang="en-US" sz="2000" u="none" cap="none" strike="noStrike">
                <a:solidFill>
                  <a:srgbClr val="000000"/>
                </a:solidFill>
                <a:latin typeface="Cabin"/>
                <a:ea typeface="Cabin"/>
                <a:cs typeface="Cabin"/>
                <a:sym typeface="Cabin"/>
              </a:rPr>
              <a:t>Expansion of contexts and content areas beyond personal and anecdotal</a:t>
            </a:r>
          </a:p>
          <a:p>
            <a:pPr indent="-246062" lvl="1" marL="639763" marR="0" rtl="0" algn="l">
              <a:lnSpc>
                <a:spcPct val="100000"/>
              </a:lnSpc>
              <a:spcBef>
                <a:spcPts val="1975"/>
              </a:spcBef>
              <a:spcAft>
                <a:spcPts val="0"/>
              </a:spcAft>
              <a:buClr>
                <a:srgbClr val="3891A7"/>
              </a:buClr>
              <a:buSzPct val="45000"/>
              <a:buFont typeface="Verdana"/>
              <a:buChar char="◦"/>
            </a:pPr>
            <a:r>
              <a:rPr b="0" baseline="0" i="0" lang="en-US" sz="2000" u="none" cap="none" strike="noStrike">
                <a:solidFill>
                  <a:srgbClr val="000000"/>
                </a:solidFill>
                <a:latin typeface="Cabin"/>
                <a:ea typeface="Cabin"/>
                <a:cs typeface="Cabin"/>
                <a:sym typeface="Cabin"/>
              </a:rPr>
              <a:t>Expansion of the lexical base to include precise (rather than generic) vocabulary</a:t>
            </a:r>
          </a:p>
          <a:p>
            <a:pPr indent="-246062" lvl="1" marL="639763" marR="0" rtl="0" algn="l">
              <a:lnSpc>
                <a:spcPct val="100000"/>
              </a:lnSpc>
              <a:spcBef>
                <a:spcPts val="1975"/>
              </a:spcBef>
              <a:spcAft>
                <a:spcPts val="0"/>
              </a:spcAft>
              <a:buClr>
                <a:srgbClr val="3891A7"/>
              </a:buClr>
              <a:buSzPct val="45000"/>
              <a:buFont typeface="Verdana"/>
              <a:buChar char="◦"/>
            </a:pPr>
            <a:r>
              <a:rPr b="0" baseline="0" i="0" lang="en-US" sz="2000" u="none" cap="none" strike="noStrike">
                <a:solidFill>
                  <a:srgbClr val="000000"/>
                </a:solidFill>
                <a:latin typeface="Cabin"/>
                <a:ea typeface="Cabin"/>
                <a:cs typeface="Cabin"/>
                <a:sym typeface="Cabin"/>
              </a:rPr>
              <a:t>Producing coherent extended discourse that goes beyond the single paragraph</a:t>
            </a:r>
          </a:p>
          <a:p>
            <a:pPr indent="-246062" lvl="1" marL="639763" marR="0" rtl="0" algn="l">
              <a:lnSpc>
                <a:spcPct val="100000"/>
              </a:lnSpc>
              <a:spcBef>
                <a:spcPts val="1975"/>
              </a:spcBef>
              <a:spcAft>
                <a:spcPts val="0"/>
              </a:spcAft>
              <a:buClr>
                <a:srgbClr val="3891A7"/>
              </a:buClr>
              <a:buSzPct val="45000"/>
              <a:buFont typeface="Verdana"/>
              <a:buChar char="◦"/>
            </a:pPr>
            <a:r>
              <a:rPr b="0" baseline="0" i="0" lang="en-US" sz="2000" u="none" cap="none" strike="noStrike">
                <a:solidFill>
                  <a:srgbClr val="000000"/>
                </a:solidFill>
                <a:latin typeface="Cabin"/>
                <a:ea typeface="Cabin"/>
                <a:cs typeface="Cabin"/>
                <a:sym typeface="Cabin"/>
              </a:rPr>
              <a:t>Dealing with topics from an abstract perspective</a:t>
            </a:r>
          </a:p>
          <a:p>
            <a:pPr indent="0" lvl="0" marL="0" marR="0" rtl="0" algn="l">
              <a:lnSpc>
                <a:spcPct val="100000"/>
              </a:lnSpc>
              <a:spcBef>
                <a:spcPts val="2025"/>
              </a:spcBef>
              <a:spcAft>
                <a:spcPts val="1425"/>
              </a:spcAft>
              <a:buClr>
                <a:srgbClr val="000000"/>
              </a:buClr>
              <a:buFont typeface="Times New Roman"/>
              <a:buNone/>
            </a:pPr>
            <a:r>
              <a:t/>
            </a:r>
            <a:endParaRPr b="0" baseline="0" i="0" sz="3200" u="none" cap="none" strike="noStrike">
              <a:solidFill>
                <a:srgbClr val="000000"/>
              </a:solidFill>
              <a:latin typeface="Cabin"/>
              <a:ea typeface="Cabin"/>
              <a:cs typeface="Cabin"/>
              <a:sym typeface="Cabin"/>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8" name="Shape 298"/>
        <p:cNvGrpSpPr/>
        <p:nvPr/>
      </p:nvGrpSpPr>
      <p:grpSpPr>
        <a:xfrm>
          <a:off x="0" y="0"/>
          <a:ext cx="0" cy="0"/>
          <a:chOff x="0" y="0"/>
          <a:chExt cx="0" cy="0"/>
        </a:xfrm>
      </p:grpSpPr>
      <p:sp>
        <p:nvSpPr>
          <p:cNvPr id="299" name="Shape 299"/>
          <p:cNvSpPr txBox="1"/>
          <p:nvPr>
            <p:ph type="title"/>
          </p:nvPr>
        </p:nvSpPr>
        <p:spPr>
          <a:xfrm>
            <a:off x="1435100" y="274637"/>
            <a:ext cx="7497762" cy="114300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spcAft>
                <a:spcPts val="0"/>
              </a:spcAft>
              <a:buSzPct val="25000"/>
              <a:buNone/>
            </a:pPr>
            <a:r>
              <a:rPr b="0" baseline="0" i="0" lang="en-US" sz="4300" u="none" cap="none" strike="noStrike">
                <a:solidFill>
                  <a:srgbClr val="572314"/>
                </a:solidFill>
                <a:latin typeface="Cabin"/>
                <a:ea typeface="Cabin"/>
                <a:cs typeface="Cabin"/>
                <a:sym typeface="Cabin"/>
              </a:rPr>
              <a:t>Self-study resources for working with heritage students</a:t>
            </a:r>
          </a:p>
        </p:txBody>
      </p:sp>
      <p:sp>
        <p:nvSpPr>
          <p:cNvPr id="300" name="Shape 300"/>
          <p:cNvSpPr txBox="1"/>
          <p:nvPr/>
        </p:nvSpPr>
        <p:spPr>
          <a:xfrm>
            <a:off x="1435100" y="1828800"/>
            <a:ext cx="7497762" cy="4800600"/>
          </a:xfrm>
          <a:prstGeom prst="rect">
            <a:avLst/>
          </a:prstGeom>
          <a:noFill/>
          <a:ln>
            <a:noFill/>
          </a:ln>
        </p:spPr>
        <p:txBody>
          <a:bodyPr anchorCtr="0" anchor="t" bIns="45000" lIns="90000" rIns="90000" tIns="45000">
            <a:noAutofit/>
          </a:bodyPr>
          <a:lstStyle/>
          <a:p>
            <a:pPr indent="-288925" lvl="0" marL="365125" marR="0" rtl="0" algn="l">
              <a:lnSpc>
                <a:spcPct val="100000"/>
              </a:lnSpc>
              <a:spcBef>
                <a:spcPts val="0"/>
              </a:spcBef>
              <a:spcAft>
                <a:spcPts val="0"/>
              </a:spcAft>
              <a:buClr>
                <a:srgbClr val="3891A7"/>
              </a:buClr>
              <a:buSzPct val="80000"/>
              <a:buFont typeface="Noto Symbol"/>
              <a:buChar char="●"/>
            </a:pPr>
            <a:r>
              <a:rPr b="0" baseline="0" i="0" lang="en-US" sz="3200" u="sng" cap="none" strike="noStrike">
                <a:solidFill>
                  <a:schemeClr val="hlink"/>
                </a:solidFill>
                <a:latin typeface="Cabin"/>
                <a:ea typeface="Cabin"/>
                <a:cs typeface="Cabin"/>
                <a:sym typeface="Cabin"/>
                <a:hlinkClick r:id="rId3"/>
              </a:rPr>
              <a:t>http://startalk.nhlrc.ucla.edu/default_startalk.aspx</a:t>
            </a:r>
          </a:p>
          <a:p>
            <a:pPr indent="-288925" lvl="0" marL="365125" marR="0" rtl="0" algn="l">
              <a:lnSpc>
                <a:spcPct val="100000"/>
              </a:lnSpc>
              <a:spcBef>
                <a:spcPts val="2025"/>
              </a:spcBef>
              <a:spcAft>
                <a:spcPts val="0"/>
              </a:spcAft>
              <a:buClr>
                <a:srgbClr val="3891A7"/>
              </a:buClr>
              <a:buSzPct val="80000"/>
              <a:buFont typeface="Noto Symbol"/>
              <a:buChar char="●"/>
            </a:pPr>
            <a:r>
              <a:rPr b="0" baseline="0" i="0" lang="en-US" sz="3200" u="none" cap="none" strike="noStrike">
                <a:solidFill>
                  <a:srgbClr val="000000"/>
                </a:solidFill>
                <a:latin typeface="Cabin"/>
                <a:ea typeface="Cabin"/>
                <a:cs typeface="Cabin"/>
                <a:sym typeface="Cabin"/>
              </a:rPr>
              <a:t>Lesson 3</a:t>
            </a:r>
          </a:p>
          <a:p>
            <a:pPr indent="-288925" lvl="0" marL="365125" marR="0" rtl="0" algn="l">
              <a:lnSpc>
                <a:spcPct val="100000"/>
              </a:lnSpc>
              <a:spcBef>
                <a:spcPts val="2025"/>
              </a:spcBef>
              <a:spcAft>
                <a:spcPts val="0"/>
              </a:spcAft>
              <a:buClr>
                <a:srgbClr val="3891A7"/>
              </a:buClr>
              <a:buSzPct val="80000"/>
              <a:buFont typeface="Noto Symbol"/>
              <a:buChar char="●"/>
            </a:pPr>
            <a:r>
              <a:rPr b="0" baseline="0" i="0" lang="en-US" sz="3200" u="none" cap="none" strike="noStrike">
                <a:solidFill>
                  <a:srgbClr val="000000"/>
                </a:solidFill>
                <a:latin typeface="Cabin"/>
                <a:ea typeface="Cabin"/>
                <a:cs typeface="Cabin"/>
                <a:sym typeface="Cabin"/>
              </a:rPr>
              <a:t>Lesson 5</a:t>
            </a:r>
          </a:p>
          <a:p>
            <a:pPr indent="-288925" lvl="0" marL="365125" marR="0" rtl="0" algn="l">
              <a:lnSpc>
                <a:spcPct val="100000"/>
              </a:lnSpc>
              <a:spcBef>
                <a:spcPts val="2025"/>
              </a:spcBef>
              <a:spcAft>
                <a:spcPts val="1425"/>
              </a:spcAft>
              <a:buClr>
                <a:srgbClr val="000000"/>
              </a:buClr>
              <a:buFont typeface="Times New Roman"/>
              <a:buNone/>
            </a:pPr>
            <a:r>
              <a:t/>
            </a:r>
            <a:endParaRPr b="0" baseline="0" i="0" sz="3200" u="none" cap="none" strike="noStrike">
              <a:solidFill>
                <a:srgbClr val="000000"/>
              </a:solidFill>
              <a:latin typeface="Cabin"/>
              <a:ea typeface="Cabin"/>
              <a:cs typeface="Cabin"/>
              <a:sym typeface="Cabin"/>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5" name="Shape 305"/>
        <p:cNvGrpSpPr/>
        <p:nvPr/>
      </p:nvGrpSpPr>
      <p:grpSpPr>
        <a:xfrm>
          <a:off x="0" y="0"/>
          <a:ext cx="0" cy="0"/>
          <a:chOff x="0" y="0"/>
          <a:chExt cx="0" cy="0"/>
        </a:xfrm>
      </p:grpSpPr>
      <p:sp>
        <p:nvSpPr>
          <p:cNvPr id="306" name="Shape 306"/>
          <p:cNvSpPr txBox="1"/>
          <p:nvPr>
            <p:ph type="title"/>
          </p:nvPr>
        </p:nvSpPr>
        <p:spPr>
          <a:xfrm>
            <a:off x="1435100" y="274637"/>
            <a:ext cx="7497762" cy="114300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spcAft>
                <a:spcPts val="0"/>
              </a:spcAft>
              <a:buSzPct val="25000"/>
              <a:buNone/>
            </a:pPr>
            <a:r>
              <a:rPr b="0" baseline="0" i="0" lang="en-US" sz="4300" u="none" cap="none" strike="noStrike">
                <a:solidFill>
                  <a:srgbClr val="572314"/>
                </a:solidFill>
                <a:latin typeface="Cabin"/>
                <a:ea typeface="Cabin"/>
                <a:cs typeface="Cabin"/>
                <a:sym typeface="Cabin"/>
              </a:rPr>
              <a:t>Same Text, Different Tasks</a:t>
            </a:r>
          </a:p>
        </p:txBody>
      </p:sp>
      <p:sp>
        <p:nvSpPr>
          <p:cNvPr id="307" name="Shape 307"/>
          <p:cNvSpPr txBox="1"/>
          <p:nvPr/>
        </p:nvSpPr>
        <p:spPr>
          <a:xfrm>
            <a:off x="1435100" y="1447800"/>
            <a:ext cx="7497762" cy="4800600"/>
          </a:xfrm>
          <a:prstGeom prst="rect">
            <a:avLst/>
          </a:prstGeom>
          <a:noFill/>
          <a:ln>
            <a:noFill/>
          </a:ln>
        </p:spPr>
        <p:txBody>
          <a:bodyPr anchorCtr="0" anchor="t" bIns="45000" lIns="90000" rIns="90000" tIns="45000">
            <a:noAutofit/>
          </a:bodyPr>
          <a:lstStyle/>
          <a:p>
            <a:pPr indent="-288925" lvl="0" marL="365125" marR="0" rtl="0" algn="l">
              <a:lnSpc>
                <a:spcPct val="100000"/>
              </a:lnSpc>
              <a:spcBef>
                <a:spcPts val="0"/>
              </a:spcBef>
              <a:spcAft>
                <a:spcPts val="0"/>
              </a:spcAft>
              <a:buClr>
                <a:srgbClr val="3891A7"/>
              </a:buClr>
              <a:buSzPct val="80000"/>
              <a:buFont typeface="Noto Symbol"/>
              <a:buChar char="●"/>
            </a:pPr>
            <a:r>
              <a:rPr b="0" baseline="0" i="0" lang="en-US" sz="3200" u="none" cap="none" strike="noStrike">
                <a:solidFill>
                  <a:srgbClr val="000000"/>
                </a:solidFill>
                <a:latin typeface="Cabin"/>
                <a:ea typeface="Cabin"/>
                <a:cs typeface="Cabin"/>
                <a:sym typeface="Cabin"/>
              </a:rPr>
              <a:t>Take one authentic text</a:t>
            </a:r>
          </a:p>
          <a:p>
            <a:pPr indent="-288925" lvl="0" marL="365125" marR="0" rtl="0" algn="l">
              <a:lnSpc>
                <a:spcPct val="100000"/>
              </a:lnSpc>
              <a:spcBef>
                <a:spcPts val="2025"/>
              </a:spcBef>
              <a:spcAft>
                <a:spcPts val="0"/>
              </a:spcAft>
              <a:buClr>
                <a:srgbClr val="3891A7"/>
              </a:buClr>
              <a:buSzPct val="80000"/>
              <a:buFont typeface="Noto Symbol"/>
              <a:buChar char="●"/>
            </a:pPr>
            <a:r>
              <a:rPr b="0" baseline="0" i="0" lang="en-US" sz="3200" u="none" cap="none" strike="noStrike">
                <a:solidFill>
                  <a:srgbClr val="000000"/>
                </a:solidFill>
                <a:latin typeface="Cabin"/>
                <a:ea typeface="Cabin"/>
                <a:cs typeface="Cabin"/>
                <a:sym typeface="Cabin"/>
              </a:rPr>
              <a:t>Differentiate the tasks</a:t>
            </a:r>
          </a:p>
          <a:p>
            <a:pPr indent="-246062" lvl="1" marL="639763" marR="0" rtl="0" algn="l">
              <a:lnSpc>
                <a:spcPct val="100000"/>
              </a:lnSpc>
              <a:spcBef>
                <a:spcPts val="1975"/>
              </a:spcBef>
              <a:spcAft>
                <a:spcPts val="0"/>
              </a:spcAft>
              <a:buClr>
                <a:srgbClr val="3891A7"/>
              </a:buClr>
              <a:buSzPct val="45000"/>
              <a:buFont typeface="Verdana"/>
              <a:buChar char="◦"/>
            </a:pPr>
            <a:r>
              <a:rPr b="0" baseline="0" i="0" lang="en-US" sz="2800" u="none" cap="none" strike="noStrike">
                <a:solidFill>
                  <a:srgbClr val="000000"/>
                </a:solidFill>
                <a:latin typeface="Cabin"/>
                <a:ea typeface="Cabin"/>
                <a:cs typeface="Cabin"/>
                <a:sym typeface="Cabin"/>
              </a:rPr>
              <a:t>What would a novice level (beginning) student do with the text?</a:t>
            </a:r>
          </a:p>
          <a:p>
            <a:pPr indent="-246062" lvl="1" marL="639763" marR="0" rtl="0" algn="l">
              <a:lnSpc>
                <a:spcPct val="100000"/>
              </a:lnSpc>
              <a:spcBef>
                <a:spcPts val="1975"/>
              </a:spcBef>
              <a:spcAft>
                <a:spcPts val="0"/>
              </a:spcAft>
              <a:buClr>
                <a:srgbClr val="3891A7"/>
              </a:buClr>
              <a:buSzPct val="45000"/>
              <a:buFont typeface="Verdana"/>
              <a:buChar char="◦"/>
            </a:pPr>
            <a:r>
              <a:rPr b="0" baseline="0" i="0" lang="en-US" sz="2800" u="none" cap="none" strike="noStrike">
                <a:solidFill>
                  <a:srgbClr val="000000"/>
                </a:solidFill>
                <a:latin typeface="Cabin"/>
                <a:ea typeface="Cabin"/>
                <a:cs typeface="Cabin"/>
                <a:sym typeface="Cabin"/>
              </a:rPr>
              <a:t>What would an intermediate student do with the text?</a:t>
            </a:r>
          </a:p>
          <a:p>
            <a:pPr indent="-246062" lvl="1" marL="639763" marR="0" rtl="0" algn="l">
              <a:lnSpc>
                <a:spcPct val="100000"/>
              </a:lnSpc>
              <a:spcBef>
                <a:spcPts val="1975"/>
              </a:spcBef>
              <a:spcAft>
                <a:spcPts val="1425"/>
              </a:spcAft>
              <a:buClr>
                <a:srgbClr val="3891A7"/>
              </a:buClr>
              <a:buSzPct val="45000"/>
              <a:buFont typeface="Verdana"/>
              <a:buChar char="◦"/>
            </a:pPr>
            <a:r>
              <a:rPr b="0" baseline="0" i="0" lang="en-US" sz="2800" u="none" cap="none" strike="noStrike">
                <a:solidFill>
                  <a:srgbClr val="000000"/>
                </a:solidFill>
                <a:latin typeface="Cabin"/>
                <a:ea typeface="Cabin"/>
                <a:cs typeface="Cabin"/>
                <a:sym typeface="Cabin"/>
              </a:rPr>
              <a:t>What would a heritage speaker do with the text?</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2" name="Shape 312"/>
        <p:cNvGrpSpPr/>
        <p:nvPr/>
      </p:nvGrpSpPr>
      <p:grpSpPr>
        <a:xfrm>
          <a:off x="0" y="0"/>
          <a:ext cx="0" cy="0"/>
          <a:chOff x="0" y="0"/>
          <a:chExt cx="0" cy="0"/>
        </a:xfrm>
      </p:grpSpPr>
      <p:sp>
        <p:nvSpPr>
          <p:cNvPr id="313" name="Shape 313"/>
          <p:cNvSpPr txBox="1"/>
          <p:nvPr>
            <p:ph type="title"/>
          </p:nvPr>
        </p:nvSpPr>
        <p:spPr>
          <a:xfrm>
            <a:off x="1435100" y="274637"/>
            <a:ext cx="7497762" cy="114300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spcAft>
                <a:spcPts val="0"/>
              </a:spcAft>
              <a:buSzPct val="25000"/>
              <a:buNone/>
            </a:pPr>
            <a:r>
              <a:rPr b="0" baseline="0" i="0" lang="en-US" sz="4300" u="none" cap="none" strike="noStrike">
                <a:solidFill>
                  <a:srgbClr val="572314"/>
                </a:solidFill>
                <a:latin typeface="Cabin"/>
                <a:ea typeface="Cabin"/>
                <a:cs typeface="Cabin"/>
                <a:sym typeface="Cabin"/>
              </a:rPr>
              <a:t>Lesson planning</a:t>
            </a:r>
          </a:p>
        </p:txBody>
      </p:sp>
      <p:sp>
        <p:nvSpPr>
          <p:cNvPr id="314" name="Shape 314"/>
          <p:cNvSpPr txBox="1"/>
          <p:nvPr/>
        </p:nvSpPr>
        <p:spPr>
          <a:xfrm>
            <a:off x="1435100" y="1447800"/>
            <a:ext cx="7497762" cy="4800600"/>
          </a:xfrm>
          <a:prstGeom prst="rect">
            <a:avLst/>
          </a:prstGeom>
          <a:noFill/>
          <a:ln>
            <a:noFill/>
          </a:ln>
        </p:spPr>
        <p:txBody>
          <a:bodyPr anchorCtr="0" anchor="t" bIns="45000" lIns="90000" rIns="90000" tIns="45000">
            <a:noAutofit/>
          </a:bodyPr>
          <a:lstStyle/>
          <a:p>
            <a:pPr indent="-288925" lvl="0" marL="365125" marR="0" rtl="0" algn="l">
              <a:lnSpc>
                <a:spcPct val="100000"/>
              </a:lnSpc>
              <a:spcBef>
                <a:spcPts val="0"/>
              </a:spcBef>
              <a:spcAft>
                <a:spcPts val="0"/>
              </a:spcAft>
              <a:buClr>
                <a:srgbClr val="3891A7"/>
              </a:buClr>
              <a:buSzPct val="80000"/>
              <a:buFont typeface="Noto Symbol"/>
              <a:buChar char="●"/>
            </a:pPr>
            <a:r>
              <a:rPr b="0" baseline="0" i="0" lang="en-US" sz="3200" u="none" cap="none" strike="noStrike">
                <a:solidFill>
                  <a:srgbClr val="000000"/>
                </a:solidFill>
                <a:latin typeface="Cabin"/>
                <a:ea typeface="Cabin"/>
                <a:cs typeface="Cabin"/>
                <a:sym typeface="Cabin"/>
              </a:rPr>
              <a:t>Use backward planning and the UW STARTALK lesson template</a:t>
            </a:r>
          </a:p>
          <a:p>
            <a:pPr indent="-288925" lvl="0" marL="365125" marR="0" rtl="0" algn="l">
              <a:lnSpc>
                <a:spcPct val="100000"/>
              </a:lnSpc>
              <a:spcBef>
                <a:spcPts val="2025"/>
              </a:spcBef>
              <a:spcAft>
                <a:spcPts val="0"/>
              </a:spcAft>
              <a:buClr>
                <a:srgbClr val="3891A7"/>
              </a:buClr>
              <a:buSzPct val="80000"/>
              <a:buFont typeface="Noto Symbol"/>
              <a:buChar char="●"/>
            </a:pPr>
            <a:r>
              <a:rPr b="0" baseline="0" i="0" lang="en-US" sz="3200" u="none" cap="none" strike="noStrike">
                <a:solidFill>
                  <a:srgbClr val="000000"/>
                </a:solidFill>
                <a:latin typeface="Cabin"/>
                <a:ea typeface="Cabin"/>
                <a:cs typeface="Cabin"/>
                <a:sym typeface="Cabin"/>
              </a:rPr>
              <a:t>Think of can-do statements for the objectives of a one-class period lesson</a:t>
            </a:r>
          </a:p>
          <a:p>
            <a:pPr indent="-288925" lvl="0" marL="365125" marR="0" rtl="0" algn="l">
              <a:lnSpc>
                <a:spcPct val="100000"/>
              </a:lnSpc>
              <a:spcBef>
                <a:spcPts val="1425"/>
              </a:spcBef>
              <a:spcAft>
                <a:spcPts val="1425"/>
              </a:spcAft>
              <a:buClr>
                <a:srgbClr val="000000"/>
              </a:buClr>
              <a:buFont typeface="Times New Roman"/>
              <a:buNone/>
            </a:pPr>
            <a:r>
              <a:t/>
            </a:r>
            <a:endParaRPr b="0" baseline="0" i="0" sz="2800" u="none" cap="none" strike="noStrike">
              <a:solidFill>
                <a:srgbClr val="000000"/>
              </a:solidFill>
              <a:latin typeface="Cabin"/>
              <a:ea typeface="Cabin"/>
              <a:cs typeface="Cabin"/>
              <a:sym typeface="Cabin"/>
            </a:endParaRP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9" name="Shape 319"/>
        <p:cNvGrpSpPr/>
        <p:nvPr/>
      </p:nvGrpSpPr>
      <p:grpSpPr>
        <a:xfrm>
          <a:off x="0" y="0"/>
          <a:ext cx="0" cy="0"/>
          <a:chOff x="0" y="0"/>
          <a:chExt cx="0" cy="0"/>
        </a:xfrm>
      </p:grpSpPr>
      <p:sp>
        <p:nvSpPr>
          <p:cNvPr id="320" name="Shape 320"/>
          <p:cNvSpPr txBox="1"/>
          <p:nvPr>
            <p:ph type="title"/>
          </p:nvPr>
        </p:nvSpPr>
        <p:spPr>
          <a:xfrm>
            <a:off x="1435100" y="274637"/>
            <a:ext cx="7497762" cy="114300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spcAft>
                <a:spcPts val="0"/>
              </a:spcAft>
              <a:buSzPct val="25000"/>
              <a:buNone/>
            </a:pPr>
            <a:r>
              <a:rPr b="0" baseline="0" i="0" lang="en-US" sz="4300" u="none" cap="none" strike="noStrike">
                <a:solidFill>
                  <a:srgbClr val="572314"/>
                </a:solidFill>
                <a:latin typeface="Cabin"/>
                <a:ea typeface="Cabin"/>
                <a:cs typeface="Cabin"/>
                <a:sym typeface="Cabin"/>
              </a:rPr>
              <a:t>Lesson planning continued</a:t>
            </a:r>
          </a:p>
        </p:txBody>
      </p:sp>
      <p:sp>
        <p:nvSpPr>
          <p:cNvPr id="321" name="Shape 321"/>
          <p:cNvSpPr txBox="1"/>
          <p:nvPr/>
        </p:nvSpPr>
        <p:spPr>
          <a:xfrm>
            <a:off x="1435100" y="1447800"/>
            <a:ext cx="7497762" cy="4800600"/>
          </a:xfrm>
          <a:prstGeom prst="rect">
            <a:avLst/>
          </a:prstGeom>
          <a:noFill/>
          <a:ln>
            <a:noFill/>
          </a:ln>
        </p:spPr>
        <p:txBody>
          <a:bodyPr anchorCtr="0" anchor="t" bIns="45000" lIns="90000" rIns="90000" tIns="45000">
            <a:noAutofit/>
          </a:bodyPr>
          <a:lstStyle/>
          <a:p>
            <a:pPr indent="-288925" lvl="0" marL="365125" marR="0" rtl="0" algn="l">
              <a:lnSpc>
                <a:spcPct val="100000"/>
              </a:lnSpc>
              <a:spcBef>
                <a:spcPts val="0"/>
              </a:spcBef>
              <a:spcAft>
                <a:spcPts val="0"/>
              </a:spcAft>
              <a:buClr>
                <a:srgbClr val="3891A7"/>
              </a:buClr>
              <a:buSzPct val="80000"/>
              <a:buFont typeface="Noto Symbol"/>
              <a:buChar char="●"/>
            </a:pPr>
            <a:r>
              <a:rPr b="0" baseline="0" i="0" lang="en-US" sz="3200" u="none" cap="none" strike="noStrike">
                <a:solidFill>
                  <a:srgbClr val="000000"/>
                </a:solidFill>
                <a:latin typeface="Cabin"/>
                <a:ea typeface="Cabin"/>
                <a:cs typeface="Cabin"/>
                <a:sym typeface="Cabin"/>
              </a:rPr>
              <a:t>Think of authentic resources that will support your theme and your can-do objectives</a:t>
            </a:r>
          </a:p>
          <a:p>
            <a:pPr indent="-246062" lvl="1" marL="639763" marR="0" rtl="0" algn="l">
              <a:lnSpc>
                <a:spcPct val="100000"/>
              </a:lnSpc>
              <a:spcBef>
                <a:spcPts val="1975"/>
              </a:spcBef>
              <a:spcAft>
                <a:spcPts val="0"/>
              </a:spcAft>
              <a:buClr>
                <a:srgbClr val="3891A7"/>
              </a:buClr>
              <a:buSzPct val="45000"/>
              <a:buFont typeface="Verdana"/>
              <a:buChar char="◦"/>
            </a:pPr>
            <a:r>
              <a:rPr b="0" baseline="0" i="0" lang="en-US" sz="2800" u="none" cap="none" strike="noStrike">
                <a:solidFill>
                  <a:srgbClr val="000000"/>
                </a:solidFill>
                <a:latin typeface="Cabin"/>
                <a:ea typeface="Cabin"/>
                <a:cs typeface="Cabin"/>
                <a:sym typeface="Cabin"/>
              </a:rPr>
              <a:t>How will you find these resources?</a:t>
            </a:r>
          </a:p>
          <a:p>
            <a:pPr indent="-288925" lvl="0" marL="365125" marR="0" rtl="0" algn="l">
              <a:lnSpc>
                <a:spcPct val="100000"/>
              </a:lnSpc>
              <a:spcBef>
                <a:spcPts val="2025"/>
              </a:spcBef>
              <a:spcAft>
                <a:spcPts val="0"/>
              </a:spcAft>
              <a:buClr>
                <a:srgbClr val="3891A7"/>
              </a:buClr>
              <a:buSzPct val="80000"/>
              <a:buFont typeface="Noto Symbol"/>
              <a:buChar char="●"/>
            </a:pPr>
            <a:r>
              <a:rPr b="0" baseline="0" i="0" lang="en-US" sz="3200" u="none" cap="none" strike="noStrike">
                <a:solidFill>
                  <a:srgbClr val="000000"/>
                </a:solidFill>
                <a:latin typeface="Cabin"/>
                <a:ea typeface="Cabin"/>
                <a:cs typeface="Cabin"/>
                <a:sym typeface="Cabin"/>
              </a:rPr>
              <a:t>What kinds of communicative activities could your students do around these resources?</a:t>
            </a:r>
          </a:p>
          <a:p>
            <a:pPr indent="-246062" lvl="1" marL="639763" marR="0" rtl="0" algn="l">
              <a:lnSpc>
                <a:spcPct val="100000"/>
              </a:lnSpc>
              <a:spcBef>
                <a:spcPts val="1975"/>
              </a:spcBef>
              <a:spcAft>
                <a:spcPts val="1425"/>
              </a:spcAft>
              <a:buClr>
                <a:srgbClr val="3891A7"/>
              </a:buClr>
              <a:buSzPct val="45000"/>
              <a:buFont typeface="Verdana"/>
              <a:buChar char="◦"/>
            </a:pPr>
            <a:r>
              <a:rPr b="0" baseline="0" i="0" lang="en-US" sz="2800" u="none" cap="none" strike="noStrike">
                <a:solidFill>
                  <a:srgbClr val="000000"/>
                </a:solidFill>
                <a:latin typeface="Cabin"/>
                <a:ea typeface="Cabin"/>
                <a:cs typeface="Cabin"/>
                <a:sym typeface="Cabin"/>
              </a:rPr>
              <a:t>Interpersonal, interpretive, presentational</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6" name="Shape 326"/>
        <p:cNvGrpSpPr/>
        <p:nvPr/>
      </p:nvGrpSpPr>
      <p:grpSpPr>
        <a:xfrm>
          <a:off x="0" y="0"/>
          <a:ext cx="0" cy="0"/>
          <a:chOff x="0" y="0"/>
          <a:chExt cx="0" cy="0"/>
        </a:xfrm>
      </p:grpSpPr>
      <p:sp>
        <p:nvSpPr>
          <p:cNvPr id="327" name="Shape 327"/>
          <p:cNvSpPr txBox="1"/>
          <p:nvPr>
            <p:ph type="title"/>
          </p:nvPr>
        </p:nvSpPr>
        <p:spPr>
          <a:xfrm>
            <a:off x="1435100" y="274637"/>
            <a:ext cx="7496174" cy="1141411"/>
          </a:xfrm>
          <a:prstGeom prst="rect">
            <a:avLst/>
          </a:prstGeom>
          <a:noFill/>
          <a:ln>
            <a:noFill/>
          </a:ln>
        </p:spPr>
        <p:txBody>
          <a:bodyPr anchorCtr="0" anchor="t" bIns="45000" lIns="90000" rIns="90000" tIns="45000">
            <a:noAutofit/>
          </a:bodyPr>
          <a:lstStyle/>
          <a:p>
            <a:pPr indent="0" lvl="0" marL="0" marR="0" rtl="0" algn="l">
              <a:lnSpc>
                <a:spcPct val="96000"/>
              </a:lnSpc>
              <a:spcBef>
                <a:spcPts val="0"/>
              </a:spcBef>
              <a:spcAft>
                <a:spcPts val="0"/>
              </a:spcAft>
              <a:buSzPct val="25000"/>
              <a:buNone/>
            </a:pPr>
            <a:r>
              <a:rPr b="0" baseline="0" i="0" lang="en-US" sz="4400" u="none" cap="none" strike="noStrike">
                <a:solidFill>
                  <a:srgbClr val="572314"/>
                </a:solidFill>
                <a:latin typeface="Cabin"/>
                <a:ea typeface="Cabin"/>
                <a:cs typeface="Cabin"/>
                <a:sym typeface="Cabin"/>
              </a:rPr>
              <a:t>Your Tasks</a:t>
            </a:r>
            <a:r>
              <a:rPr b="0" baseline="0" i="0" lang="en-US" sz="1800" u="none" cap="none" strike="noStrike">
                <a:solidFill>
                  <a:srgbClr val="000000"/>
                </a:solidFill>
                <a:latin typeface="Cabin"/>
                <a:ea typeface="Cabin"/>
                <a:cs typeface="Cabin"/>
                <a:sym typeface="Cabin"/>
              </a:rPr>
              <a:t>	</a:t>
            </a:r>
          </a:p>
        </p:txBody>
      </p:sp>
      <p:sp>
        <p:nvSpPr>
          <p:cNvPr id="328" name="Shape 328"/>
          <p:cNvSpPr txBox="1"/>
          <p:nvPr>
            <p:ph idx="1" type="body"/>
          </p:nvPr>
        </p:nvSpPr>
        <p:spPr>
          <a:xfrm>
            <a:off x="1435100" y="1447800"/>
            <a:ext cx="7496174" cy="4799013"/>
          </a:xfrm>
          <a:prstGeom prst="rect">
            <a:avLst/>
          </a:prstGeom>
          <a:noFill/>
          <a:ln>
            <a:noFill/>
          </a:ln>
        </p:spPr>
        <p:txBody>
          <a:bodyPr anchorCtr="0" anchor="t" bIns="45000" lIns="90000" rIns="90000" tIns="45000">
            <a:noAutofit/>
          </a:bodyPr>
          <a:lstStyle/>
          <a:p>
            <a:pPr indent="-457200" lvl="0" marL="457200" marR="0" rtl="0" algn="l">
              <a:lnSpc>
                <a:spcPct val="96000"/>
              </a:lnSpc>
              <a:spcBef>
                <a:spcPts val="0"/>
              </a:spcBef>
              <a:spcAft>
                <a:spcPts val="0"/>
              </a:spcAft>
              <a:buClr>
                <a:srgbClr val="000000"/>
              </a:buClr>
              <a:buSzPct val="100000"/>
              <a:buFont typeface="Arial"/>
              <a:buChar char="•"/>
            </a:pPr>
            <a:r>
              <a:rPr b="0" baseline="0" i="0" lang="en-US" sz="3200" u="none" cap="none" strike="noStrike">
                <a:solidFill>
                  <a:srgbClr val="000000"/>
                </a:solidFill>
                <a:latin typeface="Cabin"/>
                <a:ea typeface="Cabin"/>
                <a:cs typeface="Cabin"/>
                <a:sym typeface="Cabin"/>
              </a:rPr>
              <a:t>Review resources in TELL:  The Learning Experience</a:t>
            </a:r>
          </a:p>
          <a:p>
            <a:pPr indent="-457200" lvl="0" marL="457200" marR="0" rtl="0" algn="l">
              <a:lnSpc>
                <a:spcPct val="96000"/>
              </a:lnSpc>
              <a:spcBef>
                <a:spcPts val="1425"/>
              </a:spcBef>
              <a:spcAft>
                <a:spcPts val="0"/>
              </a:spcAft>
              <a:buClr>
                <a:srgbClr val="000000"/>
              </a:buClr>
              <a:buSzPct val="100000"/>
              <a:buFont typeface="Arial"/>
              <a:buChar char="•"/>
            </a:pPr>
            <a:r>
              <a:rPr b="0" baseline="0" i="0" lang="en-US" sz="3200" u="none" cap="none" strike="noStrike">
                <a:solidFill>
                  <a:srgbClr val="000000"/>
                </a:solidFill>
                <a:latin typeface="Cabin"/>
                <a:ea typeface="Cabin"/>
                <a:cs typeface="Cabin"/>
                <a:sym typeface="Cabin"/>
              </a:rPr>
              <a:t>Respond to journal prompt #3 in Moodle</a:t>
            </a:r>
          </a:p>
          <a:p>
            <a:pPr indent="-457200" lvl="0" marL="457200" marR="0" rtl="0" algn="l">
              <a:lnSpc>
                <a:spcPct val="96000"/>
              </a:lnSpc>
              <a:spcBef>
                <a:spcPts val="1425"/>
              </a:spcBef>
              <a:spcAft>
                <a:spcPts val="0"/>
              </a:spcAft>
              <a:buClr>
                <a:srgbClr val="000000"/>
              </a:buClr>
              <a:buSzPct val="100000"/>
              <a:buFont typeface="Arial"/>
              <a:buChar char="•"/>
            </a:pPr>
            <a:r>
              <a:rPr b="0" baseline="0" i="0" lang="en-US" sz="3200" u="none" cap="none" strike="noStrike">
                <a:solidFill>
                  <a:srgbClr val="000000"/>
                </a:solidFill>
                <a:latin typeface="Cabin"/>
                <a:ea typeface="Cabin"/>
                <a:cs typeface="Cabin"/>
                <a:sym typeface="Cabin"/>
              </a:rPr>
              <a:t>Research your topic for your microteaching</a:t>
            </a:r>
          </a:p>
          <a:p>
            <a:pPr indent="-457200" lvl="0" marL="457200" marR="0" rtl="0" algn="l">
              <a:lnSpc>
                <a:spcPct val="96000"/>
              </a:lnSpc>
              <a:spcBef>
                <a:spcPts val="1425"/>
              </a:spcBef>
              <a:spcAft>
                <a:spcPts val="0"/>
              </a:spcAft>
              <a:buClr>
                <a:srgbClr val="000000"/>
              </a:buClr>
              <a:buSzPct val="100000"/>
              <a:buFont typeface="Arial"/>
              <a:buChar char="•"/>
            </a:pPr>
            <a:r>
              <a:rPr b="0" baseline="0" i="0" lang="en-US" sz="3200" u="none" cap="none" strike="noStrike">
                <a:solidFill>
                  <a:srgbClr val="000000"/>
                </a:solidFill>
                <a:latin typeface="Cabin"/>
                <a:ea typeface="Cabin"/>
                <a:cs typeface="Cabin"/>
                <a:sym typeface="Cabin"/>
              </a:rPr>
              <a:t>Create TPR video and post to your Google site</a:t>
            </a:r>
          </a:p>
          <a:p>
            <a:pPr indent="-457200" lvl="0" marL="457200" marR="0" rtl="0" algn="l">
              <a:lnSpc>
                <a:spcPct val="96000"/>
              </a:lnSpc>
              <a:spcBef>
                <a:spcPts val="1425"/>
              </a:spcBef>
              <a:spcAft>
                <a:spcPts val="1425"/>
              </a:spcAft>
              <a:buClr>
                <a:srgbClr val="000000"/>
              </a:buClr>
              <a:buSzPct val="100000"/>
              <a:buFont typeface="Arial"/>
              <a:buChar char="•"/>
            </a:pPr>
            <a:r>
              <a:rPr b="0" baseline="0" i="0" lang="en-US" sz="3200" u="none" cap="none" strike="noStrike">
                <a:solidFill>
                  <a:srgbClr val="000000"/>
                </a:solidFill>
                <a:latin typeface="Cabin"/>
                <a:ea typeface="Cabin"/>
                <a:cs typeface="Cabin"/>
                <a:sym typeface="Cabin"/>
              </a:rPr>
              <a:t>Continue work on google sites and Linguafolio</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x="0" y="0"/>
          <a:ext cx="0" cy="0"/>
          <a:chOff x="0" y="0"/>
          <a:chExt cx="0" cy="0"/>
        </a:xfrm>
      </p:grpSpPr>
      <p:sp>
        <p:nvSpPr>
          <p:cNvPr id="168" name="Shape 168"/>
          <p:cNvSpPr txBox="1"/>
          <p:nvPr>
            <p:ph type="title"/>
          </p:nvPr>
        </p:nvSpPr>
        <p:spPr>
          <a:xfrm>
            <a:off x="1431925" y="360362"/>
            <a:ext cx="7405687" cy="612775"/>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spcAft>
                <a:spcPts val="0"/>
              </a:spcAft>
              <a:buSzPct val="25000"/>
              <a:buNone/>
            </a:pPr>
            <a:r>
              <a:rPr b="0" baseline="0" i="0" lang="en-US" sz="4300" u="none" cap="none" strike="noStrike">
                <a:solidFill>
                  <a:srgbClr val="572314"/>
                </a:solidFill>
                <a:latin typeface="Cabin"/>
                <a:ea typeface="Cabin"/>
                <a:cs typeface="Cabin"/>
                <a:sym typeface="Cabin"/>
              </a:rPr>
              <a:t>Objectives for Today</a:t>
            </a:r>
          </a:p>
        </p:txBody>
      </p:sp>
      <p:sp>
        <p:nvSpPr>
          <p:cNvPr id="169" name="Shape 169"/>
          <p:cNvSpPr txBox="1"/>
          <p:nvPr>
            <p:ph idx="1" type="subTitle"/>
          </p:nvPr>
        </p:nvSpPr>
        <p:spPr>
          <a:xfrm>
            <a:off x="1431925" y="973137"/>
            <a:ext cx="7405687" cy="5614987"/>
          </a:xfrm>
          <a:prstGeom prst="rect">
            <a:avLst/>
          </a:prstGeom>
          <a:noFill/>
          <a:ln>
            <a:noFill/>
          </a:ln>
        </p:spPr>
        <p:txBody>
          <a:bodyPr anchorCtr="0" anchor="t" bIns="45000" lIns="90000" rIns="90000" tIns="45000">
            <a:noAutofit/>
          </a:bodyPr>
          <a:lstStyle/>
          <a:p>
            <a:pPr indent="-458788" lvl="0" marL="484188" marR="0" rtl="0" algn="l">
              <a:lnSpc>
                <a:spcPct val="100000"/>
              </a:lnSpc>
              <a:spcBef>
                <a:spcPts val="0"/>
              </a:spcBef>
              <a:spcAft>
                <a:spcPts val="0"/>
              </a:spcAft>
              <a:buSzPct val="25000"/>
              <a:buNone/>
            </a:pPr>
            <a:r>
              <a:rPr b="0" baseline="0" i="0" lang="en-US" sz="2800" u="none" cap="none" strike="noStrike">
                <a:solidFill>
                  <a:schemeClr val="dk1"/>
                </a:solidFill>
                <a:latin typeface="Cabin"/>
                <a:ea typeface="Cabin"/>
                <a:cs typeface="Cabin"/>
                <a:sym typeface="Cabin"/>
              </a:rPr>
              <a:t>By the end of today’s work together, participants will be able to . . . </a:t>
            </a:r>
          </a:p>
          <a:p>
            <a:pPr indent="-458788" lvl="0" marL="484188" marR="0" rtl="0" algn="l">
              <a:lnSpc>
                <a:spcPct val="100000"/>
              </a:lnSpc>
              <a:spcBef>
                <a:spcPts val="0"/>
              </a:spcBef>
              <a:spcAft>
                <a:spcPts val="0"/>
              </a:spcAft>
              <a:buClr>
                <a:srgbClr val="000000"/>
              </a:buClr>
              <a:buSzPct val="45000"/>
              <a:buFont typeface="Arial"/>
              <a:buChar char="•"/>
            </a:pPr>
            <a:r>
              <a:rPr b="0" baseline="0" i="0" lang="en-US" sz="2800" u="none" cap="none" strike="noStrike">
                <a:solidFill>
                  <a:schemeClr val="dk1"/>
                </a:solidFill>
                <a:latin typeface="Cabin"/>
                <a:ea typeface="Cabin"/>
                <a:cs typeface="Cabin"/>
                <a:sym typeface="Cabin"/>
              </a:rPr>
              <a:t>Identify learners’ diverse needs—age, proficiency level, learning styles, linguistic and cultural background (heritage vs. non-heritage), and special needs.</a:t>
            </a:r>
          </a:p>
          <a:p>
            <a:pPr indent="-458788" lvl="0" marL="484188" marR="0" rtl="0" algn="l">
              <a:lnSpc>
                <a:spcPct val="100000"/>
              </a:lnSpc>
              <a:spcBef>
                <a:spcPts val="0"/>
              </a:spcBef>
              <a:spcAft>
                <a:spcPts val="0"/>
              </a:spcAft>
              <a:buClr>
                <a:srgbClr val="000000"/>
              </a:buClr>
              <a:buSzPct val="45000"/>
              <a:buFont typeface="Arial"/>
              <a:buChar char="•"/>
            </a:pPr>
            <a:r>
              <a:rPr b="0" baseline="0" i="0" lang="en-US" sz="2800" u="none" cap="none" strike="noStrike">
                <a:solidFill>
                  <a:schemeClr val="dk1"/>
                </a:solidFill>
                <a:latin typeface="Cabin"/>
                <a:ea typeface="Cabin"/>
                <a:cs typeface="Cabin"/>
                <a:sym typeface="Cabin"/>
              </a:rPr>
              <a:t>Reflect on ways to create a lesson plan and use varied activities that meet learners’ needs.</a:t>
            </a:r>
          </a:p>
          <a:p>
            <a:pPr indent="-458788" lvl="0" marL="484188" marR="0" rtl="0" algn="l">
              <a:lnSpc>
                <a:spcPct val="100000"/>
              </a:lnSpc>
              <a:spcBef>
                <a:spcPts val="0"/>
              </a:spcBef>
              <a:spcAft>
                <a:spcPts val="0"/>
              </a:spcAft>
              <a:buClr>
                <a:srgbClr val="000000"/>
              </a:buClr>
              <a:buSzPct val="45000"/>
              <a:buFont typeface="Arial"/>
              <a:buChar char="•"/>
            </a:pPr>
            <a:r>
              <a:rPr b="0" baseline="0" i="0" lang="en-US" sz="2800" u="none" cap="none" strike="noStrike">
                <a:solidFill>
                  <a:schemeClr val="dk1"/>
                </a:solidFill>
                <a:latin typeface="Cabin"/>
                <a:ea typeface="Cabin"/>
                <a:cs typeface="Cabin"/>
                <a:sym typeface="Cabin"/>
              </a:rPr>
              <a:t>Use and integrate authentic resources and develop tasks appropriate to the proficiency of the students </a:t>
            </a:r>
          </a:p>
          <a:p>
            <a:pPr indent="-458788" lvl="0" marL="484188" marR="0" rtl="0" algn="l">
              <a:lnSpc>
                <a:spcPct val="100000"/>
              </a:lnSpc>
              <a:spcBef>
                <a:spcPts val="0"/>
              </a:spcBef>
              <a:spcAft>
                <a:spcPts val="0"/>
              </a:spcAft>
              <a:buClr>
                <a:srgbClr val="572314"/>
              </a:buClr>
              <a:buSzPct val="25000"/>
              <a:buFont typeface="Times New Roman"/>
              <a:buNone/>
            </a:pPr>
            <a:r>
              <a:rPr b="0" baseline="0" i="0" lang="en-US" sz="2800" u="none" cap="none" strike="noStrike">
                <a:solidFill>
                  <a:srgbClr val="572314"/>
                </a:solidFill>
                <a:latin typeface="Cabin"/>
                <a:ea typeface="Cabin"/>
                <a:cs typeface="Cabin"/>
                <a:sym typeface="Cabin"/>
              </a:rPr>
              <a:t> </a:t>
            </a:r>
          </a:p>
          <a:p>
            <a:pPr indent="-458788" lvl="0" marL="484188" marR="0" rtl="0" algn="l">
              <a:lnSpc>
                <a:spcPct val="100000"/>
              </a:lnSpc>
              <a:spcBef>
                <a:spcPts val="0"/>
              </a:spcBef>
              <a:spcAft>
                <a:spcPts val="0"/>
              </a:spcAft>
              <a:buClr>
                <a:srgbClr val="572314"/>
              </a:buClr>
              <a:buSzPct val="25000"/>
              <a:buFont typeface="Times New Roman"/>
              <a:buNone/>
            </a:pPr>
            <a:r>
              <a:rPr b="0" baseline="0" i="0" lang="en-US" sz="3200" u="none" cap="none" strike="noStrike">
                <a:solidFill>
                  <a:srgbClr val="572314"/>
                </a:solidFill>
                <a:latin typeface="Cabin"/>
                <a:ea typeface="Cabin"/>
                <a:cs typeface="Cabin"/>
                <a:sym typeface="Cabin"/>
              </a:rPr>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x="0" y="0"/>
          <a:ext cx="0" cy="0"/>
          <a:chOff x="0" y="0"/>
          <a:chExt cx="0" cy="0"/>
        </a:xfrm>
      </p:grpSpPr>
      <p:sp>
        <p:nvSpPr>
          <p:cNvPr id="175" name="Shape 175"/>
          <p:cNvSpPr txBox="1"/>
          <p:nvPr>
            <p:ph type="title"/>
          </p:nvPr>
        </p:nvSpPr>
        <p:spPr>
          <a:xfrm>
            <a:off x="1435100" y="274637"/>
            <a:ext cx="7497762" cy="114300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spcAft>
                <a:spcPts val="0"/>
              </a:spcAft>
              <a:buSzPct val="25000"/>
              <a:buNone/>
            </a:pPr>
            <a:r>
              <a:rPr b="0" baseline="0" i="0" lang="en-US" sz="4300" u="none" cap="none" strike="noStrike">
                <a:solidFill>
                  <a:srgbClr val="572314"/>
                </a:solidFill>
                <a:latin typeface="Cabin"/>
                <a:ea typeface="Cabin"/>
                <a:cs typeface="Cabin"/>
                <a:sym typeface="Cabin"/>
              </a:rPr>
              <a:t>Essential Questions</a:t>
            </a:r>
          </a:p>
        </p:txBody>
      </p:sp>
      <p:sp>
        <p:nvSpPr>
          <p:cNvPr id="176" name="Shape 176"/>
          <p:cNvSpPr txBox="1"/>
          <p:nvPr/>
        </p:nvSpPr>
        <p:spPr>
          <a:xfrm>
            <a:off x="1435100" y="1447800"/>
            <a:ext cx="7497762" cy="4800600"/>
          </a:xfrm>
          <a:prstGeom prst="rect">
            <a:avLst/>
          </a:prstGeom>
          <a:noFill/>
          <a:ln>
            <a:noFill/>
          </a:ln>
        </p:spPr>
        <p:txBody>
          <a:bodyPr anchorCtr="0" anchor="t" bIns="45000" lIns="90000" rIns="90000" tIns="45000">
            <a:noAutofit/>
          </a:bodyPr>
          <a:lstStyle/>
          <a:p>
            <a:pPr indent="-288925" lvl="0" marL="365125" marR="0" rtl="0" algn="l">
              <a:lnSpc>
                <a:spcPct val="93000"/>
              </a:lnSpc>
              <a:spcBef>
                <a:spcPts val="0"/>
              </a:spcBef>
              <a:spcAft>
                <a:spcPts val="0"/>
              </a:spcAft>
              <a:buClr>
                <a:srgbClr val="3891A7"/>
              </a:buClr>
              <a:buSzPct val="80000"/>
              <a:buFont typeface="Noto Symbol"/>
              <a:buChar char="●"/>
            </a:pPr>
            <a:r>
              <a:rPr b="0" baseline="0" i="0" lang="en-US" sz="3200" u="none" cap="none" strike="noStrike">
                <a:solidFill>
                  <a:srgbClr val="000000"/>
                </a:solidFill>
                <a:latin typeface="Arial"/>
                <a:ea typeface="Arial"/>
                <a:cs typeface="Arial"/>
                <a:sym typeface="Arial"/>
              </a:rPr>
              <a:t>What is the difference between heritage speakers and other speakers of a language</a:t>
            </a:r>
          </a:p>
          <a:p>
            <a:pPr indent="-288925" lvl="0" marL="365125" marR="0" rtl="0" algn="l">
              <a:lnSpc>
                <a:spcPct val="93000"/>
              </a:lnSpc>
              <a:spcBef>
                <a:spcPts val="601"/>
              </a:spcBef>
              <a:spcAft>
                <a:spcPts val="0"/>
              </a:spcAft>
              <a:buClr>
                <a:srgbClr val="3891A7"/>
              </a:buClr>
              <a:buSzPct val="80000"/>
              <a:buFont typeface="Noto Symbol"/>
              <a:buChar char="●"/>
            </a:pPr>
            <a:r>
              <a:rPr b="0" baseline="0" i="0" lang="en-US" sz="3200" u="none" cap="none" strike="noStrike">
                <a:solidFill>
                  <a:srgbClr val="000000"/>
                </a:solidFill>
                <a:latin typeface="Arial"/>
                <a:ea typeface="Arial"/>
                <a:cs typeface="Arial"/>
                <a:sym typeface="Arial"/>
              </a:rPr>
              <a:t>What are authentic materials?</a:t>
            </a:r>
          </a:p>
          <a:p>
            <a:pPr indent="-288925" lvl="0" marL="365125" marR="0" rtl="0" algn="l">
              <a:lnSpc>
                <a:spcPct val="93000"/>
              </a:lnSpc>
              <a:spcBef>
                <a:spcPts val="601"/>
              </a:spcBef>
              <a:spcAft>
                <a:spcPts val="0"/>
              </a:spcAft>
              <a:buClr>
                <a:srgbClr val="3891A7"/>
              </a:buClr>
              <a:buSzPct val="80000"/>
              <a:buFont typeface="Noto Symbol"/>
              <a:buChar char="●"/>
            </a:pPr>
            <a:r>
              <a:rPr b="0" baseline="0" i="0" lang="en-US" sz="3200" u="sng" cap="none" strike="noStrike">
                <a:solidFill>
                  <a:schemeClr val="hlink"/>
                </a:solidFill>
                <a:latin typeface="Arial"/>
                <a:ea typeface="Arial"/>
                <a:cs typeface="Arial"/>
                <a:sym typeface="Arial"/>
                <a:hlinkClick r:id="rId3"/>
              </a:rPr>
              <a:t>http://startalk.umd.edu/principles/</a:t>
            </a:r>
          </a:p>
          <a:p>
            <a:pPr indent="-288925" lvl="0" marL="365125" marR="0" rtl="0" algn="l">
              <a:lnSpc>
                <a:spcPct val="100000"/>
              </a:lnSpc>
              <a:spcBef>
                <a:spcPts val="600"/>
              </a:spcBef>
              <a:spcAft>
                <a:spcPts val="1425"/>
              </a:spcAft>
              <a:buClr>
                <a:srgbClr val="000000"/>
              </a:buClr>
              <a:buFont typeface="Times New Roman"/>
              <a:buNone/>
            </a:pPr>
            <a:r>
              <a:t/>
            </a:r>
            <a:endParaRPr b="0" baseline="0" i="0" sz="3200" u="none" cap="none" strike="noStrike">
              <a:solidFill>
                <a:srgbClr val="000000"/>
              </a:solidFill>
              <a:latin typeface="Cabin"/>
              <a:ea typeface="Cabin"/>
              <a:cs typeface="Cabin"/>
              <a:sym typeface="Cabin"/>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x="0" y="0"/>
          <a:ext cx="0" cy="0"/>
          <a:chOff x="0" y="0"/>
          <a:chExt cx="0" cy="0"/>
        </a:xfrm>
      </p:grpSpPr>
      <p:sp>
        <p:nvSpPr>
          <p:cNvPr id="182" name="Shape 182"/>
          <p:cNvSpPr txBox="1"/>
          <p:nvPr>
            <p:ph type="title"/>
          </p:nvPr>
        </p:nvSpPr>
        <p:spPr>
          <a:xfrm>
            <a:off x="1435100" y="274637"/>
            <a:ext cx="7497762" cy="114300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spcAft>
                <a:spcPts val="0"/>
              </a:spcAft>
              <a:buSzPct val="25000"/>
              <a:buNone/>
            </a:pPr>
            <a:r>
              <a:rPr b="0" baseline="0" i="0" lang="en-US" sz="4300" u="none" cap="none" strike="noStrike">
                <a:solidFill>
                  <a:srgbClr val="572314"/>
                </a:solidFill>
                <a:latin typeface="Cabin"/>
                <a:ea typeface="Cabin"/>
                <a:cs typeface="Cabin"/>
                <a:sym typeface="Cabin"/>
              </a:rPr>
              <a:t>The 5 C’s = Standards</a:t>
            </a:r>
          </a:p>
        </p:txBody>
      </p:sp>
      <p:pic>
        <p:nvPicPr>
          <p:cNvPr id="183" name="Shape 183"/>
          <p:cNvPicPr preferRelativeResize="0"/>
          <p:nvPr/>
        </p:nvPicPr>
        <p:blipFill rotWithShape="1">
          <a:blip r:embed="rId3">
            <a:alphaModFix/>
          </a:blip>
          <a:srcRect b="0" l="0" r="0" t="0"/>
          <a:stretch/>
        </p:blipFill>
        <p:spPr>
          <a:xfrm>
            <a:off x="5241925" y="1417637"/>
            <a:ext cx="3902075" cy="3789361"/>
          </a:xfrm>
          <a:prstGeom prst="rect">
            <a:avLst/>
          </a:prstGeom>
          <a:noFill/>
          <a:ln>
            <a:noFill/>
          </a:ln>
        </p:spPr>
      </p:pic>
      <p:sp>
        <p:nvSpPr>
          <p:cNvPr id="184" name="Shape 184"/>
          <p:cNvSpPr/>
          <p:nvPr/>
        </p:nvSpPr>
        <p:spPr>
          <a:xfrm>
            <a:off x="1435100" y="1685925"/>
            <a:ext cx="4616450" cy="3382962"/>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spcAft>
                <a:spcPts val="0"/>
              </a:spcAft>
              <a:buSzPct val="25000"/>
              <a:buNone/>
            </a:pPr>
            <a:r>
              <a:rPr b="0" baseline="0" i="0" lang="en-US" sz="3600" u="none" cap="none" strike="noStrike">
                <a:solidFill>
                  <a:srgbClr val="000000"/>
                </a:solidFill>
                <a:latin typeface="Cabin"/>
                <a:ea typeface="Cabin"/>
                <a:cs typeface="Cabin"/>
                <a:sym typeface="Cabin"/>
              </a:rPr>
              <a:t>Goal 1:</a:t>
            </a:r>
          </a:p>
          <a:p>
            <a:pPr indent="0" lvl="0" marL="0" marR="0" rtl="0" algn="l">
              <a:lnSpc>
                <a:spcPct val="100000"/>
              </a:lnSpc>
              <a:spcBef>
                <a:spcPts val="0"/>
              </a:spcBef>
              <a:spcAft>
                <a:spcPts val="0"/>
              </a:spcAft>
              <a:buSzPct val="25000"/>
              <a:buNone/>
            </a:pPr>
            <a:r>
              <a:rPr b="0" baseline="0" i="0" lang="en-US" sz="3600" u="none" cap="none" strike="noStrike">
                <a:solidFill>
                  <a:srgbClr val="000000"/>
                </a:solidFill>
                <a:latin typeface="Cabin"/>
                <a:ea typeface="Cabin"/>
                <a:cs typeface="Cabin"/>
                <a:sym typeface="Cabin"/>
              </a:rPr>
              <a:t> Communication</a:t>
            </a:r>
          </a:p>
          <a:p>
            <a:pPr indent="0" lvl="0" marL="0" marR="0" rtl="0" algn="l">
              <a:lnSpc>
                <a:spcPct val="100000"/>
              </a:lnSpc>
              <a:spcBef>
                <a:spcPts val="0"/>
              </a:spcBef>
              <a:spcAft>
                <a:spcPts val="0"/>
              </a:spcAft>
              <a:buSzPct val="25000"/>
              <a:buNone/>
            </a:pPr>
            <a:r>
              <a:rPr b="0" baseline="0" i="0" lang="en-US" sz="3600" u="none" cap="none" strike="noStrike">
                <a:solidFill>
                  <a:srgbClr val="000000"/>
                </a:solidFill>
                <a:latin typeface="Cabin"/>
                <a:ea typeface="Cabin"/>
                <a:cs typeface="Cabin"/>
                <a:sym typeface="Cabin"/>
              </a:rPr>
              <a:t>Goal 2: Cultures</a:t>
            </a:r>
          </a:p>
          <a:p>
            <a:pPr indent="0" lvl="0" marL="0" marR="0" rtl="0" algn="l">
              <a:lnSpc>
                <a:spcPct val="100000"/>
              </a:lnSpc>
              <a:spcBef>
                <a:spcPts val="0"/>
              </a:spcBef>
              <a:spcAft>
                <a:spcPts val="0"/>
              </a:spcAft>
              <a:buSzPct val="25000"/>
              <a:buNone/>
            </a:pPr>
            <a:r>
              <a:rPr b="0" baseline="0" i="0" lang="en-US" sz="3600" u="none" cap="none" strike="noStrike">
                <a:solidFill>
                  <a:srgbClr val="000000"/>
                </a:solidFill>
                <a:latin typeface="Cabin"/>
                <a:ea typeface="Cabin"/>
                <a:cs typeface="Cabin"/>
                <a:sym typeface="Cabin"/>
              </a:rPr>
              <a:t>Goal 3:  Connections</a:t>
            </a:r>
          </a:p>
          <a:p>
            <a:pPr indent="0" lvl="0" marL="0" marR="0" rtl="0" algn="l">
              <a:lnSpc>
                <a:spcPct val="100000"/>
              </a:lnSpc>
              <a:spcBef>
                <a:spcPts val="0"/>
              </a:spcBef>
              <a:spcAft>
                <a:spcPts val="0"/>
              </a:spcAft>
              <a:buSzPct val="25000"/>
              <a:buNone/>
            </a:pPr>
            <a:r>
              <a:rPr b="0" baseline="0" i="0" lang="en-US" sz="3600" u="none" cap="none" strike="noStrike">
                <a:solidFill>
                  <a:srgbClr val="000000"/>
                </a:solidFill>
                <a:latin typeface="Cabin"/>
                <a:ea typeface="Cabin"/>
                <a:cs typeface="Cabin"/>
                <a:sym typeface="Cabin"/>
              </a:rPr>
              <a:t>Goal 4:  Comparisons</a:t>
            </a:r>
          </a:p>
          <a:p>
            <a:pPr indent="0" lvl="0" marL="0" marR="0" rtl="0" algn="l">
              <a:lnSpc>
                <a:spcPct val="100000"/>
              </a:lnSpc>
              <a:spcBef>
                <a:spcPts val="0"/>
              </a:spcBef>
              <a:spcAft>
                <a:spcPts val="0"/>
              </a:spcAft>
              <a:buSzPct val="25000"/>
              <a:buNone/>
            </a:pPr>
            <a:r>
              <a:rPr b="0" baseline="0" i="0" lang="en-US" sz="3600" u="none" cap="none" strike="noStrike">
                <a:solidFill>
                  <a:srgbClr val="000000"/>
                </a:solidFill>
                <a:latin typeface="Cabin"/>
                <a:ea typeface="Cabin"/>
                <a:cs typeface="Cabin"/>
                <a:sym typeface="Cabin"/>
              </a:rPr>
              <a:t>Goal 5:  Communities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9" name="Shape 189"/>
        <p:cNvGrpSpPr/>
        <p:nvPr/>
      </p:nvGrpSpPr>
      <p:grpSpPr>
        <a:xfrm>
          <a:off x="0" y="0"/>
          <a:ext cx="0" cy="0"/>
          <a:chOff x="0" y="0"/>
          <a:chExt cx="0" cy="0"/>
        </a:xfrm>
      </p:grpSpPr>
      <p:sp>
        <p:nvSpPr>
          <p:cNvPr id="190" name="Shape 190"/>
          <p:cNvSpPr txBox="1"/>
          <p:nvPr>
            <p:ph type="title"/>
          </p:nvPr>
        </p:nvSpPr>
        <p:spPr>
          <a:xfrm>
            <a:off x="1435100" y="274637"/>
            <a:ext cx="7497762" cy="114300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spcAft>
                <a:spcPts val="0"/>
              </a:spcAft>
              <a:buSzPct val="25000"/>
              <a:buNone/>
            </a:pPr>
            <a:r>
              <a:rPr b="0" baseline="0" i="0" lang="en-US" sz="4300" u="none" cap="none" strike="noStrike">
                <a:solidFill>
                  <a:srgbClr val="572314"/>
                </a:solidFill>
                <a:latin typeface="Cabin"/>
                <a:ea typeface="Cabin"/>
                <a:cs typeface="Cabin"/>
                <a:sym typeface="Cabin"/>
              </a:rPr>
              <a:t>Communication</a:t>
            </a:r>
          </a:p>
        </p:txBody>
      </p:sp>
      <p:sp>
        <p:nvSpPr>
          <p:cNvPr id="191" name="Shape 191"/>
          <p:cNvSpPr txBox="1"/>
          <p:nvPr/>
        </p:nvSpPr>
        <p:spPr>
          <a:xfrm>
            <a:off x="1435100" y="1447800"/>
            <a:ext cx="7497762" cy="4800600"/>
          </a:xfrm>
          <a:prstGeom prst="rect">
            <a:avLst/>
          </a:prstGeom>
          <a:noFill/>
          <a:ln>
            <a:noFill/>
          </a:ln>
        </p:spPr>
        <p:txBody>
          <a:bodyPr anchorCtr="0" anchor="t" bIns="45000" lIns="90000" rIns="90000" tIns="45000">
            <a:noAutofit/>
          </a:bodyPr>
          <a:lstStyle/>
          <a:p>
            <a:pPr indent="-288925" lvl="0" marL="365125" marR="0" rtl="0" algn="l">
              <a:lnSpc>
                <a:spcPct val="100000"/>
              </a:lnSpc>
              <a:spcBef>
                <a:spcPts val="0"/>
              </a:spcBef>
              <a:spcAft>
                <a:spcPts val="1425"/>
              </a:spcAft>
              <a:buClr>
                <a:srgbClr val="3891A7"/>
              </a:buClr>
              <a:buSzPct val="80000"/>
              <a:buFont typeface="Noto Symbol"/>
              <a:buChar char="●"/>
            </a:pPr>
            <a:r>
              <a:rPr b="0" baseline="0" i="0" lang="en-US" sz="3200" u="none" cap="none" strike="noStrike">
                <a:solidFill>
                  <a:srgbClr val="000000"/>
                </a:solidFill>
                <a:latin typeface="Cabin"/>
                <a:ea typeface="Cabin"/>
                <a:cs typeface="Cabin"/>
                <a:sym typeface="Cabin"/>
              </a:rPr>
              <a:t>The communication standard stresses the use of language for communication in "real life" situations. It emphasizes "what students can do with language" rather than "what they know about language."</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6" name="Shape 196"/>
        <p:cNvGrpSpPr/>
        <p:nvPr/>
      </p:nvGrpSpPr>
      <p:grpSpPr>
        <a:xfrm>
          <a:off x="0" y="0"/>
          <a:ext cx="0" cy="0"/>
          <a:chOff x="0" y="0"/>
          <a:chExt cx="0" cy="0"/>
        </a:xfrm>
      </p:grpSpPr>
      <p:sp>
        <p:nvSpPr>
          <p:cNvPr id="197" name="Shape 197"/>
          <p:cNvSpPr txBox="1"/>
          <p:nvPr>
            <p:ph type="title"/>
          </p:nvPr>
        </p:nvSpPr>
        <p:spPr>
          <a:xfrm>
            <a:off x="1435100" y="274637"/>
            <a:ext cx="7497762" cy="114300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spcAft>
                <a:spcPts val="0"/>
              </a:spcAft>
              <a:buSzPct val="25000"/>
              <a:buNone/>
            </a:pPr>
            <a:r>
              <a:rPr b="0" baseline="0" i="0" lang="en-US" sz="4300" u="none" cap="none" strike="noStrike">
                <a:solidFill>
                  <a:srgbClr val="572314"/>
                </a:solidFill>
                <a:latin typeface="Cabin"/>
                <a:ea typeface="Cabin"/>
                <a:cs typeface="Cabin"/>
                <a:sym typeface="Cabin"/>
              </a:rPr>
              <a:t>Cultures</a:t>
            </a:r>
          </a:p>
        </p:txBody>
      </p:sp>
      <p:sp>
        <p:nvSpPr>
          <p:cNvPr id="198" name="Shape 198"/>
          <p:cNvSpPr txBox="1"/>
          <p:nvPr/>
        </p:nvSpPr>
        <p:spPr>
          <a:xfrm>
            <a:off x="1435100" y="1447800"/>
            <a:ext cx="7497762" cy="4800600"/>
          </a:xfrm>
          <a:prstGeom prst="rect">
            <a:avLst/>
          </a:prstGeom>
          <a:noFill/>
          <a:ln>
            <a:noFill/>
          </a:ln>
        </p:spPr>
        <p:txBody>
          <a:bodyPr anchorCtr="0" anchor="t" bIns="45000" lIns="90000" rIns="90000" tIns="45000">
            <a:noAutofit/>
          </a:bodyPr>
          <a:lstStyle/>
          <a:p>
            <a:pPr indent="-288925" lvl="0" marL="365125" marR="0" rtl="0" algn="l">
              <a:lnSpc>
                <a:spcPct val="100000"/>
              </a:lnSpc>
              <a:spcBef>
                <a:spcPts val="0"/>
              </a:spcBef>
              <a:spcAft>
                <a:spcPts val="1425"/>
              </a:spcAft>
              <a:buClr>
                <a:srgbClr val="3891A7"/>
              </a:buClr>
              <a:buSzPct val="80000"/>
              <a:buFont typeface="Noto Symbol"/>
              <a:buChar char="●"/>
            </a:pPr>
            <a:r>
              <a:rPr b="0" baseline="0" i="0" lang="en-US" sz="3200" u="none" cap="none" strike="noStrike">
                <a:solidFill>
                  <a:srgbClr val="000000"/>
                </a:solidFill>
                <a:latin typeface="Cabin"/>
                <a:ea typeface="Cabin"/>
                <a:cs typeface="Cabin"/>
                <a:sym typeface="Cabin"/>
              </a:rPr>
              <a:t>Cultural understanding is an important part of world languages education. Experiencing other cultures develops a better understanding and appreciation of the relationship between languages and other cultures, as well as the student's native culture.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3" name="Shape 203"/>
        <p:cNvGrpSpPr/>
        <p:nvPr/>
      </p:nvGrpSpPr>
      <p:grpSpPr>
        <a:xfrm>
          <a:off x="0" y="0"/>
          <a:ext cx="0" cy="0"/>
          <a:chOff x="0" y="0"/>
          <a:chExt cx="0" cy="0"/>
        </a:xfrm>
      </p:grpSpPr>
      <p:sp>
        <p:nvSpPr>
          <p:cNvPr id="204" name="Shape 204"/>
          <p:cNvSpPr txBox="1"/>
          <p:nvPr>
            <p:ph type="title"/>
          </p:nvPr>
        </p:nvSpPr>
        <p:spPr>
          <a:xfrm>
            <a:off x="1435100" y="274637"/>
            <a:ext cx="7497762" cy="114300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spcAft>
                <a:spcPts val="0"/>
              </a:spcAft>
              <a:buSzPct val="25000"/>
              <a:buNone/>
            </a:pPr>
            <a:r>
              <a:rPr b="0" baseline="0" i="0" lang="en-US" sz="4300" u="none" cap="none" strike="noStrike">
                <a:solidFill>
                  <a:srgbClr val="572314"/>
                </a:solidFill>
                <a:latin typeface="Cabin"/>
                <a:ea typeface="Cabin"/>
                <a:cs typeface="Cabin"/>
                <a:sym typeface="Cabin"/>
              </a:rPr>
              <a:t>Connections</a:t>
            </a:r>
          </a:p>
        </p:txBody>
      </p:sp>
      <p:sp>
        <p:nvSpPr>
          <p:cNvPr id="205" name="Shape 205"/>
          <p:cNvSpPr txBox="1"/>
          <p:nvPr/>
        </p:nvSpPr>
        <p:spPr>
          <a:xfrm>
            <a:off x="1435100" y="1447800"/>
            <a:ext cx="7497762" cy="4800600"/>
          </a:xfrm>
          <a:prstGeom prst="rect">
            <a:avLst/>
          </a:prstGeom>
          <a:noFill/>
          <a:ln>
            <a:noFill/>
          </a:ln>
        </p:spPr>
        <p:txBody>
          <a:bodyPr anchorCtr="0" anchor="t" bIns="45000" lIns="90000" rIns="90000" tIns="45000">
            <a:noAutofit/>
          </a:bodyPr>
          <a:lstStyle/>
          <a:p>
            <a:pPr indent="-288925" lvl="0" marL="365125" marR="0" rtl="0" algn="l">
              <a:lnSpc>
                <a:spcPct val="100000"/>
              </a:lnSpc>
              <a:spcBef>
                <a:spcPts val="0"/>
              </a:spcBef>
              <a:spcAft>
                <a:spcPts val="1425"/>
              </a:spcAft>
              <a:buClr>
                <a:srgbClr val="3891A7"/>
              </a:buClr>
              <a:buSzPct val="80000"/>
              <a:buFont typeface="Noto Symbol"/>
              <a:buChar char="●"/>
            </a:pPr>
            <a:r>
              <a:rPr b="0" baseline="0" i="0" lang="en-US" sz="3200" u="none" cap="none" strike="noStrike">
                <a:solidFill>
                  <a:srgbClr val="000000"/>
                </a:solidFill>
                <a:latin typeface="Cabin"/>
                <a:ea typeface="Cabin"/>
                <a:cs typeface="Cabin"/>
                <a:sym typeface="Cabin"/>
              </a:rPr>
              <a:t>World languages instruction must be connected with other subject areas. Content from other subject areas is integrated with world language instruction through lessons that are developed around common themes.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txBox="1"/>
          <p:nvPr>
            <p:ph type="title"/>
          </p:nvPr>
        </p:nvSpPr>
        <p:spPr>
          <a:xfrm>
            <a:off x="1435100" y="274637"/>
            <a:ext cx="7497762" cy="1143000"/>
          </a:xfrm>
          <a:prstGeom prst="rect">
            <a:avLst/>
          </a:prstGeom>
          <a:noFill/>
          <a:ln>
            <a:noFill/>
          </a:ln>
        </p:spPr>
        <p:txBody>
          <a:bodyPr anchorCtr="0" anchor="t" bIns="45000" lIns="90000" rIns="90000" tIns="45000">
            <a:noAutofit/>
          </a:bodyPr>
          <a:lstStyle/>
          <a:p>
            <a:pPr indent="0" lvl="0" marL="0" marR="0" rtl="0" algn="l">
              <a:lnSpc>
                <a:spcPct val="100000"/>
              </a:lnSpc>
              <a:spcBef>
                <a:spcPts val="0"/>
              </a:spcBef>
              <a:spcAft>
                <a:spcPts val="0"/>
              </a:spcAft>
              <a:buSzPct val="25000"/>
              <a:buNone/>
            </a:pPr>
            <a:r>
              <a:rPr b="0" baseline="0" i="0" lang="en-US" sz="4300" u="none" cap="none" strike="noStrike">
                <a:solidFill>
                  <a:srgbClr val="572314"/>
                </a:solidFill>
                <a:latin typeface="Cabin"/>
                <a:ea typeface="Cabin"/>
                <a:cs typeface="Cabin"/>
                <a:sym typeface="Cabin"/>
              </a:rPr>
              <a:t>Comparisons</a:t>
            </a:r>
          </a:p>
        </p:txBody>
      </p:sp>
      <p:sp>
        <p:nvSpPr>
          <p:cNvPr id="212" name="Shape 212"/>
          <p:cNvSpPr txBox="1"/>
          <p:nvPr/>
        </p:nvSpPr>
        <p:spPr>
          <a:xfrm>
            <a:off x="1435100" y="1447800"/>
            <a:ext cx="7497762" cy="4800600"/>
          </a:xfrm>
          <a:prstGeom prst="rect">
            <a:avLst/>
          </a:prstGeom>
          <a:noFill/>
          <a:ln>
            <a:noFill/>
          </a:ln>
        </p:spPr>
        <p:txBody>
          <a:bodyPr anchorCtr="0" anchor="t" bIns="45000" lIns="90000" rIns="90000" tIns="45000">
            <a:noAutofit/>
          </a:bodyPr>
          <a:lstStyle/>
          <a:p>
            <a:pPr indent="-288925" lvl="0" marL="365125" marR="0" rtl="0" algn="l">
              <a:lnSpc>
                <a:spcPct val="100000"/>
              </a:lnSpc>
              <a:spcBef>
                <a:spcPts val="0"/>
              </a:spcBef>
              <a:spcAft>
                <a:spcPts val="1425"/>
              </a:spcAft>
              <a:buClr>
                <a:srgbClr val="3891A7"/>
              </a:buClr>
              <a:buSzPct val="80000"/>
              <a:buFont typeface="Noto Symbol"/>
              <a:buChar char="●"/>
            </a:pPr>
            <a:r>
              <a:rPr b="0" baseline="0" i="0" lang="en-US" sz="3200" u="none" cap="none" strike="noStrike">
                <a:solidFill>
                  <a:srgbClr val="000000"/>
                </a:solidFill>
                <a:latin typeface="Cabin"/>
                <a:ea typeface="Cabin"/>
                <a:cs typeface="Cabin"/>
                <a:sym typeface="Cabin"/>
              </a:rPr>
              <a:t>Students are encouraged to compare and contrast languages and cultures. They discover patterns, make predictions, and analyze similarities and differences across languages and cultures.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4.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