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70" r:id="rId4"/>
    <p:sldMasterId id="2147483671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</p:sldIdLst>
  <p:sldSz cy="6858000" cx="9144000"/>
  <p:notesSz cx="7772400" cy="10058400"/>
  <p:defaultTextStyle>
    <a:defPPr marR="0" rtl="0" algn="l">
      <a:lnSpc>
        <a:spcPct val="100000"/>
      </a:lnSpc>
      <a:spcBef>
        <a:spcPts val="0"/>
      </a:spcBef>
      <a:spcAft>
        <a:spcPts val="0"/>
      </a:spcAft>
    </a:defPPr>
    <a:lvl1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4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8" Type="http://schemas.openxmlformats.org/officeDocument/2006/relationships/slide" Target="slides/slide22.xml"/><Relationship Id="rId27" Type="http://schemas.openxmlformats.org/officeDocument/2006/relationships/slide" Target="slides/slide21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29" Type="http://schemas.openxmlformats.org/officeDocument/2006/relationships/slide" Target="slides/slide23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1" Type="http://schemas.openxmlformats.org/officeDocument/2006/relationships/slide" Target="slides/slide25.xml"/><Relationship Id="rId30" Type="http://schemas.openxmlformats.org/officeDocument/2006/relationships/slide" Target="slides/slide24.xml"/><Relationship Id="rId11" Type="http://schemas.openxmlformats.org/officeDocument/2006/relationships/slide" Target="slides/slide5.xml"/><Relationship Id="rId33" Type="http://schemas.openxmlformats.org/officeDocument/2006/relationships/slide" Target="slides/slide27.xml"/><Relationship Id="rId10" Type="http://schemas.openxmlformats.org/officeDocument/2006/relationships/slide" Target="slides/slide4.xml"/><Relationship Id="rId32" Type="http://schemas.openxmlformats.org/officeDocument/2006/relationships/slide" Target="slides/slide26.xml"/><Relationship Id="rId13" Type="http://schemas.openxmlformats.org/officeDocument/2006/relationships/slide" Target="slides/slide7.xml"/><Relationship Id="rId35" Type="http://schemas.openxmlformats.org/officeDocument/2006/relationships/slide" Target="slides/slide29.xml"/><Relationship Id="rId12" Type="http://schemas.openxmlformats.org/officeDocument/2006/relationships/slide" Target="slides/slide6.xml"/><Relationship Id="rId34" Type="http://schemas.openxmlformats.org/officeDocument/2006/relationships/slide" Target="slides/slide28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36" Type="http://schemas.openxmlformats.org/officeDocument/2006/relationships/slide" Target="slides/slide30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x="1371599" y="764279"/>
            <a:ext cx="5028479" cy="377136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x="777239" y="4777560"/>
            <a:ext cx="6217560" cy="452592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216000" marL="21600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4" name="Shape 4"/>
          <p:cNvSpPr txBox="1"/>
          <p:nvPr>
            <p:ph idx="3" type="hdr"/>
          </p:nvPr>
        </p:nvSpPr>
        <p:spPr>
          <a:xfrm>
            <a:off x="0" y="0"/>
            <a:ext cx="3372839" cy="5025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spcBef>
                <a:spcPts val="0"/>
              </a:spcBef>
              <a:buClr>
                <a:schemeClr val="dk1"/>
              </a:buClr>
              <a:buFont typeface="Times New Roman"/>
              <a:buNone/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5" name="Shape 5"/>
          <p:cNvSpPr txBox="1"/>
          <p:nvPr>
            <p:ph idx="10" type="dt"/>
          </p:nvPr>
        </p:nvSpPr>
        <p:spPr>
          <a:xfrm>
            <a:off x="4399200" y="0"/>
            <a:ext cx="3372839" cy="5025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buClr>
                <a:schemeClr val="dk1"/>
              </a:buClr>
              <a:buFont typeface="Times New Roman"/>
              <a:buNone/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6" name="Shape 6"/>
          <p:cNvSpPr txBox="1"/>
          <p:nvPr>
            <p:ph idx="11" type="ftr"/>
          </p:nvPr>
        </p:nvSpPr>
        <p:spPr>
          <a:xfrm>
            <a:off x="0" y="9555479"/>
            <a:ext cx="3372839" cy="50256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marL="0" marR="0" rtl="0" algn="l">
              <a:spcBef>
                <a:spcPts val="0"/>
              </a:spcBef>
              <a:buClr>
                <a:schemeClr val="dk1"/>
              </a:buClr>
              <a:buFont typeface="Times New Roman"/>
              <a:buNone/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7" name="Shape 7"/>
          <p:cNvSpPr txBox="1"/>
          <p:nvPr>
            <p:ph idx="12" type="sldNum"/>
          </p:nvPr>
        </p:nvSpPr>
        <p:spPr>
          <a:xfrm>
            <a:off x="4399200" y="9555479"/>
            <a:ext cx="3372839" cy="5025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0" tIns="0">
            <a:noAutofit/>
          </a:bodyPr>
          <a:lstStyle>
            <a:lvl1pPr indent="0" marL="0" marR="0" rtl="0" algn="r">
              <a:spcBef>
                <a:spcPts val="0"/>
              </a:spcBef>
              <a:buNone/>
              <a:defRPr b="0" baseline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 indent="0" lvl="0" marL="0">
              <a:spcBef>
                <a:spcPts val="0"/>
              </a:spcBef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 txBox="1"/>
          <p:nvPr>
            <p:ph idx="12" type="sldNum"/>
          </p:nvPr>
        </p:nvSpPr>
        <p:spPr>
          <a:xfrm>
            <a:off x="4399200" y="9555479"/>
            <a:ext cx="3372839" cy="5025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0" tIns="0">
            <a:noAutofit/>
          </a:bodyPr>
          <a:lstStyle/>
          <a:p>
            <a:pPr indent="0" lvl="0" marL="0" marR="0" rtl="0" algn="r">
              <a:spcBef>
                <a:spcPts val="0"/>
              </a:spcBef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b="0" baseline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  <p:sp>
        <p:nvSpPr>
          <p:cNvPr id="164" name="Shape 164"/>
          <p:cNvSpPr/>
          <p:nvPr>
            <p:ph idx="2" type="sldImg"/>
          </p:nvPr>
        </p:nvSpPr>
        <p:spPr>
          <a:xfrm>
            <a:off x="1371600" y="763587"/>
            <a:ext cx="5029199" cy="37719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cap="flat" cmpd="sng" w="25400">
            <a:solidFill>
              <a:srgbClr val="42719C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65" name="Shape 165"/>
          <p:cNvSpPr txBox="1"/>
          <p:nvPr>
            <p:ph idx="1" type="body"/>
          </p:nvPr>
        </p:nvSpPr>
        <p:spPr>
          <a:xfrm>
            <a:off x="777239" y="4777560"/>
            <a:ext cx="6217560" cy="452627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-216000" lvl="0" marL="216000" marR="0" rtl="0" algn="l">
              <a:spcBef>
                <a:spcPts val="0"/>
              </a:spcBef>
              <a:buNone/>
            </a:pPr>
            <a:r>
              <a:t/>
            </a:r>
            <a:endParaRPr b="0" baseline="0" i="0" sz="20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Shape 227"/>
          <p:cNvSpPr txBox="1"/>
          <p:nvPr>
            <p:ph idx="12" type="sldNum"/>
          </p:nvPr>
        </p:nvSpPr>
        <p:spPr>
          <a:xfrm>
            <a:off x="4399200" y="9555479"/>
            <a:ext cx="3372839" cy="5025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0" tIns="0">
            <a:noAutofit/>
          </a:bodyPr>
          <a:lstStyle/>
          <a:p>
            <a:pPr indent="0" lvl="0" marL="0" marR="0" rtl="0" algn="r">
              <a:spcBef>
                <a:spcPts val="0"/>
              </a:spcBef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b="0" baseline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  <p:sp>
        <p:nvSpPr>
          <p:cNvPr id="228" name="Shape 228"/>
          <p:cNvSpPr/>
          <p:nvPr>
            <p:ph idx="2" type="sldImg"/>
          </p:nvPr>
        </p:nvSpPr>
        <p:spPr>
          <a:xfrm>
            <a:off x="1371599" y="764279"/>
            <a:ext cx="5028479" cy="377136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cap="flat" cmpd="sng" w="25400">
            <a:solidFill>
              <a:srgbClr val="42719C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29" name="Shape 229"/>
          <p:cNvSpPr txBox="1"/>
          <p:nvPr>
            <p:ph idx="1" type="body"/>
          </p:nvPr>
        </p:nvSpPr>
        <p:spPr>
          <a:xfrm>
            <a:off x="777239" y="4777560"/>
            <a:ext cx="6217560" cy="452627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-216000" lvl="0" marL="216000" marR="0" rtl="0" algn="l">
              <a:spcBef>
                <a:spcPts val="0"/>
              </a:spcBef>
              <a:buNone/>
            </a:pPr>
            <a:r>
              <a:t/>
            </a:r>
            <a:endParaRPr b="0" baseline="0" i="0" sz="20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Shape 236"/>
          <p:cNvSpPr txBox="1"/>
          <p:nvPr>
            <p:ph idx="12" type="sldNum"/>
          </p:nvPr>
        </p:nvSpPr>
        <p:spPr>
          <a:xfrm>
            <a:off x="4399200" y="9555479"/>
            <a:ext cx="3372839" cy="5025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0" tIns="0">
            <a:noAutofit/>
          </a:bodyPr>
          <a:lstStyle/>
          <a:p>
            <a:pPr indent="0" lvl="0" marL="0" marR="0" rtl="0" algn="r">
              <a:spcBef>
                <a:spcPts val="0"/>
              </a:spcBef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b="0" baseline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  <p:sp>
        <p:nvSpPr>
          <p:cNvPr id="237" name="Shape 237"/>
          <p:cNvSpPr/>
          <p:nvPr>
            <p:ph idx="2" type="sldImg"/>
          </p:nvPr>
        </p:nvSpPr>
        <p:spPr>
          <a:xfrm>
            <a:off x="1371599" y="764279"/>
            <a:ext cx="5028479" cy="377136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cap="flat" cmpd="sng" w="25400">
            <a:solidFill>
              <a:srgbClr val="42719C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38" name="Shape 238"/>
          <p:cNvSpPr txBox="1"/>
          <p:nvPr>
            <p:ph idx="1" type="body"/>
          </p:nvPr>
        </p:nvSpPr>
        <p:spPr>
          <a:xfrm>
            <a:off x="777239" y="4777560"/>
            <a:ext cx="6217560" cy="452627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-216000" lvl="0" marL="216000" marR="0" rtl="0" algn="l">
              <a:spcBef>
                <a:spcPts val="0"/>
              </a:spcBef>
              <a:buNone/>
            </a:pPr>
            <a:r>
              <a:t/>
            </a:r>
            <a:endParaRPr b="0" baseline="0" i="0" sz="20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Shape 244"/>
          <p:cNvSpPr txBox="1"/>
          <p:nvPr>
            <p:ph idx="12" type="sldNum"/>
          </p:nvPr>
        </p:nvSpPr>
        <p:spPr>
          <a:xfrm>
            <a:off x="4399200" y="9555479"/>
            <a:ext cx="3372839" cy="5025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0" tIns="0">
            <a:noAutofit/>
          </a:bodyPr>
          <a:lstStyle/>
          <a:p>
            <a:pPr indent="0" lvl="0" marL="0" marR="0" rtl="0" algn="r">
              <a:spcBef>
                <a:spcPts val="0"/>
              </a:spcBef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b="0" baseline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  <p:sp>
        <p:nvSpPr>
          <p:cNvPr id="245" name="Shape 245"/>
          <p:cNvSpPr/>
          <p:nvPr>
            <p:ph idx="2" type="sldImg"/>
          </p:nvPr>
        </p:nvSpPr>
        <p:spPr>
          <a:xfrm>
            <a:off x="1371599" y="764279"/>
            <a:ext cx="5028479" cy="377136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cap="flat" cmpd="sng" w="25400">
            <a:solidFill>
              <a:srgbClr val="42719C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46" name="Shape 246"/>
          <p:cNvSpPr txBox="1"/>
          <p:nvPr>
            <p:ph idx="1" type="body"/>
          </p:nvPr>
        </p:nvSpPr>
        <p:spPr>
          <a:xfrm>
            <a:off x="777239" y="4777560"/>
            <a:ext cx="6217560" cy="452627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-216000" lvl="0" marL="216000" marR="0" rtl="0" algn="l">
              <a:spcBef>
                <a:spcPts val="0"/>
              </a:spcBef>
              <a:buNone/>
            </a:pPr>
            <a:r>
              <a:t/>
            </a:r>
            <a:endParaRPr b="0" baseline="0" i="0" sz="20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Shape 252"/>
          <p:cNvSpPr txBox="1"/>
          <p:nvPr>
            <p:ph idx="12" type="sldNum"/>
          </p:nvPr>
        </p:nvSpPr>
        <p:spPr>
          <a:xfrm>
            <a:off x="4399200" y="9555479"/>
            <a:ext cx="3372839" cy="5025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0" tIns="0">
            <a:noAutofit/>
          </a:bodyPr>
          <a:lstStyle/>
          <a:p>
            <a:pPr indent="0" lvl="0" marL="0" marR="0" rtl="0" algn="r">
              <a:spcBef>
                <a:spcPts val="0"/>
              </a:spcBef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b="0" baseline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  <p:sp>
        <p:nvSpPr>
          <p:cNvPr id="253" name="Shape 253"/>
          <p:cNvSpPr/>
          <p:nvPr>
            <p:ph idx="2" type="sldImg"/>
          </p:nvPr>
        </p:nvSpPr>
        <p:spPr>
          <a:xfrm>
            <a:off x="1371599" y="764279"/>
            <a:ext cx="5028479" cy="377136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cap="flat" cmpd="sng" w="25400">
            <a:solidFill>
              <a:srgbClr val="42719C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54" name="Shape 254"/>
          <p:cNvSpPr txBox="1"/>
          <p:nvPr>
            <p:ph idx="1" type="body"/>
          </p:nvPr>
        </p:nvSpPr>
        <p:spPr>
          <a:xfrm>
            <a:off x="777239" y="4777560"/>
            <a:ext cx="6217560" cy="452627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-216000" lvl="0" marL="216000" marR="0" rtl="0" algn="l">
              <a:spcBef>
                <a:spcPts val="0"/>
              </a:spcBef>
              <a:buNone/>
            </a:pPr>
            <a:r>
              <a:t/>
            </a:r>
            <a:endParaRPr b="0" baseline="0" i="0" sz="20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Shape 260"/>
          <p:cNvSpPr txBox="1"/>
          <p:nvPr>
            <p:ph idx="12" type="sldNum"/>
          </p:nvPr>
        </p:nvSpPr>
        <p:spPr>
          <a:xfrm>
            <a:off x="4399200" y="9555479"/>
            <a:ext cx="3372839" cy="5025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0" tIns="0">
            <a:noAutofit/>
          </a:bodyPr>
          <a:lstStyle/>
          <a:p>
            <a:pPr indent="0" lvl="0" marL="0" marR="0" rtl="0" algn="r">
              <a:spcBef>
                <a:spcPts val="0"/>
              </a:spcBef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b="0" baseline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  <p:sp>
        <p:nvSpPr>
          <p:cNvPr id="261" name="Shape 261"/>
          <p:cNvSpPr/>
          <p:nvPr>
            <p:ph idx="2" type="sldImg"/>
          </p:nvPr>
        </p:nvSpPr>
        <p:spPr>
          <a:xfrm>
            <a:off x="1371599" y="764279"/>
            <a:ext cx="5028479" cy="377136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cap="flat" cmpd="sng" w="25400">
            <a:solidFill>
              <a:srgbClr val="42719C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62" name="Shape 262"/>
          <p:cNvSpPr txBox="1"/>
          <p:nvPr>
            <p:ph idx="1" type="body"/>
          </p:nvPr>
        </p:nvSpPr>
        <p:spPr>
          <a:xfrm>
            <a:off x="777239" y="4777560"/>
            <a:ext cx="6217560" cy="452627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-216000" lvl="0" marL="216000" marR="0" rtl="0" algn="l">
              <a:spcBef>
                <a:spcPts val="0"/>
              </a:spcBef>
              <a:buNone/>
            </a:pPr>
            <a:r>
              <a:t/>
            </a:r>
            <a:endParaRPr b="0" baseline="0" i="0" sz="20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67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Shape 268"/>
          <p:cNvSpPr txBox="1"/>
          <p:nvPr>
            <p:ph idx="12" type="sldNum"/>
          </p:nvPr>
        </p:nvSpPr>
        <p:spPr>
          <a:xfrm>
            <a:off x="4399200" y="9555479"/>
            <a:ext cx="3372839" cy="5025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0" tIns="0">
            <a:noAutofit/>
          </a:bodyPr>
          <a:lstStyle/>
          <a:p>
            <a:pPr indent="0" lvl="0" marL="0" marR="0" rtl="0" algn="r">
              <a:spcBef>
                <a:spcPts val="0"/>
              </a:spcBef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b="0" baseline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  <p:sp>
        <p:nvSpPr>
          <p:cNvPr id="269" name="Shape 269"/>
          <p:cNvSpPr/>
          <p:nvPr>
            <p:ph idx="2" type="sldImg"/>
          </p:nvPr>
        </p:nvSpPr>
        <p:spPr>
          <a:xfrm>
            <a:off x="1371599" y="764279"/>
            <a:ext cx="5028479" cy="377136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cap="flat" cmpd="sng" w="25400">
            <a:solidFill>
              <a:srgbClr val="42719C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70" name="Shape 270"/>
          <p:cNvSpPr txBox="1"/>
          <p:nvPr>
            <p:ph idx="1" type="body"/>
          </p:nvPr>
        </p:nvSpPr>
        <p:spPr>
          <a:xfrm>
            <a:off x="777239" y="4777560"/>
            <a:ext cx="6217560" cy="452627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-216000" lvl="0" marL="216000" marR="0" rtl="0" algn="l">
              <a:spcBef>
                <a:spcPts val="0"/>
              </a:spcBef>
              <a:buNone/>
            </a:pPr>
            <a:r>
              <a:t/>
            </a:r>
            <a:endParaRPr b="0" baseline="0" i="0" sz="20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74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Shape 275"/>
          <p:cNvSpPr txBox="1"/>
          <p:nvPr>
            <p:ph idx="12" type="sldNum"/>
          </p:nvPr>
        </p:nvSpPr>
        <p:spPr>
          <a:xfrm>
            <a:off x="4399200" y="9555479"/>
            <a:ext cx="3372839" cy="5025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0" tIns="0">
            <a:noAutofit/>
          </a:bodyPr>
          <a:lstStyle/>
          <a:p>
            <a:pPr indent="0" lvl="0" marL="0" marR="0" rtl="0" algn="r">
              <a:spcBef>
                <a:spcPts val="0"/>
              </a:spcBef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b="0" baseline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  <p:sp>
        <p:nvSpPr>
          <p:cNvPr id="276" name="Shape 276"/>
          <p:cNvSpPr/>
          <p:nvPr>
            <p:ph idx="2" type="sldImg"/>
          </p:nvPr>
        </p:nvSpPr>
        <p:spPr>
          <a:xfrm>
            <a:off x="1371599" y="764279"/>
            <a:ext cx="5028479" cy="377136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cap="flat" cmpd="sng" w="25400">
            <a:solidFill>
              <a:srgbClr val="42719C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77" name="Shape 277"/>
          <p:cNvSpPr txBox="1"/>
          <p:nvPr>
            <p:ph idx="1" type="body"/>
          </p:nvPr>
        </p:nvSpPr>
        <p:spPr>
          <a:xfrm>
            <a:off x="777239" y="4777560"/>
            <a:ext cx="6217560" cy="452627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-216000" lvl="0" marL="216000" marR="0" rtl="0" algn="l">
              <a:spcBef>
                <a:spcPts val="0"/>
              </a:spcBef>
              <a:buNone/>
            </a:pPr>
            <a:r>
              <a:t/>
            </a:r>
            <a:endParaRPr b="0" baseline="0" i="0" sz="20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8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Shape 282"/>
          <p:cNvSpPr txBox="1"/>
          <p:nvPr>
            <p:ph idx="12" type="sldNum"/>
          </p:nvPr>
        </p:nvSpPr>
        <p:spPr>
          <a:xfrm>
            <a:off x="4399200" y="9555479"/>
            <a:ext cx="3372839" cy="5025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0" tIns="0">
            <a:noAutofit/>
          </a:bodyPr>
          <a:lstStyle/>
          <a:p>
            <a:pPr indent="0" lvl="0" marL="0" marR="0" rtl="0" algn="r">
              <a:spcBef>
                <a:spcPts val="0"/>
              </a:spcBef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b="0" baseline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  <p:sp>
        <p:nvSpPr>
          <p:cNvPr id="283" name="Shape 283"/>
          <p:cNvSpPr/>
          <p:nvPr>
            <p:ph idx="2" type="sldImg"/>
          </p:nvPr>
        </p:nvSpPr>
        <p:spPr>
          <a:xfrm>
            <a:off x="1371599" y="764279"/>
            <a:ext cx="5028479" cy="377136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cap="flat" cmpd="sng" w="25400">
            <a:solidFill>
              <a:srgbClr val="42719C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84" name="Shape 284"/>
          <p:cNvSpPr txBox="1"/>
          <p:nvPr>
            <p:ph idx="1" type="body"/>
          </p:nvPr>
        </p:nvSpPr>
        <p:spPr>
          <a:xfrm>
            <a:off x="777239" y="4777560"/>
            <a:ext cx="6217560" cy="452627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-216000" lvl="0" marL="216000" marR="0" rtl="0" algn="l">
              <a:spcBef>
                <a:spcPts val="0"/>
              </a:spcBef>
              <a:buNone/>
            </a:pPr>
            <a:r>
              <a:t/>
            </a:r>
            <a:endParaRPr b="0" baseline="0" i="0" sz="20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88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Shape 289"/>
          <p:cNvSpPr txBox="1"/>
          <p:nvPr>
            <p:ph idx="12" type="sldNum"/>
          </p:nvPr>
        </p:nvSpPr>
        <p:spPr>
          <a:xfrm>
            <a:off x="4399200" y="9555479"/>
            <a:ext cx="3372839" cy="5025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0" tIns="0">
            <a:noAutofit/>
          </a:bodyPr>
          <a:lstStyle/>
          <a:p>
            <a:pPr indent="0" lvl="0" marL="0" marR="0" rtl="0" algn="r">
              <a:spcBef>
                <a:spcPts val="0"/>
              </a:spcBef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b="0" baseline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  <p:sp>
        <p:nvSpPr>
          <p:cNvPr id="290" name="Shape 290"/>
          <p:cNvSpPr/>
          <p:nvPr>
            <p:ph idx="2" type="sldImg"/>
          </p:nvPr>
        </p:nvSpPr>
        <p:spPr>
          <a:xfrm>
            <a:off x="1371599" y="764279"/>
            <a:ext cx="5028479" cy="377136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cap="flat" cmpd="sng" w="25400">
            <a:solidFill>
              <a:srgbClr val="42719C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91" name="Shape 291"/>
          <p:cNvSpPr txBox="1"/>
          <p:nvPr>
            <p:ph idx="1" type="body"/>
          </p:nvPr>
        </p:nvSpPr>
        <p:spPr>
          <a:xfrm>
            <a:off x="777239" y="4777560"/>
            <a:ext cx="6217560" cy="452627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-216000" lvl="0" marL="216000" marR="0" rtl="0" algn="l">
              <a:spcBef>
                <a:spcPts val="0"/>
              </a:spcBef>
              <a:buNone/>
            </a:pPr>
            <a:r>
              <a:t/>
            </a:r>
            <a:endParaRPr b="0" baseline="0" i="0" sz="20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95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Shape 296"/>
          <p:cNvSpPr txBox="1"/>
          <p:nvPr>
            <p:ph idx="12" type="sldNum"/>
          </p:nvPr>
        </p:nvSpPr>
        <p:spPr>
          <a:xfrm>
            <a:off x="4399200" y="9555479"/>
            <a:ext cx="3372839" cy="5025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0" tIns="0">
            <a:noAutofit/>
          </a:bodyPr>
          <a:lstStyle/>
          <a:p>
            <a:pPr indent="0" lvl="0" marL="0" marR="0" rtl="0" algn="r">
              <a:spcBef>
                <a:spcPts val="0"/>
              </a:spcBef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b="0" baseline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  <p:sp>
        <p:nvSpPr>
          <p:cNvPr id="297" name="Shape 297"/>
          <p:cNvSpPr/>
          <p:nvPr>
            <p:ph idx="2" type="sldImg"/>
          </p:nvPr>
        </p:nvSpPr>
        <p:spPr>
          <a:xfrm>
            <a:off x="1371599" y="764279"/>
            <a:ext cx="5028479" cy="377136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cap="flat" cmpd="sng" w="25400">
            <a:solidFill>
              <a:srgbClr val="42719C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98" name="Shape 298"/>
          <p:cNvSpPr txBox="1"/>
          <p:nvPr>
            <p:ph idx="1" type="body"/>
          </p:nvPr>
        </p:nvSpPr>
        <p:spPr>
          <a:xfrm>
            <a:off x="777239" y="4777560"/>
            <a:ext cx="6217560" cy="452627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-216000" lvl="0" marL="216000" marR="0" rtl="0" algn="l">
              <a:spcBef>
                <a:spcPts val="0"/>
              </a:spcBef>
              <a:buNone/>
            </a:pPr>
            <a:r>
              <a:t/>
            </a:r>
            <a:endParaRPr b="0" baseline="0" i="0" sz="20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 txBox="1"/>
          <p:nvPr>
            <p:ph idx="12" type="sldNum"/>
          </p:nvPr>
        </p:nvSpPr>
        <p:spPr>
          <a:xfrm>
            <a:off x="4399200" y="9555479"/>
            <a:ext cx="3372839" cy="5025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0" tIns="0">
            <a:noAutofit/>
          </a:bodyPr>
          <a:lstStyle/>
          <a:p>
            <a:pPr indent="0" lvl="0" marL="0" marR="0" rtl="0" algn="r">
              <a:spcBef>
                <a:spcPts val="0"/>
              </a:spcBef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b="0" baseline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  <p:sp>
        <p:nvSpPr>
          <p:cNvPr id="171" name="Shape 171"/>
          <p:cNvSpPr/>
          <p:nvPr>
            <p:ph idx="2" type="sldImg"/>
          </p:nvPr>
        </p:nvSpPr>
        <p:spPr>
          <a:xfrm>
            <a:off x="1371600" y="763587"/>
            <a:ext cx="5029199" cy="37719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cap="flat" cmpd="sng" w="25400">
            <a:solidFill>
              <a:srgbClr val="42719C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72" name="Shape 172"/>
          <p:cNvSpPr txBox="1"/>
          <p:nvPr>
            <p:ph idx="1" type="body"/>
          </p:nvPr>
        </p:nvSpPr>
        <p:spPr>
          <a:xfrm>
            <a:off x="777239" y="4777560"/>
            <a:ext cx="6217560" cy="452627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-216000" lvl="0" marL="216000" marR="0" rtl="0" algn="l">
              <a:spcBef>
                <a:spcPts val="0"/>
              </a:spcBef>
              <a:buNone/>
            </a:pPr>
            <a:r>
              <a:t/>
            </a:r>
            <a:endParaRPr b="0" baseline="0" i="0" sz="20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02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Shape 303"/>
          <p:cNvSpPr txBox="1"/>
          <p:nvPr>
            <p:ph idx="12" type="sldNum"/>
          </p:nvPr>
        </p:nvSpPr>
        <p:spPr>
          <a:xfrm>
            <a:off x="4399200" y="9555479"/>
            <a:ext cx="3372839" cy="5025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0" tIns="0">
            <a:noAutofit/>
          </a:bodyPr>
          <a:lstStyle/>
          <a:p>
            <a:pPr indent="0" lvl="0" marL="0" marR="0" rtl="0" algn="r">
              <a:spcBef>
                <a:spcPts val="0"/>
              </a:spcBef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b="0" baseline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  <p:sp>
        <p:nvSpPr>
          <p:cNvPr id="304" name="Shape 304"/>
          <p:cNvSpPr/>
          <p:nvPr>
            <p:ph idx="2" type="sldImg"/>
          </p:nvPr>
        </p:nvSpPr>
        <p:spPr>
          <a:xfrm>
            <a:off x="1371599" y="764279"/>
            <a:ext cx="5028479" cy="377136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cap="flat" cmpd="sng" w="25400">
            <a:solidFill>
              <a:srgbClr val="42719C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05" name="Shape 305"/>
          <p:cNvSpPr txBox="1"/>
          <p:nvPr>
            <p:ph idx="1" type="body"/>
          </p:nvPr>
        </p:nvSpPr>
        <p:spPr>
          <a:xfrm>
            <a:off x="777239" y="4777560"/>
            <a:ext cx="6217560" cy="452627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-216000" lvl="0" marL="216000" marR="0" rtl="0" algn="l">
              <a:spcBef>
                <a:spcPts val="0"/>
              </a:spcBef>
              <a:buNone/>
            </a:pPr>
            <a:r>
              <a:t/>
            </a:r>
            <a:endParaRPr b="0" baseline="0" i="0" sz="20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09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Shape 310"/>
          <p:cNvSpPr txBox="1"/>
          <p:nvPr>
            <p:ph idx="12" type="sldNum"/>
          </p:nvPr>
        </p:nvSpPr>
        <p:spPr>
          <a:xfrm>
            <a:off x="4399200" y="9555479"/>
            <a:ext cx="3372839" cy="5025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0" tIns="0">
            <a:noAutofit/>
          </a:bodyPr>
          <a:lstStyle/>
          <a:p>
            <a:pPr indent="0" lvl="0" marL="0" marR="0" rtl="0" algn="r">
              <a:spcBef>
                <a:spcPts val="0"/>
              </a:spcBef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b="0" baseline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  <p:sp>
        <p:nvSpPr>
          <p:cNvPr id="311" name="Shape 311"/>
          <p:cNvSpPr/>
          <p:nvPr>
            <p:ph idx="2" type="sldImg"/>
          </p:nvPr>
        </p:nvSpPr>
        <p:spPr>
          <a:xfrm>
            <a:off x="1371599" y="764279"/>
            <a:ext cx="5028479" cy="377136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cap="flat" cmpd="sng" w="25400">
            <a:solidFill>
              <a:srgbClr val="42719C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12" name="Shape 312"/>
          <p:cNvSpPr txBox="1"/>
          <p:nvPr>
            <p:ph idx="1" type="body"/>
          </p:nvPr>
        </p:nvSpPr>
        <p:spPr>
          <a:xfrm>
            <a:off x="777239" y="4777560"/>
            <a:ext cx="6217560" cy="452627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-216000" lvl="0" marL="216000" marR="0" rtl="0" algn="l">
              <a:spcBef>
                <a:spcPts val="0"/>
              </a:spcBef>
              <a:buNone/>
            </a:pPr>
            <a:r>
              <a:t/>
            </a:r>
            <a:endParaRPr b="0" baseline="0" i="0" sz="20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16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Shape 317"/>
          <p:cNvSpPr txBox="1"/>
          <p:nvPr>
            <p:ph idx="12" type="sldNum"/>
          </p:nvPr>
        </p:nvSpPr>
        <p:spPr>
          <a:xfrm>
            <a:off x="4399200" y="9555479"/>
            <a:ext cx="3372839" cy="5025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0" tIns="0">
            <a:noAutofit/>
          </a:bodyPr>
          <a:lstStyle/>
          <a:p>
            <a:pPr indent="0" lvl="0" marL="0" marR="0" rtl="0" algn="r">
              <a:spcBef>
                <a:spcPts val="0"/>
              </a:spcBef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b="0" baseline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  <p:sp>
        <p:nvSpPr>
          <p:cNvPr id="318" name="Shape 318"/>
          <p:cNvSpPr/>
          <p:nvPr>
            <p:ph idx="2" type="sldImg"/>
          </p:nvPr>
        </p:nvSpPr>
        <p:spPr>
          <a:xfrm>
            <a:off x="1371600" y="763587"/>
            <a:ext cx="5029199" cy="37719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cap="flat" cmpd="sng" w="25400">
            <a:solidFill>
              <a:srgbClr val="42719C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19" name="Shape 319"/>
          <p:cNvSpPr txBox="1"/>
          <p:nvPr>
            <p:ph idx="1" type="body"/>
          </p:nvPr>
        </p:nvSpPr>
        <p:spPr>
          <a:xfrm>
            <a:off x="777239" y="4777560"/>
            <a:ext cx="6217560" cy="452627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-216000" lvl="0" marL="216000" marR="0" rtl="0" algn="l">
              <a:spcBef>
                <a:spcPts val="0"/>
              </a:spcBef>
              <a:buNone/>
            </a:pPr>
            <a:r>
              <a:t/>
            </a:r>
            <a:endParaRPr b="0" baseline="0" i="0" sz="20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23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Shape 324"/>
          <p:cNvSpPr txBox="1"/>
          <p:nvPr>
            <p:ph idx="12" type="sldNum"/>
          </p:nvPr>
        </p:nvSpPr>
        <p:spPr>
          <a:xfrm>
            <a:off x="4399200" y="9555479"/>
            <a:ext cx="3372839" cy="5025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0" tIns="0">
            <a:noAutofit/>
          </a:bodyPr>
          <a:lstStyle/>
          <a:p>
            <a:pPr indent="0" lvl="0" marL="0" marR="0" rtl="0" algn="r">
              <a:spcBef>
                <a:spcPts val="0"/>
              </a:spcBef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b="0" baseline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  <p:sp>
        <p:nvSpPr>
          <p:cNvPr id="325" name="Shape 325"/>
          <p:cNvSpPr/>
          <p:nvPr>
            <p:ph idx="2" type="sldImg"/>
          </p:nvPr>
        </p:nvSpPr>
        <p:spPr>
          <a:xfrm>
            <a:off x="1371600" y="763587"/>
            <a:ext cx="5029199" cy="37719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cap="flat" cmpd="sng" w="25400">
            <a:solidFill>
              <a:srgbClr val="42719C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26" name="Shape 326"/>
          <p:cNvSpPr txBox="1"/>
          <p:nvPr>
            <p:ph idx="1" type="body"/>
          </p:nvPr>
        </p:nvSpPr>
        <p:spPr>
          <a:xfrm>
            <a:off x="777239" y="4777560"/>
            <a:ext cx="6217560" cy="452627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-216000" lvl="0" marL="216000" marR="0" rtl="0" algn="l">
              <a:spcBef>
                <a:spcPts val="0"/>
              </a:spcBef>
              <a:buNone/>
            </a:pPr>
            <a:r>
              <a:t/>
            </a:r>
            <a:endParaRPr b="0" baseline="0" i="0" sz="20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30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Shape 331"/>
          <p:cNvSpPr txBox="1"/>
          <p:nvPr>
            <p:ph idx="12" type="sldNum"/>
          </p:nvPr>
        </p:nvSpPr>
        <p:spPr>
          <a:xfrm>
            <a:off x="4399200" y="9555479"/>
            <a:ext cx="3372839" cy="5025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0" tIns="0">
            <a:noAutofit/>
          </a:bodyPr>
          <a:lstStyle/>
          <a:p>
            <a:pPr indent="0" lvl="0" marL="0" marR="0" rtl="0" algn="r">
              <a:spcBef>
                <a:spcPts val="0"/>
              </a:spcBef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b="0" baseline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  <p:sp>
        <p:nvSpPr>
          <p:cNvPr id="332" name="Shape 332"/>
          <p:cNvSpPr/>
          <p:nvPr>
            <p:ph idx="2" type="sldImg"/>
          </p:nvPr>
        </p:nvSpPr>
        <p:spPr>
          <a:xfrm>
            <a:off x="1371600" y="763587"/>
            <a:ext cx="5029199" cy="37719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cap="flat" cmpd="sng" w="25400">
            <a:solidFill>
              <a:srgbClr val="42719C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33" name="Shape 333"/>
          <p:cNvSpPr txBox="1"/>
          <p:nvPr>
            <p:ph idx="1" type="body"/>
          </p:nvPr>
        </p:nvSpPr>
        <p:spPr>
          <a:xfrm>
            <a:off x="777239" y="4777560"/>
            <a:ext cx="6217560" cy="452627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-216000" lvl="0" marL="216000" marR="0" rtl="0" algn="l">
              <a:spcBef>
                <a:spcPts val="0"/>
              </a:spcBef>
              <a:buNone/>
            </a:pPr>
            <a:r>
              <a:t/>
            </a:r>
            <a:endParaRPr b="0" baseline="0" i="0" sz="20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38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Shape 339"/>
          <p:cNvSpPr txBox="1"/>
          <p:nvPr>
            <p:ph idx="12" type="sldNum"/>
          </p:nvPr>
        </p:nvSpPr>
        <p:spPr>
          <a:xfrm>
            <a:off x="4399200" y="9555479"/>
            <a:ext cx="3372839" cy="5025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0" tIns="0">
            <a:noAutofit/>
          </a:bodyPr>
          <a:lstStyle/>
          <a:p>
            <a:pPr indent="0" lvl="0" marL="0" marR="0" rtl="0" algn="r">
              <a:spcBef>
                <a:spcPts val="0"/>
              </a:spcBef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b="0" baseline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  <p:sp>
        <p:nvSpPr>
          <p:cNvPr id="340" name="Shape 340"/>
          <p:cNvSpPr/>
          <p:nvPr>
            <p:ph idx="2" type="sldImg"/>
          </p:nvPr>
        </p:nvSpPr>
        <p:spPr>
          <a:xfrm>
            <a:off x="1371600" y="763587"/>
            <a:ext cx="5029199" cy="37719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cap="flat" cmpd="sng" w="25400">
            <a:solidFill>
              <a:srgbClr val="42719C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41" name="Shape 341"/>
          <p:cNvSpPr txBox="1"/>
          <p:nvPr>
            <p:ph idx="1" type="body"/>
          </p:nvPr>
        </p:nvSpPr>
        <p:spPr>
          <a:xfrm>
            <a:off x="777239" y="4777560"/>
            <a:ext cx="6217560" cy="452627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-216000" lvl="0" marL="216000" marR="0" rtl="0" algn="l">
              <a:spcBef>
                <a:spcPts val="0"/>
              </a:spcBef>
              <a:buNone/>
            </a:pPr>
            <a:r>
              <a:t/>
            </a:r>
            <a:endParaRPr b="0" baseline="0" i="0" sz="20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45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Shape 346"/>
          <p:cNvSpPr txBox="1"/>
          <p:nvPr>
            <p:ph idx="12" type="sldNum"/>
          </p:nvPr>
        </p:nvSpPr>
        <p:spPr>
          <a:xfrm>
            <a:off x="4399200" y="9555479"/>
            <a:ext cx="3372839" cy="5025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0" tIns="0">
            <a:noAutofit/>
          </a:bodyPr>
          <a:lstStyle/>
          <a:p>
            <a:pPr indent="0" lvl="0" marL="0" marR="0" rtl="0" algn="r">
              <a:spcBef>
                <a:spcPts val="0"/>
              </a:spcBef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b="0" baseline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  <p:sp>
        <p:nvSpPr>
          <p:cNvPr id="347" name="Shape 347"/>
          <p:cNvSpPr/>
          <p:nvPr>
            <p:ph idx="2" type="sldImg"/>
          </p:nvPr>
        </p:nvSpPr>
        <p:spPr>
          <a:xfrm>
            <a:off x="1371600" y="763587"/>
            <a:ext cx="5029199" cy="37719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cap="flat" cmpd="sng" w="25400">
            <a:solidFill>
              <a:srgbClr val="42719C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48" name="Shape 348"/>
          <p:cNvSpPr txBox="1"/>
          <p:nvPr>
            <p:ph idx="1" type="body"/>
          </p:nvPr>
        </p:nvSpPr>
        <p:spPr>
          <a:xfrm>
            <a:off x="777239" y="4777560"/>
            <a:ext cx="6217560" cy="452627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-216000" lvl="0" marL="216000" marR="0" rtl="0" algn="l">
              <a:spcBef>
                <a:spcPts val="0"/>
              </a:spcBef>
              <a:buNone/>
            </a:pPr>
            <a:r>
              <a:t/>
            </a:r>
            <a:endParaRPr b="0" baseline="0" i="0" sz="20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52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Shape 353"/>
          <p:cNvSpPr txBox="1"/>
          <p:nvPr>
            <p:ph idx="12" type="sldNum"/>
          </p:nvPr>
        </p:nvSpPr>
        <p:spPr>
          <a:xfrm>
            <a:off x="4399200" y="9555479"/>
            <a:ext cx="3372839" cy="5025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0" tIns="0">
            <a:noAutofit/>
          </a:bodyPr>
          <a:lstStyle/>
          <a:p>
            <a:pPr indent="0" lvl="0" marL="0" marR="0" rtl="0" algn="r">
              <a:spcBef>
                <a:spcPts val="0"/>
              </a:spcBef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b="0" baseline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  <p:sp>
        <p:nvSpPr>
          <p:cNvPr id="354" name="Shape 354"/>
          <p:cNvSpPr/>
          <p:nvPr>
            <p:ph idx="2" type="sldImg"/>
          </p:nvPr>
        </p:nvSpPr>
        <p:spPr>
          <a:xfrm>
            <a:off x="1371600" y="763587"/>
            <a:ext cx="5029199" cy="37719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cap="flat" cmpd="sng" w="25400">
            <a:solidFill>
              <a:srgbClr val="42719C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55" name="Shape 355"/>
          <p:cNvSpPr txBox="1"/>
          <p:nvPr>
            <p:ph idx="1" type="body"/>
          </p:nvPr>
        </p:nvSpPr>
        <p:spPr>
          <a:xfrm>
            <a:off x="777239" y="4777560"/>
            <a:ext cx="6217560" cy="452627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-216000" lvl="0" marL="216000" marR="0" rtl="0" algn="l">
              <a:spcBef>
                <a:spcPts val="0"/>
              </a:spcBef>
              <a:buNone/>
            </a:pPr>
            <a:r>
              <a:t/>
            </a:r>
            <a:endParaRPr b="0" baseline="0" i="0" sz="20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59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Shape 360"/>
          <p:cNvSpPr txBox="1"/>
          <p:nvPr>
            <p:ph idx="12" type="sldNum"/>
          </p:nvPr>
        </p:nvSpPr>
        <p:spPr>
          <a:xfrm>
            <a:off x="4399200" y="9555479"/>
            <a:ext cx="3372839" cy="5025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0" tIns="0">
            <a:noAutofit/>
          </a:bodyPr>
          <a:lstStyle/>
          <a:p>
            <a:pPr indent="0" lvl="0" marL="0" marR="0" rtl="0" algn="r">
              <a:spcBef>
                <a:spcPts val="0"/>
              </a:spcBef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b="0" baseline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  <p:sp>
        <p:nvSpPr>
          <p:cNvPr id="361" name="Shape 361"/>
          <p:cNvSpPr/>
          <p:nvPr>
            <p:ph idx="2" type="sldImg"/>
          </p:nvPr>
        </p:nvSpPr>
        <p:spPr>
          <a:xfrm>
            <a:off x="1371600" y="763587"/>
            <a:ext cx="5029199" cy="37719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cap="flat" cmpd="sng" w="25400">
            <a:solidFill>
              <a:srgbClr val="42719C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62" name="Shape 362"/>
          <p:cNvSpPr txBox="1"/>
          <p:nvPr>
            <p:ph idx="1" type="body"/>
          </p:nvPr>
        </p:nvSpPr>
        <p:spPr>
          <a:xfrm>
            <a:off x="777239" y="4777560"/>
            <a:ext cx="6217560" cy="452627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-216000" lvl="0" marL="216000" marR="0" rtl="0" algn="l">
              <a:spcBef>
                <a:spcPts val="0"/>
              </a:spcBef>
              <a:buNone/>
            </a:pPr>
            <a:r>
              <a:t/>
            </a:r>
            <a:endParaRPr b="0" baseline="0" i="0" sz="20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66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Shape 367"/>
          <p:cNvSpPr txBox="1"/>
          <p:nvPr>
            <p:ph idx="12" type="sldNum"/>
          </p:nvPr>
        </p:nvSpPr>
        <p:spPr>
          <a:xfrm>
            <a:off x="4399200" y="9555479"/>
            <a:ext cx="3372839" cy="5025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0" tIns="0">
            <a:noAutofit/>
          </a:bodyPr>
          <a:lstStyle/>
          <a:p>
            <a:pPr indent="0" lvl="0" marL="0" marR="0" rtl="0" algn="r">
              <a:spcBef>
                <a:spcPts val="0"/>
              </a:spcBef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b="0" baseline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  <p:sp>
        <p:nvSpPr>
          <p:cNvPr id="368" name="Shape 368"/>
          <p:cNvSpPr/>
          <p:nvPr>
            <p:ph idx="2" type="sldImg"/>
          </p:nvPr>
        </p:nvSpPr>
        <p:spPr>
          <a:xfrm>
            <a:off x="1371600" y="763587"/>
            <a:ext cx="5029199" cy="37719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cap="flat" cmpd="sng" w="25400">
            <a:solidFill>
              <a:srgbClr val="42719C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69" name="Shape 369"/>
          <p:cNvSpPr txBox="1"/>
          <p:nvPr>
            <p:ph idx="1" type="body"/>
          </p:nvPr>
        </p:nvSpPr>
        <p:spPr>
          <a:xfrm>
            <a:off x="777239" y="4777560"/>
            <a:ext cx="6217560" cy="452627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-216000" lvl="0" marL="216000" marR="0" rtl="0" algn="l">
              <a:spcBef>
                <a:spcPts val="0"/>
              </a:spcBef>
              <a:buNone/>
            </a:pPr>
            <a:r>
              <a:t/>
            </a:r>
            <a:endParaRPr b="0" baseline="0" i="0" sz="20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 txBox="1"/>
          <p:nvPr>
            <p:ph idx="12" type="sldNum"/>
          </p:nvPr>
        </p:nvSpPr>
        <p:spPr>
          <a:xfrm>
            <a:off x="4399200" y="9555479"/>
            <a:ext cx="3372839" cy="5025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0" tIns="0">
            <a:noAutofit/>
          </a:bodyPr>
          <a:lstStyle/>
          <a:p>
            <a:pPr indent="0" lvl="0" marL="0" marR="0" rtl="0" algn="r">
              <a:spcBef>
                <a:spcPts val="0"/>
              </a:spcBef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b="0" baseline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  <p:sp>
        <p:nvSpPr>
          <p:cNvPr id="178" name="Shape 178"/>
          <p:cNvSpPr/>
          <p:nvPr>
            <p:ph idx="2" type="sldImg"/>
          </p:nvPr>
        </p:nvSpPr>
        <p:spPr>
          <a:xfrm>
            <a:off x="1371599" y="764279"/>
            <a:ext cx="5028479" cy="377136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cap="flat" cmpd="sng" w="25400">
            <a:solidFill>
              <a:srgbClr val="42719C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79" name="Shape 179"/>
          <p:cNvSpPr txBox="1"/>
          <p:nvPr>
            <p:ph idx="1" type="body"/>
          </p:nvPr>
        </p:nvSpPr>
        <p:spPr>
          <a:xfrm>
            <a:off x="777239" y="4777560"/>
            <a:ext cx="6217560" cy="452627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-216000" lvl="0" marL="216000" marR="0" rtl="0" algn="l">
              <a:spcBef>
                <a:spcPts val="0"/>
              </a:spcBef>
              <a:buNone/>
            </a:pPr>
            <a:r>
              <a:t/>
            </a:r>
            <a:endParaRPr b="0" baseline="0" i="0" sz="20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73" name="Shape 3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Shape 374"/>
          <p:cNvSpPr txBox="1"/>
          <p:nvPr>
            <p:ph idx="12" type="sldNum"/>
          </p:nvPr>
        </p:nvSpPr>
        <p:spPr>
          <a:xfrm>
            <a:off x="4399200" y="9555479"/>
            <a:ext cx="3372839" cy="5025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0" tIns="0">
            <a:noAutofit/>
          </a:bodyPr>
          <a:lstStyle/>
          <a:p>
            <a:pPr indent="0" lvl="0" marL="0" marR="0" rtl="0" algn="r">
              <a:spcBef>
                <a:spcPts val="0"/>
              </a:spcBef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b="0" baseline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  <p:sp>
        <p:nvSpPr>
          <p:cNvPr id="375" name="Shape 375"/>
          <p:cNvSpPr/>
          <p:nvPr>
            <p:ph idx="2" type="sldImg"/>
          </p:nvPr>
        </p:nvSpPr>
        <p:spPr>
          <a:xfrm>
            <a:off x="1371600" y="763587"/>
            <a:ext cx="5029199" cy="37719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cap="flat" cmpd="sng" w="25400">
            <a:solidFill>
              <a:srgbClr val="42719C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76" name="Shape 376"/>
          <p:cNvSpPr txBox="1"/>
          <p:nvPr>
            <p:ph idx="1" type="body"/>
          </p:nvPr>
        </p:nvSpPr>
        <p:spPr>
          <a:xfrm>
            <a:off x="777239" y="4777560"/>
            <a:ext cx="6217560" cy="452627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-216000" lvl="0" marL="216000" marR="0" rtl="0" algn="l">
              <a:spcBef>
                <a:spcPts val="0"/>
              </a:spcBef>
              <a:buNone/>
            </a:pPr>
            <a:r>
              <a:t/>
            </a:r>
            <a:endParaRPr b="0" baseline="0" i="0" sz="20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Shape 184"/>
          <p:cNvSpPr txBox="1"/>
          <p:nvPr>
            <p:ph idx="12" type="sldNum"/>
          </p:nvPr>
        </p:nvSpPr>
        <p:spPr>
          <a:xfrm>
            <a:off x="4399200" y="9555479"/>
            <a:ext cx="3372839" cy="5025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0" tIns="0">
            <a:noAutofit/>
          </a:bodyPr>
          <a:lstStyle/>
          <a:p>
            <a:pPr indent="0" lvl="0" marL="0" marR="0" rtl="0" algn="r">
              <a:spcBef>
                <a:spcPts val="0"/>
              </a:spcBef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b="0" baseline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  <p:sp>
        <p:nvSpPr>
          <p:cNvPr id="185" name="Shape 185"/>
          <p:cNvSpPr/>
          <p:nvPr>
            <p:ph idx="2" type="sldImg"/>
          </p:nvPr>
        </p:nvSpPr>
        <p:spPr>
          <a:xfrm>
            <a:off x="1371599" y="764279"/>
            <a:ext cx="5028479" cy="377136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cap="flat" cmpd="sng" w="25400">
            <a:solidFill>
              <a:srgbClr val="42719C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86" name="Shape 186"/>
          <p:cNvSpPr txBox="1"/>
          <p:nvPr>
            <p:ph idx="1" type="body"/>
          </p:nvPr>
        </p:nvSpPr>
        <p:spPr>
          <a:xfrm>
            <a:off x="777239" y="4777560"/>
            <a:ext cx="6217560" cy="452627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-216000" lvl="0" marL="216000" marR="0" rtl="0" algn="l">
              <a:spcBef>
                <a:spcPts val="0"/>
              </a:spcBef>
              <a:buNone/>
            </a:pPr>
            <a:r>
              <a:t/>
            </a:r>
            <a:endParaRPr b="0" baseline="0" i="0" sz="20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hape 191"/>
          <p:cNvSpPr txBox="1"/>
          <p:nvPr>
            <p:ph idx="12" type="sldNum"/>
          </p:nvPr>
        </p:nvSpPr>
        <p:spPr>
          <a:xfrm>
            <a:off x="4399200" y="9555479"/>
            <a:ext cx="3372839" cy="5025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0" tIns="0">
            <a:noAutofit/>
          </a:bodyPr>
          <a:lstStyle/>
          <a:p>
            <a:pPr indent="0" lvl="0" marL="0" marR="0" rtl="0" algn="r">
              <a:spcBef>
                <a:spcPts val="0"/>
              </a:spcBef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b="0" baseline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  <p:sp>
        <p:nvSpPr>
          <p:cNvPr id="192" name="Shape 192"/>
          <p:cNvSpPr/>
          <p:nvPr>
            <p:ph idx="2" type="sldImg"/>
          </p:nvPr>
        </p:nvSpPr>
        <p:spPr>
          <a:xfrm>
            <a:off x="1371599" y="764279"/>
            <a:ext cx="5028479" cy="377136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cap="flat" cmpd="sng" w="25400">
            <a:solidFill>
              <a:srgbClr val="42719C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93" name="Shape 193"/>
          <p:cNvSpPr txBox="1"/>
          <p:nvPr>
            <p:ph idx="1" type="body"/>
          </p:nvPr>
        </p:nvSpPr>
        <p:spPr>
          <a:xfrm>
            <a:off x="777239" y="4777560"/>
            <a:ext cx="6217560" cy="452627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-216000" lvl="0" marL="216000" marR="0" rtl="0" algn="l">
              <a:spcBef>
                <a:spcPts val="0"/>
              </a:spcBef>
              <a:buNone/>
            </a:pPr>
            <a:r>
              <a:t/>
            </a:r>
            <a:endParaRPr b="0" baseline="0" i="0" sz="20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Shape 198"/>
          <p:cNvSpPr txBox="1"/>
          <p:nvPr>
            <p:ph idx="12" type="sldNum"/>
          </p:nvPr>
        </p:nvSpPr>
        <p:spPr>
          <a:xfrm>
            <a:off x="4399200" y="9555479"/>
            <a:ext cx="3372839" cy="5025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0" tIns="0">
            <a:noAutofit/>
          </a:bodyPr>
          <a:lstStyle/>
          <a:p>
            <a:pPr indent="0" lvl="0" marL="0" marR="0" rtl="0" algn="r">
              <a:spcBef>
                <a:spcPts val="0"/>
              </a:spcBef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b="0" baseline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  <p:sp>
        <p:nvSpPr>
          <p:cNvPr id="199" name="Shape 199"/>
          <p:cNvSpPr/>
          <p:nvPr>
            <p:ph idx="2" type="sldImg"/>
          </p:nvPr>
        </p:nvSpPr>
        <p:spPr>
          <a:xfrm>
            <a:off x="1371599" y="764279"/>
            <a:ext cx="5028479" cy="377136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cap="flat" cmpd="sng" w="25400">
            <a:solidFill>
              <a:srgbClr val="42719C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00" name="Shape 200"/>
          <p:cNvSpPr txBox="1"/>
          <p:nvPr>
            <p:ph idx="1" type="body"/>
          </p:nvPr>
        </p:nvSpPr>
        <p:spPr>
          <a:xfrm>
            <a:off x="777239" y="4777560"/>
            <a:ext cx="6217560" cy="452627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-216000" lvl="0" marL="216000" marR="0" rtl="0" algn="l">
              <a:spcBef>
                <a:spcPts val="0"/>
              </a:spcBef>
              <a:buNone/>
            </a:pPr>
            <a:r>
              <a:t/>
            </a:r>
            <a:endParaRPr b="0" baseline="0" i="0" sz="20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Shape 205"/>
          <p:cNvSpPr txBox="1"/>
          <p:nvPr>
            <p:ph idx="12" type="sldNum"/>
          </p:nvPr>
        </p:nvSpPr>
        <p:spPr>
          <a:xfrm>
            <a:off x="4399200" y="9555479"/>
            <a:ext cx="3372839" cy="5025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0" tIns="0">
            <a:noAutofit/>
          </a:bodyPr>
          <a:lstStyle/>
          <a:p>
            <a:pPr indent="0" lvl="0" marL="0" marR="0" rtl="0" algn="r">
              <a:spcBef>
                <a:spcPts val="0"/>
              </a:spcBef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b="0" baseline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  <p:sp>
        <p:nvSpPr>
          <p:cNvPr id="206" name="Shape 206"/>
          <p:cNvSpPr/>
          <p:nvPr>
            <p:ph idx="2" type="sldImg"/>
          </p:nvPr>
        </p:nvSpPr>
        <p:spPr>
          <a:xfrm>
            <a:off x="1371600" y="763587"/>
            <a:ext cx="5029199" cy="37719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cap="flat" cmpd="sng" w="25400">
            <a:solidFill>
              <a:srgbClr val="42719C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07" name="Shape 207"/>
          <p:cNvSpPr txBox="1"/>
          <p:nvPr>
            <p:ph idx="1" type="body"/>
          </p:nvPr>
        </p:nvSpPr>
        <p:spPr>
          <a:xfrm>
            <a:off x="777239" y="4777560"/>
            <a:ext cx="6217560" cy="452627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-216000" lvl="0" marL="216000" marR="0" rtl="0" algn="l">
              <a:spcBef>
                <a:spcPts val="0"/>
              </a:spcBef>
              <a:buNone/>
            </a:pPr>
            <a:r>
              <a:t/>
            </a:r>
            <a:endParaRPr b="0" baseline="0" i="0" sz="20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Shape 212"/>
          <p:cNvSpPr txBox="1"/>
          <p:nvPr>
            <p:ph idx="12" type="sldNum"/>
          </p:nvPr>
        </p:nvSpPr>
        <p:spPr>
          <a:xfrm>
            <a:off x="4399200" y="9555479"/>
            <a:ext cx="3372839" cy="5025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0" tIns="0">
            <a:noAutofit/>
          </a:bodyPr>
          <a:lstStyle/>
          <a:p>
            <a:pPr indent="0" lvl="0" marL="0" marR="0" rtl="0" algn="r">
              <a:spcBef>
                <a:spcPts val="0"/>
              </a:spcBef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b="0" baseline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  <p:sp>
        <p:nvSpPr>
          <p:cNvPr id="213" name="Shape 213"/>
          <p:cNvSpPr/>
          <p:nvPr>
            <p:ph idx="2" type="sldImg"/>
          </p:nvPr>
        </p:nvSpPr>
        <p:spPr>
          <a:xfrm>
            <a:off x="1371600" y="763587"/>
            <a:ext cx="5029199" cy="37719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cap="flat" cmpd="sng" w="25400">
            <a:solidFill>
              <a:srgbClr val="42719C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14" name="Shape 214"/>
          <p:cNvSpPr txBox="1"/>
          <p:nvPr>
            <p:ph idx="1" type="body"/>
          </p:nvPr>
        </p:nvSpPr>
        <p:spPr>
          <a:xfrm>
            <a:off x="777239" y="4777560"/>
            <a:ext cx="6217560" cy="452627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-216000" lvl="0" marL="216000" marR="0" rtl="0" algn="l">
              <a:spcBef>
                <a:spcPts val="0"/>
              </a:spcBef>
              <a:buNone/>
            </a:pPr>
            <a:r>
              <a:t/>
            </a:r>
            <a:endParaRPr b="0" baseline="0" i="0" sz="20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Shape 219"/>
          <p:cNvSpPr txBox="1"/>
          <p:nvPr>
            <p:ph idx="12" type="sldNum"/>
          </p:nvPr>
        </p:nvSpPr>
        <p:spPr>
          <a:xfrm>
            <a:off x="4399200" y="9555479"/>
            <a:ext cx="3372839" cy="5025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0" tIns="0">
            <a:noAutofit/>
          </a:bodyPr>
          <a:lstStyle/>
          <a:p>
            <a:pPr indent="0" lvl="0" marL="0" marR="0" rtl="0" algn="r">
              <a:spcBef>
                <a:spcPts val="0"/>
              </a:spcBef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b="0" baseline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  <p:sp>
        <p:nvSpPr>
          <p:cNvPr id="220" name="Shape 220"/>
          <p:cNvSpPr/>
          <p:nvPr>
            <p:ph idx="2" type="sldImg"/>
          </p:nvPr>
        </p:nvSpPr>
        <p:spPr>
          <a:xfrm>
            <a:off x="1371599" y="764279"/>
            <a:ext cx="5028479" cy="377136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cap="flat" cmpd="sng" w="25400">
            <a:solidFill>
              <a:srgbClr val="42719C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21" name="Shape 221"/>
          <p:cNvSpPr txBox="1"/>
          <p:nvPr>
            <p:ph idx="1" type="body"/>
          </p:nvPr>
        </p:nvSpPr>
        <p:spPr>
          <a:xfrm>
            <a:off x="777239" y="4777560"/>
            <a:ext cx="6217560" cy="452627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-216000" lvl="0" marL="216000" marR="0" rtl="0" algn="l">
              <a:spcBef>
                <a:spcPts val="0"/>
              </a:spcBef>
              <a:buNone/>
            </a:pPr>
            <a:r>
              <a:t/>
            </a:r>
            <a:endParaRPr b="0" baseline="0" i="0" sz="20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 txBox="1"/>
          <p:nvPr>
            <p:ph idx="10" type="dt"/>
          </p:nvPr>
        </p:nvSpPr>
        <p:spPr>
          <a:xfrm>
            <a:off x="3581278" y="6305400"/>
            <a:ext cx="2133360" cy="47591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bin"/>
              <a:buNone/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6" name="Shape 16"/>
          <p:cNvSpPr txBox="1"/>
          <p:nvPr>
            <p:ph idx="11" type="ftr"/>
          </p:nvPr>
        </p:nvSpPr>
        <p:spPr>
          <a:xfrm>
            <a:off x="5715000" y="6305400"/>
            <a:ext cx="2895120" cy="47591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spcBef>
                <a:spcPts val="0"/>
              </a:spcBef>
              <a:buClr>
                <a:schemeClr val="dk1"/>
              </a:buClr>
              <a:buFont typeface="Times New Roman"/>
              <a:buNone/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7" name="Shape 17"/>
          <p:cNvSpPr txBox="1"/>
          <p:nvPr>
            <p:ph idx="12" type="sldNum"/>
          </p:nvPr>
        </p:nvSpPr>
        <p:spPr>
          <a:xfrm>
            <a:off x="8613720" y="6305400"/>
            <a:ext cx="456838" cy="475919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>
            <a:lvl1pPr indent="0" marL="0" marR="0" rtl="0" algn="l">
              <a:spcBef>
                <a:spcPts val="0"/>
              </a:spcBef>
              <a:spcAft>
                <a:spcPts val="0"/>
              </a:spcAft>
              <a:buNone/>
              <a:defRPr b="0" baseline="0" i="0" sz="1800" u="none" cap="none" strike="noStrik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defRPr>
            </a:lvl1pPr>
          </a:lstStyle>
          <a:p>
            <a:pPr indent="0" lvl="0" marL="0">
              <a:spcBef>
                <a:spcPts val="0"/>
              </a:spcBef>
              <a:buClr>
                <a:srgbClr val="000000"/>
              </a:buClr>
              <a:buSzPct val="25000"/>
              <a:buFont typeface="Cabin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x">
  <p:cSld name="Title and Vertical Text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/>
          <p:nvPr>
            <p:ph type="title"/>
          </p:nvPr>
        </p:nvSpPr>
        <p:spPr>
          <a:xfrm>
            <a:off x="1432438" y="360000"/>
            <a:ext cx="7406280" cy="147167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rtl="0" algn="l"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Font typeface="Cabin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73" name="Shape 73"/>
          <p:cNvSpPr txBox="1"/>
          <p:nvPr>
            <p:ph idx="1" type="body"/>
          </p:nvPr>
        </p:nvSpPr>
        <p:spPr>
          <a:xfrm rot="5400000">
            <a:off x="2308859" y="-247139"/>
            <a:ext cx="4525920" cy="822923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defRPr/>
            </a:lvl1pPr>
            <a:lvl2pPr indent="-76200" marL="6858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2pPr>
            <a:lvl3pPr indent="-101600" marL="11430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3pPr>
            <a:lvl4pPr indent="-114300" marL="16002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4pPr>
            <a:lvl5pPr indent="-114300" marL="20574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5pPr>
            <a:lvl6pPr indent="-114300" marL="25146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6pPr>
            <a:lvl7pPr indent="-114300" marL="29718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7pPr>
            <a:lvl8pPr indent="-114300" marL="34290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8pPr>
            <a:lvl9pPr indent="-114300" marL="38862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/>
        </p:txBody>
      </p:sp>
      <p:sp>
        <p:nvSpPr>
          <p:cNvPr id="74" name="Shape 74"/>
          <p:cNvSpPr txBox="1"/>
          <p:nvPr>
            <p:ph idx="10" type="dt"/>
          </p:nvPr>
        </p:nvSpPr>
        <p:spPr>
          <a:xfrm>
            <a:off x="3581278" y="6305400"/>
            <a:ext cx="2133360" cy="47591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bin"/>
              <a:buNone/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75" name="Shape 75"/>
          <p:cNvSpPr txBox="1"/>
          <p:nvPr>
            <p:ph idx="11" type="ftr"/>
          </p:nvPr>
        </p:nvSpPr>
        <p:spPr>
          <a:xfrm>
            <a:off x="5715000" y="6305400"/>
            <a:ext cx="2895120" cy="47591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spcBef>
                <a:spcPts val="0"/>
              </a:spcBef>
              <a:buClr>
                <a:schemeClr val="dk1"/>
              </a:buClr>
              <a:buFont typeface="Times New Roman"/>
              <a:buNone/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76" name="Shape 76"/>
          <p:cNvSpPr txBox="1"/>
          <p:nvPr>
            <p:ph idx="12" type="sldNum"/>
          </p:nvPr>
        </p:nvSpPr>
        <p:spPr>
          <a:xfrm>
            <a:off x="8613720" y="6305400"/>
            <a:ext cx="456838" cy="475919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>
            <a:lvl1pPr indent="0" marL="0" marR="0" rtl="0" algn="l">
              <a:spcBef>
                <a:spcPts val="0"/>
              </a:spcBef>
              <a:spcAft>
                <a:spcPts val="0"/>
              </a:spcAft>
              <a:buNone/>
              <a:defRPr b="0" baseline="0" i="0" sz="1800" u="none" cap="none" strike="noStrik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defRPr>
            </a:lvl1pPr>
          </a:lstStyle>
          <a:p>
            <a:pPr indent="0" lvl="0" marL="0">
              <a:spcBef>
                <a:spcPts val="0"/>
              </a:spcBef>
              <a:buClr>
                <a:srgbClr val="000000"/>
              </a:buClr>
              <a:buSzPct val="25000"/>
              <a:buFont typeface="Cabin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itleAndTx">
  <p:cSld name="Vertical Title and Text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/>
          <p:nvPr>
            <p:ph type="title"/>
          </p:nvPr>
        </p:nvSpPr>
        <p:spPr>
          <a:xfrm rot="5400000">
            <a:off x="4906169" y="2197894"/>
            <a:ext cx="5770562" cy="20954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rtl="0" algn="l"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Font typeface="Cabin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79" name="Shape 79"/>
          <p:cNvSpPr txBox="1"/>
          <p:nvPr>
            <p:ph idx="1" type="body"/>
          </p:nvPr>
        </p:nvSpPr>
        <p:spPr>
          <a:xfrm rot="5400000">
            <a:off x="638969" y="178594"/>
            <a:ext cx="5770562" cy="61340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defRPr/>
            </a:lvl1pPr>
            <a:lvl2pPr indent="-76200" marL="6858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2pPr>
            <a:lvl3pPr indent="-101600" marL="11430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3pPr>
            <a:lvl4pPr indent="-114300" marL="16002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4pPr>
            <a:lvl5pPr indent="-114300" marL="20574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5pPr>
            <a:lvl6pPr indent="-114300" marL="25146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6pPr>
            <a:lvl7pPr indent="-114300" marL="29718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7pPr>
            <a:lvl8pPr indent="-114300" marL="34290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8pPr>
            <a:lvl9pPr indent="-114300" marL="38862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/>
        </p:txBody>
      </p:sp>
      <p:sp>
        <p:nvSpPr>
          <p:cNvPr id="80" name="Shape 80"/>
          <p:cNvSpPr txBox="1"/>
          <p:nvPr>
            <p:ph idx="10" type="dt"/>
          </p:nvPr>
        </p:nvSpPr>
        <p:spPr>
          <a:xfrm>
            <a:off x="3581278" y="6305400"/>
            <a:ext cx="2133360" cy="47591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bin"/>
              <a:buNone/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81" name="Shape 81"/>
          <p:cNvSpPr txBox="1"/>
          <p:nvPr>
            <p:ph idx="11" type="ftr"/>
          </p:nvPr>
        </p:nvSpPr>
        <p:spPr>
          <a:xfrm>
            <a:off x="5715000" y="6305400"/>
            <a:ext cx="2895120" cy="47591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spcBef>
                <a:spcPts val="0"/>
              </a:spcBef>
              <a:buClr>
                <a:schemeClr val="dk1"/>
              </a:buClr>
              <a:buFont typeface="Times New Roman"/>
              <a:buNone/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82" name="Shape 82"/>
          <p:cNvSpPr txBox="1"/>
          <p:nvPr>
            <p:ph idx="12" type="sldNum"/>
          </p:nvPr>
        </p:nvSpPr>
        <p:spPr>
          <a:xfrm>
            <a:off x="8613720" y="6305400"/>
            <a:ext cx="456838" cy="475919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>
            <a:lvl1pPr indent="0" marL="0" marR="0" rtl="0" algn="l">
              <a:spcBef>
                <a:spcPts val="0"/>
              </a:spcBef>
              <a:spcAft>
                <a:spcPts val="0"/>
              </a:spcAft>
              <a:buNone/>
              <a:defRPr b="0" baseline="0" i="0" sz="1800" u="none" cap="none" strike="noStrik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defRPr>
            </a:lvl1pPr>
          </a:lstStyle>
          <a:p>
            <a:pPr indent="0" lvl="0" marL="0">
              <a:spcBef>
                <a:spcPts val="0"/>
              </a:spcBef>
              <a:buClr>
                <a:srgbClr val="000000"/>
              </a:buClr>
              <a:buSzPct val="25000"/>
              <a:buFont typeface="Cabin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/>
          <p:nvPr>
            <p:ph idx="10" type="dt"/>
          </p:nvPr>
        </p:nvSpPr>
        <p:spPr>
          <a:xfrm>
            <a:off x="3581278" y="6305400"/>
            <a:ext cx="2133360" cy="47591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bin"/>
              <a:buNone/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91" name="Shape 91"/>
          <p:cNvSpPr txBox="1"/>
          <p:nvPr>
            <p:ph idx="11" type="ftr"/>
          </p:nvPr>
        </p:nvSpPr>
        <p:spPr>
          <a:xfrm>
            <a:off x="5715000" y="6305400"/>
            <a:ext cx="2895120" cy="47591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spcBef>
                <a:spcPts val="0"/>
              </a:spcBef>
              <a:buClr>
                <a:schemeClr val="dk1"/>
              </a:buClr>
              <a:buFont typeface="Times New Roman"/>
              <a:buNone/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92" name="Shape 92"/>
          <p:cNvSpPr txBox="1"/>
          <p:nvPr>
            <p:ph idx="12" type="sldNum"/>
          </p:nvPr>
        </p:nvSpPr>
        <p:spPr>
          <a:xfrm>
            <a:off x="8613720" y="6305400"/>
            <a:ext cx="456838" cy="475919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>
            <a:lvl1pPr indent="0" marL="0" marR="0" rtl="0" algn="l">
              <a:spcBef>
                <a:spcPts val="0"/>
              </a:spcBef>
              <a:spcAft>
                <a:spcPts val="0"/>
              </a:spcAft>
              <a:buNone/>
              <a:defRPr b="0" baseline="0" i="0" sz="1800" u="none" cap="none" strike="noStrik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defRPr>
            </a:lvl1pPr>
          </a:lstStyle>
          <a:p>
            <a:pPr indent="0" lvl="0" marL="0">
              <a:spcBef>
                <a:spcPts val="0"/>
              </a:spcBef>
              <a:buClr>
                <a:srgbClr val="000000"/>
              </a:buClr>
              <a:buSzPct val="25000"/>
              <a:buFont typeface="Cabin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/>
          <p:nvPr>
            <p:ph type="ctrTitle"/>
          </p:nvPr>
        </p:nvSpPr>
        <p:spPr>
          <a:xfrm>
            <a:off x="1143000" y="1122362"/>
            <a:ext cx="6858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marL="0" marR="0" rtl="0" algn="ctr"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Font typeface="Cabin"/>
              <a:buNone/>
              <a:defRPr/>
            </a:lvl1pPr>
            <a:lvl2pPr indent="0" marL="0" marR="0" rtl="0" algn="l">
              <a:spcBef>
                <a:spcPts val="0"/>
              </a:spcBef>
              <a:defRPr/>
            </a:lvl2pPr>
            <a:lvl3pPr indent="0" marL="0" marR="0" rtl="0" algn="l">
              <a:spcBef>
                <a:spcPts val="0"/>
              </a:spcBef>
              <a:defRPr/>
            </a:lvl3pPr>
            <a:lvl4pPr indent="0" marL="0" marR="0" rtl="0" algn="l">
              <a:spcBef>
                <a:spcPts val="0"/>
              </a:spcBef>
              <a:defRPr/>
            </a:lvl4pPr>
            <a:lvl5pPr indent="0" marL="0" marR="0" rtl="0" algn="l">
              <a:spcBef>
                <a:spcPts val="0"/>
              </a:spcBef>
              <a:defRPr/>
            </a:lvl5pPr>
            <a:lvl6pPr indent="0" marL="0" marR="0" rtl="0" algn="l">
              <a:spcBef>
                <a:spcPts val="0"/>
              </a:spcBef>
              <a:defRPr/>
            </a:lvl6pPr>
            <a:lvl7pPr indent="0" marL="0" marR="0" rtl="0" algn="l">
              <a:spcBef>
                <a:spcPts val="0"/>
              </a:spcBef>
              <a:defRPr/>
            </a:lvl7pPr>
            <a:lvl8pPr indent="0" marL="0" marR="0" rtl="0" algn="l">
              <a:spcBef>
                <a:spcPts val="0"/>
              </a:spcBef>
              <a:defRPr/>
            </a:lvl8pPr>
            <a:lvl9pPr indent="0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95" name="Shape 95"/>
          <p:cNvSpPr txBox="1"/>
          <p:nvPr>
            <p:ph idx="1" type="subTitle"/>
          </p:nvPr>
        </p:nvSpPr>
        <p:spPr>
          <a:xfrm>
            <a:off x="1143000" y="3602037"/>
            <a:ext cx="6858000" cy="16557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ctr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None/>
              <a:defRPr/>
            </a:lvl1pPr>
            <a:lvl2pPr indent="0" marL="457200" marR="0" rtl="0" algn="ctr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None/>
              <a:defRPr/>
            </a:lvl2pPr>
            <a:lvl3pPr indent="0" marL="914400" marR="0" rtl="0" algn="ctr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None/>
              <a:defRPr/>
            </a:lvl3pPr>
            <a:lvl4pPr indent="0" marL="1371600" marR="0" rtl="0" algn="ctr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None/>
              <a:defRPr/>
            </a:lvl4pPr>
            <a:lvl5pPr indent="0" marL="1828800" marR="0" rtl="0" algn="ctr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None/>
              <a:defRPr/>
            </a:lvl5pPr>
            <a:lvl6pPr indent="0" marL="2286000" marR="0" rtl="0" algn="ctr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None/>
              <a:defRPr/>
            </a:lvl6pPr>
            <a:lvl7pPr indent="0" marL="2743200" marR="0" rtl="0" algn="ctr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None/>
              <a:defRPr/>
            </a:lvl7pPr>
            <a:lvl8pPr indent="0" marL="3200400" marR="0" rtl="0" algn="ctr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None/>
              <a:defRPr/>
            </a:lvl8pPr>
            <a:lvl9pPr indent="0" marL="3657600" marR="0" rtl="0" algn="ctr">
              <a:lnSpc>
                <a:spcPct val="100000"/>
              </a:lnSpc>
              <a:spcBef>
                <a:spcPts val="601"/>
              </a:spcBef>
              <a:spcAft>
                <a:spcPts val="1417"/>
              </a:spcAft>
              <a:buClr>
                <a:srgbClr val="3891A7"/>
              </a:buClr>
              <a:buFont typeface="Noto Symbol"/>
              <a:buNone/>
              <a:defRPr/>
            </a:lvl9pPr>
          </a:lstStyle>
          <a:p/>
        </p:txBody>
      </p:sp>
      <p:sp>
        <p:nvSpPr>
          <p:cNvPr id="96" name="Shape 96"/>
          <p:cNvSpPr txBox="1"/>
          <p:nvPr>
            <p:ph idx="10" type="dt"/>
          </p:nvPr>
        </p:nvSpPr>
        <p:spPr>
          <a:xfrm>
            <a:off x="3581278" y="6305400"/>
            <a:ext cx="2133360" cy="47591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bin"/>
              <a:buNone/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97" name="Shape 97"/>
          <p:cNvSpPr txBox="1"/>
          <p:nvPr>
            <p:ph idx="11" type="ftr"/>
          </p:nvPr>
        </p:nvSpPr>
        <p:spPr>
          <a:xfrm>
            <a:off x="5715000" y="6305400"/>
            <a:ext cx="2895120" cy="47591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spcBef>
                <a:spcPts val="0"/>
              </a:spcBef>
              <a:buClr>
                <a:schemeClr val="dk1"/>
              </a:buClr>
              <a:buFont typeface="Times New Roman"/>
              <a:buNone/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98" name="Shape 98"/>
          <p:cNvSpPr txBox="1"/>
          <p:nvPr>
            <p:ph idx="12" type="sldNum"/>
          </p:nvPr>
        </p:nvSpPr>
        <p:spPr>
          <a:xfrm>
            <a:off x="8613720" y="6305400"/>
            <a:ext cx="456838" cy="475919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>
            <a:lvl1pPr indent="0" marL="0" marR="0" rtl="0" algn="l">
              <a:spcBef>
                <a:spcPts val="0"/>
              </a:spcBef>
              <a:spcAft>
                <a:spcPts val="0"/>
              </a:spcAft>
              <a:buNone/>
              <a:defRPr b="0" baseline="0" i="0" sz="1800" u="none" cap="none" strike="noStrik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defRPr>
            </a:lvl1pPr>
          </a:lstStyle>
          <a:p>
            <a:pPr indent="0" lvl="0" marL="0">
              <a:spcBef>
                <a:spcPts val="0"/>
              </a:spcBef>
              <a:buClr>
                <a:srgbClr val="000000"/>
              </a:buClr>
              <a:buSzPct val="25000"/>
              <a:buFont typeface="Cabin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">
  <p:cSld name="Title and Content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/>
          <p:nvPr>
            <p:ph type="title"/>
          </p:nvPr>
        </p:nvSpPr>
        <p:spPr>
          <a:xfrm>
            <a:off x="1435679" y="274680"/>
            <a:ext cx="7497719" cy="114263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 algn="l"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Font typeface="Cabin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101" name="Shape 101"/>
          <p:cNvSpPr txBox="1"/>
          <p:nvPr>
            <p:ph idx="1" type="body"/>
          </p:nvPr>
        </p:nvSpPr>
        <p:spPr>
          <a:xfrm>
            <a:off x="1435679" y="1447919"/>
            <a:ext cx="7497719" cy="480024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Char char="●"/>
              <a:defRPr/>
            </a:lvl1pPr>
            <a:lvl2pPr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Char char="●"/>
              <a:defRPr/>
            </a:lvl2pPr>
            <a:lvl3pPr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Char char="–"/>
              <a:defRPr/>
            </a:lvl3pPr>
            <a:lvl4pPr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Char char="●"/>
              <a:defRPr/>
            </a:lvl4pPr>
            <a:lvl5pPr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Char char="–"/>
              <a:defRPr/>
            </a:lvl5pPr>
            <a:lvl6pPr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Char char="●"/>
              <a:defRPr/>
            </a:lvl6pPr>
            <a:lvl7pPr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Char char="●"/>
              <a:defRPr/>
            </a:lvl7pPr>
            <a:lvl8pPr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Char char="●"/>
              <a:defRPr/>
            </a:lvl8pPr>
            <a:lvl9pPr indent="162560" marL="0" marR="0" rtl="0" algn="l">
              <a:lnSpc>
                <a:spcPct val="100000"/>
              </a:lnSpc>
              <a:spcBef>
                <a:spcPts val="601"/>
              </a:spcBef>
              <a:spcAft>
                <a:spcPts val="1417"/>
              </a:spcAft>
              <a:buClr>
                <a:srgbClr val="3891A7"/>
              </a:buClr>
              <a:buFont typeface="Noto Symbol"/>
              <a:buChar char="●"/>
              <a:defRPr/>
            </a:lvl9pPr>
          </a:lstStyle>
          <a:p/>
        </p:txBody>
      </p:sp>
      <p:sp>
        <p:nvSpPr>
          <p:cNvPr id="102" name="Shape 102"/>
          <p:cNvSpPr txBox="1"/>
          <p:nvPr>
            <p:ph idx="10" type="dt"/>
          </p:nvPr>
        </p:nvSpPr>
        <p:spPr>
          <a:xfrm>
            <a:off x="3581278" y="6305400"/>
            <a:ext cx="2133360" cy="47591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bin"/>
              <a:buNone/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03" name="Shape 103"/>
          <p:cNvSpPr txBox="1"/>
          <p:nvPr>
            <p:ph idx="11" type="ftr"/>
          </p:nvPr>
        </p:nvSpPr>
        <p:spPr>
          <a:xfrm>
            <a:off x="5715000" y="6305400"/>
            <a:ext cx="2895120" cy="47591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spcBef>
                <a:spcPts val="0"/>
              </a:spcBef>
              <a:buClr>
                <a:schemeClr val="dk1"/>
              </a:buClr>
              <a:buFont typeface="Times New Roman"/>
              <a:buNone/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04" name="Shape 104"/>
          <p:cNvSpPr txBox="1"/>
          <p:nvPr>
            <p:ph idx="12" type="sldNum"/>
          </p:nvPr>
        </p:nvSpPr>
        <p:spPr>
          <a:xfrm>
            <a:off x="8613720" y="6305400"/>
            <a:ext cx="456838" cy="475919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>
            <a:lvl1pPr indent="0" marL="0" marR="0" rtl="0" algn="l">
              <a:spcBef>
                <a:spcPts val="0"/>
              </a:spcBef>
              <a:spcAft>
                <a:spcPts val="0"/>
              </a:spcAft>
              <a:buNone/>
              <a:defRPr b="0" baseline="0" i="0" sz="1800" u="none" cap="none" strike="noStrik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defRPr>
            </a:lvl1pPr>
          </a:lstStyle>
          <a:p>
            <a:pPr indent="0" lvl="0" marL="0">
              <a:spcBef>
                <a:spcPts val="0"/>
              </a:spcBef>
              <a:buClr>
                <a:srgbClr val="000000"/>
              </a:buClr>
              <a:buSzPct val="25000"/>
              <a:buFont typeface="Cabin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/>
          <p:nvPr>
            <p:ph type="title"/>
          </p:nvPr>
        </p:nvSpPr>
        <p:spPr>
          <a:xfrm>
            <a:off x="623887" y="1709738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107" name="Shape 107"/>
          <p:cNvSpPr txBox="1"/>
          <p:nvPr>
            <p:ph idx="1" type="body"/>
          </p:nvPr>
        </p:nvSpPr>
        <p:spPr>
          <a:xfrm>
            <a:off x="623887" y="4589462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rtl="0">
              <a:spcBef>
                <a:spcPts val="0"/>
              </a:spcBef>
              <a:buClr>
                <a:srgbClr val="888888"/>
              </a:buClr>
              <a:buFont typeface="Cabin"/>
              <a:buNone/>
              <a:defRPr/>
            </a:lvl1pPr>
            <a:lvl2pPr indent="0" marL="457200" rtl="0">
              <a:spcBef>
                <a:spcPts val="0"/>
              </a:spcBef>
              <a:buClr>
                <a:srgbClr val="888888"/>
              </a:buClr>
              <a:buFont typeface="Cabin"/>
              <a:buNone/>
              <a:defRPr/>
            </a:lvl2pPr>
            <a:lvl3pPr indent="0" marL="914400" rtl="0">
              <a:spcBef>
                <a:spcPts val="0"/>
              </a:spcBef>
              <a:buClr>
                <a:srgbClr val="888888"/>
              </a:buClr>
              <a:buFont typeface="Cabin"/>
              <a:buNone/>
              <a:defRPr/>
            </a:lvl3pPr>
            <a:lvl4pPr indent="0" marL="1371600" rtl="0">
              <a:spcBef>
                <a:spcPts val="0"/>
              </a:spcBef>
              <a:buClr>
                <a:srgbClr val="888888"/>
              </a:buClr>
              <a:buFont typeface="Cabin"/>
              <a:buNone/>
              <a:defRPr/>
            </a:lvl4pPr>
            <a:lvl5pPr indent="0" marL="1828800" rtl="0">
              <a:spcBef>
                <a:spcPts val="0"/>
              </a:spcBef>
              <a:buClr>
                <a:srgbClr val="888888"/>
              </a:buClr>
              <a:buFont typeface="Cabin"/>
              <a:buNone/>
              <a:defRPr/>
            </a:lvl5pPr>
            <a:lvl6pPr indent="0" marL="2286000" rtl="0">
              <a:spcBef>
                <a:spcPts val="0"/>
              </a:spcBef>
              <a:buClr>
                <a:srgbClr val="888888"/>
              </a:buClr>
              <a:buFont typeface="Cabin"/>
              <a:buNone/>
              <a:defRPr/>
            </a:lvl6pPr>
            <a:lvl7pPr indent="0" marL="2743200" rtl="0">
              <a:spcBef>
                <a:spcPts val="0"/>
              </a:spcBef>
              <a:buClr>
                <a:srgbClr val="888888"/>
              </a:buClr>
              <a:buFont typeface="Cabin"/>
              <a:buNone/>
              <a:defRPr/>
            </a:lvl7pPr>
            <a:lvl8pPr indent="0" marL="3200400" rtl="0">
              <a:spcBef>
                <a:spcPts val="0"/>
              </a:spcBef>
              <a:buClr>
                <a:srgbClr val="888888"/>
              </a:buClr>
              <a:buFont typeface="Cabin"/>
              <a:buNone/>
              <a:defRPr/>
            </a:lvl8pPr>
            <a:lvl9pPr indent="0" marL="3657600" rtl="0">
              <a:spcBef>
                <a:spcPts val="0"/>
              </a:spcBef>
              <a:buClr>
                <a:srgbClr val="888888"/>
              </a:buClr>
              <a:buFont typeface="Cabin"/>
              <a:buNone/>
              <a:defRPr/>
            </a:lvl9pPr>
          </a:lstStyle>
          <a:p/>
        </p:txBody>
      </p:sp>
      <p:sp>
        <p:nvSpPr>
          <p:cNvPr id="108" name="Shape 108"/>
          <p:cNvSpPr txBox="1"/>
          <p:nvPr>
            <p:ph idx="10" type="dt"/>
          </p:nvPr>
        </p:nvSpPr>
        <p:spPr>
          <a:xfrm>
            <a:off x="3581278" y="6305400"/>
            <a:ext cx="2133360" cy="47591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bin"/>
              <a:buNone/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09" name="Shape 109"/>
          <p:cNvSpPr txBox="1"/>
          <p:nvPr>
            <p:ph idx="11" type="ftr"/>
          </p:nvPr>
        </p:nvSpPr>
        <p:spPr>
          <a:xfrm>
            <a:off x="5715000" y="6305400"/>
            <a:ext cx="2895120" cy="47591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spcBef>
                <a:spcPts val="0"/>
              </a:spcBef>
              <a:buClr>
                <a:schemeClr val="dk1"/>
              </a:buClr>
              <a:buFont typeface="Times New Roman"/>
              <a:buNone/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10" name="Shape 110"/>
          <p:cNvSpPr txBox="1"/>
          <p:nvPr>
            <p:ph idx="12" type="sldNum"/>
          </p:nvPr>
        </p:nvSpPr>
        <p:spPr>
          <a:xfrm>
            <a:off x="8613720" y="6305400"/>
            <a:ext cx="456838" cy="475919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>
            <a:lvl1pPr indent="0" marL="0" marR="0" rtl="0" algn="l">
              <a:spcBef>
                <a:spcPts val="0"/>
              </a:spcBef>
              <a:spcAft>
                <a:spcPts val="0"/>
              </a:spcAft>
              <a:buNone/>
              <a:defRPr b="0" baseline="0" i="0" sz="1800" u="none" cap="none" strike="noStrik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defRPr>
            </a:lvl1pPr>
          </a:lstStyle>
          <a:p>
            <a:pPr indent="0" lvl="0" marL="0">
              <a:spcBef>
                <a:spcPts val="0"/>
              </a:spcBef>
              <a:buClr>
                <a:srgbClr val="000000"/>
              </a:buClr>
              <a:buSzPct val="25000"/>
              <a:buFont typeface="Cabin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Obj">
  <p:cSld name="Two Content"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/>
          <p:nvPr>
            <p:ph type="title"/>
          </p:nvPr>
        </p:nvSpPr>
        <p:spPr>
          <a:xfrm>
            <a:off x="1435679" y="274680"/>
            <a:ext cx="7497719" cy="114263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 algn="l"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Font typeface="Cabin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113" name="Shape 113"/>
          <p:cNvSpPr txBox="1"/>
          <p:nvPr>
            <p:ph idx="1" type="body"/>
          </p:nvPr>
        </p:nvSpPr>
        <p:spPr>
          <a:xfrm>
            <a:off x="1435100" y="1447800"/>
            <a:ext cx="3671887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Char char="●"/>
              <a:defRPr/>
            </a:lvl1pPr>
            <a:lvl2pPr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Char char="●"/>
              <a:defRPr/>
            </a:lvl2pPr>
            <a:lvl3pPr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Char char="–"/>
              <a:defRPr/>
            </a:lvl3pPr>
            <a:lvl4pPr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Char char="●"/>
              <a:defRPr/>
            </a:lvl4pPr>
            <a:lvl5pPr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Char char="–"/>
              <a:defRPr/>
            </a:lvl5pPr>
            <a:lvl6pPr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Char char="●"/>
              <a:defRPr/>
            </a:lvl6pPr>
            <a:lvl7pPr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Char char="●"/>
              <a:defRPr/>
            </a:lvl7pPr>
            <a:lvl8pPr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Char char="●"/>
              <a:defRPr/>
            </a:lvl8pPr>
            <a:lvl9pPr indent="162560" marL="0" marR="0" rtl="0" algn="l">
              <a:lnSpc>
                <a:spcPct val="100000"/>
              </a:lnSpc>
              <a:spcBef>
                <a:spcPts val="601"/>
              </a:spcBef>
              <a:spcAft>
                <a:spcPts val="1417"/>
              </a:spcAft>
              <a:buClr>
                <a:srgbClr val="3891A7"/>
              </a:buClr>
              <a:buFont typeface="Noto Symbol"/>
              <a:buChar char="●"/>
              <a:defRPr/>
            </a:lvl9pPr>
          </a:lstStyle>
          <a:p/>
        </p:txBody>
      </p:sp>
      <p:sp>
        <p:nvSpPr>
          <p:cNvPr id="114" name="Shape 114"/>
          <p:cNvSpPr txBox="1"/>
          <p:nvPr>
            <p:ph idx="2" type="body"/>
          </p:nvPr>
        </p:nvSpPr>
        <p:spPr>
          <a:xfrm>
            <a:off x="5259387" y="1447800"/>
            <a:ext cx="3673475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Char char="●"/>
              <a:defRPr/>
            </a:lvl1pPr>
            <a:lvl2pPr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Char char="●"/>
              <a:defRPr/>
            </a:lvl2pPr>
            <a:lvl3pPr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Char char="–"/>
              <a:defRPr/>
            </a:lvl3pPr>
            <a:lvl4pPr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Char char="●"/>
              <a:defRPr/>
            </a:lvl4pPr>
            <a:lvl5pPr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Char char="–"/>
              <a:defRPr/>
            </a:lvl5pPr>
            <a:lvl6pPr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Char char="●"/>
              <a:defRPr/>
            </a:lvl6pPr>
            <a:lvl7pPr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Char char="●"/>
              <a:defRPr/>
            </a:lvl7pPr>
            <a:lvl8pPr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Char char="●"/>
              <a:defRPr/>
            </a:lvl8pPr>
            <a:lvl9pPr indent="162560" marL="0" marR="0" rtl="0" algn="l">
              <a:lnSpc>
                <a:spcPct val="100000"/>
              </a:lnSpc>
              <a:spcBef>
                <a:spcPts val="601"/>
              </a:spcBef>
              <a:spcAft>
                <a:spcPts val="1417"/>
              </a:spcAft>
              <a:buClr>
                <a:srgbClr val="3891A7"/>
              </a:buClr>
              <a:buFont typeface="Noto Symbol"/>
              <a:buChar char="●"/>
              <a:defRPr/>
            </a:lvl9pPr>
          </a:lstStyle>
          <a:p/>
        </p:txBody>
      </p:sp>
      <p:sp>
        <p:nvSpPr>
          <p:cNvPr id="115" name="Shape 115"/>
          <p:cNvSpPr txBox="1"/>
          <p:nvPr>
            <p:ph idx="10" type="dt"/>
          </p:nvPr>
        </p:nvSpPr>
        <p:spPr>
          <a:xfrm>
            <a:off x="3581278" y="6305400"/>
            <a:ext cx="2133360" cy="47591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bin"/>
              <a:buNone/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16" name="Shape 116"/>
          <p:cNvSpPr txBox="1"/>
          <p:nvPr>
            <p:ph idx="11" type="ftr"/>
          </p:nvPr>
        </p:nvSpPr>
        <p:spPr>
          <a:xfrm>
            <a:off x="5715000" y="6305400"/>
            <a:ext cx="2895120" cy="47591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spcBef>
                <a:spcPts val="0"/>
              </a:spcBef>
              <a:buClr>
                <a:schemeClr val="dk1"/>
              </a:buClr>
              <a:buFont typeface="Times New Roman"/>
              <a:buNone/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17" name="Shape 117"/>
          <p:cNvSpPr txBox="1"/>
          <p:nvPr>
            <p:ph idx="12" type="sldNum"/>
          </p:nvPr>
        </p:nvSpPr>
        <p:spPr>
          <a:xfrm>
            <a:off x="8613720" y="6305400"/>
            <a:ext cx="456838" cy="475919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>
            <a:lvl1pPr indent="0" marL="0" marR="0" rtl="0" algn="l">
              <a:spcBef>
                <a:spcPts val="0"/>
              </a:spcBef>
              <a:spcAft>
                <a:spcPts val="0"/>
              </a:spcAft>
              <a:buNone/>
              <a:defRPr b="0" baseline="0" i="0" sz="1800" u="none" cap="none" strike="noStrik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defRPr>
            </a:lvl1pPr>
          </a:lstStyle>
          <a:p>
            <a:pPr indent="0" lvl="0" marL="0">
              <a:spcBef>
                <a:spcPts val="0"/>
              </a:spcBef>
              <a:buClr>
                <a:srgbClr val="000000"/>
              </a:buClr>
              <a:buSzPct val="25000"/>
              <a:buFont typeface="Cabin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TxTwoObj">
  <p:cSld name="Comparison"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/>
          <p:nvPr>
            <p:ph type="title"/>
          </p:nvPr>
        </p:nvSpPr>
        <p:spPr>
          <a:xfrm>
            <a:off x="630237" y="365125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 algn="l"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Font typeface="Cabin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120" name="Shape 120"/>
          <p:cNvSpPr txBox="1"/>
          <p:nvPr>
            <p:ph idx="1" type="body"/>
          </p:nvPr>
        </p:nvSpPr>
        <p:spPr>
          <a:xfrm>
            <a:off x="630237" y="1681163"/>
            <a:ext cx="386873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marL="0" rtl="0">
              <a:spcBef>
                <a:spcPts val="0"/>
              </a:spcBef>
              <a:buFont typeface="Cabin"/>
              <a:buNone/>
              <a:defRPr/>
            </a:lvl1pPr>
            <a:lvl2pPr indent="0" marL="457200" rtl="0">
              <a:spcBef>
                <a:spcPts val="0"/>
              </a:spcBef>
              <a:buFont typeface="Cabin"/>
              <a:buNone/>
              <a:defRPr/>
            </a:lvl2pPr>
            <a:lvl3pPr indent="0" marL="914400" rtl="0">
              <a:spcBef>
                <a:spcPts val="0"/>
              </a:spcBef>
              <a:buFont typeface="Cabin"/>
              <a:buNone/>
              <a:defRPr/>
            </a:lvl3pPr>
            <a:lvl4pPr indent="0" marL="1371600" rtl="0">
              <a:spcBef>
                <a:spcPts val="0"/>
              </a:spcBef>
              <a:buFont typeface="Cabin"/>
              <a:buNone/>
              <a:defRPr/>
            </a:lvl4pPr>
            <a:lvl5pPr indent="0" marL="1828800" rtl="0">
              <a:spcBef>
                <a:spcPts val="0"/>
              </a:spcBef>
              <a:buFont typeface="Cabin"/>
              <a:buNone/>
              <a:defRPr/>
            </a:lvl5pPr>
            <a:lvl6pPr indent="0" marL="2286000" rtl="0">
              <a:spcBef>
                <a:spcPts val="0"/>
              </a:spcBef>
              <a:buFont typeface="Cabin"/>
              <a:buNone/>
              <a:defRPr/>
            </a:lvl6pPr>
            <a:lvl7pPr indent="0" marL="2743200" rtl="0">
              <a:spcBef>
                <a:spcPts val="0"/>
              </a:spcBef>
              <a:buFont typeface="Cabin"/>
              <a:buNone/>
              <a:defRPr/>
            </a:lvl7pPr>
            <a:lvl8pPr indent="0" marL="3200400" rtl="0">
              <a:spcBef>
                <a:spcPts val="0"/>
              </a:spcBef>
              <a:buFont typeface="Cabin"/>
              <a:buNone/>
              <a:defRPr/>
            </a:lvl8pPr>
            <a:lvl9pPr indent="0" marL="3657600" rtl="0">
              <a:spcBef>
                <a:spcPts val="0"/>
              </a:spcBef>
              <a:buFont typeface="Cabin"/>
              <a:buNone/>
              <a:defRPr/>
            </a:lvl9pPr>
          </a:lstStyle>
          <a:p/>
        </p:txBody>
      </p:sp>
      <p:sp>
        <p:nvSpPr>
          <p:cNvPr id="121" name="Shape 121"/>
          <p:cNvSpPr txBox="1"/>
          <p:nvPr>
            <p:ph idx="2" type="body"/>
          </p:nvPr>
        </p:nvSpPr>
        <p:spPr>
          <a:xfrm>
            <a:off x="630237" y="2505075"/>
            <a:ext cx="386873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Char char="●"/>
              <a:defRPr/>
            </a:lvl1pPr>
            <a:lvl2pPr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Char char="●"/>
              <a:defRPr/>
            </a:lvl2pPr>
            <a:lvl3pPr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Char char="–"/>
              <a:defRPr/>
            </a:lvl3pPr>
            <a:lvl4pPr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Char char="●"/>
              <a:defRPr/>
            </a:lvl4pPr>
            <a:lvl5pPr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Char char="–"/>
              <a:defRPr/>
            </a:lvl5pPr>
            <a:lvl6pPr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Char char="●"/>
              <a:defRPr/>
            </a:lvl6pPr>
            <a:lvl7pPr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Char char="●"/>
              <a:defRPr/>
            </a:lvl7pPr>
            <a:lvl8pPr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Char char="●"/>
              <a:defRPr/>
            </a:lvl8pPr>
            <a:lvl9pPr indent="162560" marL="0" marR="0" rtl="0" algn="l">
              <a:lnSpc>
                <a:spcPct val="100000"/>
              </a:lnSpc>
              <a:spcBef>
                <a:spcPts val="601"/>
              </a:spcBef>
              <a:spcAft>
                <a:spcPts val="1417"/>
              </a:spcAft>
              <a:buClr>
                <a:srgbClr val="3891A7"/>
              </a:buClr>
              <a:buFont typeface="Noto Symbol"/>
              <a:buChar char="●"/>
              <a:defRPr/>
            </a:lvl9pPr>
          </a:lstStyle>
          <a:p/>
        </p:txBody>
      </p:sp>
      <p:sp>
        <p:nvSpPr>
          <p:cNvPr id="122" name="Shape 122"/>
          <p:cNvSpPr txBox="1"/>
          <p:nvPr>
            <p:ph idx="3" type="body"/>
          </p:nvPr>
        </p:nvSpPr>
        <p:spPr>
          <a:xfrm>
            <a:off x="4629150" y="1681163"/>
            <a:ext cx="388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marL="0" rtl="0">
              <a:spcBef>
                <a:spcPts val="0"/>
              </a:spcBef>
              <a:buFont typeface="Cabin"/>
              <a:buNone/>
              <a:defRPr/>
            </a:lvl1pPr>
            <a:lvl2pPr indent="0" marL="457200" rtl="0">
              <a:spcBef>
                <a:spcPts val="0"/>
              </a:spcBef>
              <a:buFont typeface="Cabin"/>
              <a:buNone/>
              <a:defRPr/>
            </a:lvl2pPr>
            <a:lvl3pPr indent="0" marL="914400" rtl="0">
              <a:spcBef>
                <a:spcPts val="0"/>
              </a:spcBef>
              <a:buFont typeface="Cabin"/>
              <a:buNone/>
              <a:defRPr/>
            </a:lvl3pPr>
            <a:lvl4pPr indent="0" marL="1371600" rtl="0">
              <a:spcBef>
                <a:spcPts val="0"/>
              </a:spcBef>
              <a:buFont typeface="Cabin"/>
              <a:buNone/>
              <a:defRPr/>
            </a:lvl4pPr>
            <a:lvl5pPr indent="0" marL="1828800" rtl="0">
              <a:spcBef>
                <a:spcPts val="0"/>
              </a:spcBef>
              <a:buFont typeface="Cabin"/>
              <a:buNone/>
              <a:defRPr/>
            </a:lvl5pPr>
            <a:lvl6pPr indent="0" marL="2286000" rtl="0">
              <a:spcBef>
                <a:spcPts val="0"/>
              </a:spcBef>
              <a:buFont typeface="Cabin"/>
              <a:buNone/>
              <a:defRPr/>
            </a:lvl6pPr>
            <a:lvl7pPr indent="0" marL="2743200" rtl="0">
              <a:spcBef>
                <a:spcPts val="0"/>
              </a:spcBef>
              <a:buFont typeface="Cabin"/>
              <a:buNone/>
              <a:defRPr/>
            </a:lvl7pPr>
            <a:lvl8pPr indent="0" marL="3200400" rtl="0">
              <a:spcBef>
                <a:spcPts val="0"/>
              </a:spcBef>
              <a:buFont typeface="Cabin"/>
              <a:buNone/>
              <a:defRPr/>
            </a:lvl8pPr>
            <a:lvl9pPr indent="0" marL="3657600" rtl="0">
              <a:spcBef>
                <a:spcPts val="0"/>
              </a:spcBef>
              <a:buFont typeface="Cabin"/>
              <a:buNone/>
              <a:defRPr/>
            </a:lvl9pPr>
          </a:lstStyle>
          <a:p/>
        </p:txBody>
      </p:sp>
      <p:sp>
        <p:nvSpPr>
          <p:cNvPr id="123" name="Shape 123"/>
          <p:cNvSpPr txBox="1"/>
          <p:nvPr>
            <p:ph idx="4" type="body"/>
          </p:nvPr>
        </p:nvSpPr>
        <p:spPr>
          <a:xfrm>
            <a:off x="4629150" y="2505075"/>
            <a:ext cx="388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Char char="●"/>
              <a:defRPr/>
            </a:lvl1pPr>
            <a:lvl2pPr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Char char="●"/>
              <a:defRPr/>
            </a:lvl2pPr>
            <a:lvl3pPr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Char char="–"/>
              <a:defRPr/>
            </a:lvl3pPr>
            <a:lvl4pPr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Char char="●"/>
              <a:defRPr/>
            </a:lvl4pPr>
            <a:lvl5pPr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Char char="–"/>
              <a:defRPr/>
            </a:lvl5pPr>
            <a:lvl6pPr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Char char="●"/>
              <a:defRPr/>
            </a:lvl6pPr>
            <a:lvl7pPr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Char char="●"/>
              <a:defRPr/>
            </a:lvl7pPr>
            <a:lvl8pPr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Char char="●"/>
              <a:defRPr/>
            </a:lvl8pPr>
            <a:lvl9pPr indent="162560" marL="0" marR="0" rtl="0" algn="l">
              <a:lnSpc>
                <a:spcPct val="100000"/>
              </a:lnSpc>
              <a:spcBef>
                <a:spcPts val="601"/>
              </a:spcBef>
              <a:spcAft>
                <a:spcPts val="1417"/>
              </a:spcAft>
              <a:buClr>
                <a:srgbClr val="3891A7"/>
              </a:buClr>
              <a:buFont typeface="Noto Symbol"/>
              <a:buChar char="●"/>
              <a:defRPr/>
            </a:lvl9pPr>
          </a:lstStyle>
          <a:p/>
        </p:txBody>
      </p:sp>
      <p:sp>
        <p:nvSpPr>
          <p:cNvPr id="124" name="Shape 124"/>
          <p:cNvSpPr txBox="1"/>
          <p:nvPr>
            <p:ph idx="10" type="dt"/>
          </p:nvPr>
        </p:nvSpPr>
        <p:spPr>
          <a:xfrm>
            <a:off x="3581278" y="6305400"/>
            <a:ext cx="2133360" cy="47591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bin"/>
              <a:buNone/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25" name="Shape 125"/>
          <p:cNvSpPr txBox="1"/>
          <p:nvPr>
            <p:ph idx="11" type="ftr"/>
          </p:nvPr>
        </p:nvSpPr>
        <p:spPr>
          <a:xfrm>
            <a:off x="5715000" y="6305400"/>
            <a:ext cx="2895120" cy="47591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spcBef>
                <a:spcPts val="0"/>
              </a:spcBef>
              <a:buClr>
                <a:schemeClr val="dk1"/>
              </a:buClr>
              <a:buFont typeface="Times New Roman"/>
              <a:buNone/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26" name="Shape 126"/>
          <p:cNvSpPr txBox="1"/>
          <p:nvPr>
            <p:ph idx="12" type="sldNum"/>
          </p:nvPr>
        </p:nvSpPr>
        <p:spPr>
          <a:xfrm>
            <a:off x="8613720" y="6305400"/>
            <a:ext cx="456838" cy="475919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>
            <a:lvl1pPr indent="0" marL="0" marR="0" rtl="0" algn="l">
              <a:spcBef>
                <a:spcPts val="0"/>
              </a:spcBef>
              <a:spcAft>
                <a:spcPts val="0"/>
              </a:spcAft>
              <a:buNone/>
              <a:defRPr b="0" baseline="0" i="0" sz="1800" u="none" cap="none" strike="noStrik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defRPr>
            </a:lvl1pPr>
          </a:lstStyle>
          <a:p>
            <a:pPr indent="0" lvl="0" marL="0">
              <a:spcBef>
                <a:spcPts val="0"/>
              </a:spcBef>
              <a:buClr>
                <a:srgbClr val="000000"/>
              </a:buClr>
              <a:buSzPct val="25000"/>
              <a:buFont typeface="Cabin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/>
          <p:nvPr>
            <p:ph type="title"/>
          </p:nvPr>
        </p:nvSpPr>
        <p:spPr>
          <a:xfrm>
            <a:off x="1435679" y="274680"/>
            <a:ext cx="7497719" cy="114263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 algn="l"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Font typeface="Cabin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129" name="Shape 129"/>
          <p:cNvSpPr txBox="1"/>
          <p:nvPr>
            <p:ph idx="10" type="dt"/>
          </p:nvPr>
        </p:nvSpPr>
        <p:spPr>
          <a:xfrm>
            <a:off x="3581278" y="6305400"/>
            <a:ext cx="2133360" cy="47591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bin"/>
              <a:buNone/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30" name="Shape 130"/>
          <p:cNvSpPr txBox="1"/>
          <p:nvPr>
            <p:ph idx="11" type="ftr"/>
          </p:nvPr>
        </p:nvSpPr>
        <p:spPr>
          <a:xfrm>
            <a:off x="5715000" y="6305400"/>
            <a:ext cx="2895120" cy="47591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spcBef>
                <a:spcPts val="0"/>
              </a:spcBef>
              <a:buClr>
                <a:schemeClr val="dk1"/>
              </a:buClr>
              <a:buFont typeface="Times New Roman"/>
              <a:buNone/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31" name="Shape 131"/>
          <p:cNvSpPr txBox="1"/>
          <p:nvPr>
            <p:ph idx="12" type="sldNum"/>
          </p:nvPr>
        </p:nvSpPr>
        <p:spPr>
          <a:xfrm>
            <a:off x="8613720" y="6305400"/>
            <a:ext cx="456838" cy="475919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>
            <a:lvl1pPr indent="0" marL="0" marR="0" rtl="0" algn="l">
              <a:spcBef>
                <a:spcPts val="0"/>
              </a:spcBef>
              <a:spcAft>
                <a:spcPts val="0"/>
              </a:spcAft>
              <a:buNone/>
              <a:defRPr b="0" baseline="0" i="0" sz="1800" u="none" cap="none" strike="noStrik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defRPr>
            </a:lvl1pPr>
          </a:lstStyle>
          <a:p>
            <a:pPr indent="0" lvl="0" marL="0">
              <a:spcBef>
                <a:spcPts val="0"/>
              </a:spcBef>
              <a:buClr>
                <a:srgbClr val="000000"/>
              </a:buClr>
              <a:buSzPct val="25000"/>
              <a:buFont typeface="Cabin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Tx">
  <p:cSld name="Content with Caption"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/>
          <p:nvPr>
            <p:ph type="title"/>
          </p:nvPr>
        </p:nvSpPr>
        <p:spPr>
          <a:xfrm>
            <a:off x="630237" y="457200"/>
            <a:ext cx="2949575" cy="16001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134" name="Shape 134"/>
          <p:cNvSpPr txBox="1"/>
          <p:nvPr>
            <p:ph idx="1" type="body"/>
          </p:nvPr>
        </p:nvSpPr>
        <p:spPr>
          <a:xfrm>
            <a:off x="3887787" y="987425"/>
            <a:ext cx="4629150" cy="487362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135" name="Shape 135"/>
          <p:cNvSpPr txBox="1"/>
          <p:nvPr>
            <p:ph idx="2" type="body"/>
          </p:nvPr>
        </p:nvSpPr>
        <p:spPr>
          <a:xfrm>
            <a:off x="630237" y="2057400"/>
            <a:ext cx="2949575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rtl="0">
              <a:spcBef>
                <a:spcPts val="0"/>
              </a:spcBef>
              <a:buFont typeface="Cabin"/>
              <a:buNone/>
              <a:defRPr/>
            </a:lvl1pPr>
            <a:lvl2pPr indent="0" marL="457200" rtl="0">
              <a:spcBef>
                <a:spcPts val="0"/>
              </a:spcBef>
              <a:buFont typeface="Cabin"/>
              <a:buNone/>
              <a:defRPr/>
            </a:lvl2pPr>
            <a:lvl3pPr indent="0" marL="914400" rtl="0">
              <a:spcBef>
                <a:spcPts val="0"/>
              </a:spcBef>
              <a:buFont typeface="Cabin"/>
              <a:buNone/>
              <a:defRPr/>
            </a:lvl3pPr>
            <a:lvl4pPr indent="0" marL="1371600" rtl="0">
              <a:spcBef>
                <a:spcPts val="0"/>
              </a:spcBef>
              <a:buFont typeface="Cabin"/>
              <a:buNone/>
              <a:defRPr/>
            </a:lvl4pPr>
            <a:lvl5pPr indent="0" marL="1828800" rtl="0">
              <a:spcBef>
                <a:spcPts val="0"/>
              </a:spcBef>
              <a:buFont typeface="Cabin"/>
              <a:buNone/>
              <a:defRPr/>
            </a:lvl5pPr>
            <a:lvl6pPr indent="0" marL="2286000" rtl="0">
              <a:spcBef>
                <a:spcPts val="0"/>
              </a:spcBef>
              <a:buFont typeface="Cabin"/>
              <a:buNone/>
              <a:defRPr/>
            </a:lvl6pPr>
            <a:lvl7pPr indent="0" marL="2743200" rtl="0">
              <a:spcBef>
                <a:spcPts val="0"/>
              </a:spcBef>
              <a:buFont typeface="Cabin"/>
              <a:buNone/>
              <a:defRPr/>
            </a:lvl7pPr>
            <a:lvl8pPr indent="0" marL="3200400" rtl="0">
              <a:spcBef>
                <a:spcPts val="0"/>
              </a:spcBef>
              <a:buFont typeface="Cabin"/>
              <a:buNone/>
              <a:defRPr/>
            </a:lvl8pPr>
            <a:lvl9pPr indent="0" marL="3657600" rtl="0">
              <a:spcBef>
                <a:spcPts val="0"/>
              </a:spcBef>
              <a:buFont typeface="Cabin"/>
              <a:buNone/>
              <a:defRPr/>
            </a:lvl9pPr>
          </a:lstStyle>
          <a:p/>
        </p:txBody>
      </p:sp>
      <p:sp>
        <p:nvSpPr>
          <p:cNvPr id="136" name="Shape 136"/>
          <p:cNvSpPr txBox="1"/>
          <p:nvPr>
            <p:ph idx="10" type="dt"/>
          </p:nvPr>
        </p:nvSpPr>
        <p:spPr>
          <a:xfrm>
            <a:off x="3581278" y="6305400"/>
            <a:ext cx="2133360" cy="47591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bin"/>
              <a:buNone/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37" name="Shape 137"/>
          <p:cNvSpPr txBox="1"/>
          <p:nvPr>
            <p:ph idx="11" type="ftr"/>
          </p:nvPr>
        </p:nvSpPr>
        <p:spPr>
          <a:xfrm>
            <a:off x="5715000" y="6305400"/>
            <a:ext cx="2895120" cy="47591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spcBef>
                <a:spcPts val="0"/>
              </a:spcBef>
              <a:buClr>
                <a:schemeClr val="dk1"/>
              </a:buClr>
              <a:buFont typeface="Times New Roman"/>
              <a:buNone/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38" name="Shape 138"/>
          <p:cNvSpPr txBox="1"/>
          <p:nvPr>
            <p:ph idx="12" type="sldNum"/>
          </p:nvPr>
        </p:nvSpPr>
        <p:spPr>
          <a:xfrm>
            <a:off x="8613720" y="6305400"/>
            <a:ext cx="456838" cy="475919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>
            <a:lvl1pPr indent="0" marL="0" marR="0" rtl="0" algn="l">
              <a:spcBef>
                <a:spcPts val="0"/>
              </a:spcBef>
              <a:spcAft>
                <a:spcPts val="0"/>
              </a:spcAft>
              <a:buNone/>
              <a:defRPr b="0" baseline="0" i="0" sz="1800" u="none" cap="none" strike="noStrik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defRPr>
            </a:lvl1pPr>
          </a:lstStyle>
          <a:p>
            <a:pPr indent="0" lvl="0" marL="0">
              <a:spcBef>
                <a:spcPts val="0"/>
              </a:spcBef>
              <a:buClr>
                <a:srgbClr val="000000"/>
              </a:buClr>
              <a:buSzPct val="25000"/>
              <a:buFont typeface="Cabin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 txBox="1"/>
          <p:nvPr>
            <p:ph type="ctrTitle"/>
          </p:nvPr>
        </p:nvSpPr>
        <p:spPr>
          <a:xfrm>
            <a:off x="1143000" y="1122362"/>
            <a:ext cx="6858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marL="0" marR="0" rtl="0" algn="ctr"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Font typeface="Cabin"/>
              <a:buNone/>
              <a:defRPr/>
            </a:lvl1pPr>
            <a:lvl2pPr indent="0" marL="0" marR="0" rtl="0" algn="l">
              <a:spcBef>
                <a:spcPts val="0"/>
              </a:spcBef>
              <a:defRPr/>
            </a:lvl2pPr>
            <a:lvl3pPr indent="0" marL="0" marR="0" rtl="0" algn="l">
              <a:spcBef>
                <a:spcPts val="0"/>
              </a:spcBef>
              <a:defRPr/>
            </a:lvl3pPr>
            <a:lvl4pPr indent="0" marL="0" marR="0" rtl="0" algn="l">
              <a:spcBef>
                <a:spcPts val="0"/>
              </a:spcBef>
              <a:defRPr/>
            </a:lvl4pPr>
            <a:lvl5pPr indent="0" marL="0" marR="0" rtl="0" algn="l">
              <a:spcBef>
                <a:spcPts val="0"/>
              </a:spcBef>
              <a:defRPr/>
            </a:lvl5pPr>
            <a:lvl6pPr indent="0" marL="0" marR="0" rtl="0" algn="l">
              <a:spcBef>
                <a:spcPts val="0"/>
              </a:spcBef>
              <a:defRPr/>
            </a:lvl6pPr>
            <a:lvl7pPr indent="0" marL="0" marR="0" rtl="0" algn="l">
              <a:spcBef>
                <a:spcPts val="0"/>
              </a:spcBef>
              <a:defRPr/>
            </a:lvl7pPr>
            <a:lvl8pPr indent="0" marL="0" marR="0" rtl="0" algn="l">
              <a:spcBef>
                <a:spcPts val="0"/>
              </a:spcBef>
              <a:defRPr/>
            </a:lvl8pPr>
            <a:lvl9pPr indent="0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20" name="Shape 20"/>
          <p:cNvSpPr txBox="1"/>
          <p:nvPr>
            <p:ph idx="1" type="subTitle"/>
          </p:nvPr>
        </p:nvSpPr>
        <p:spPr>
          <a:xfrm>
            <a:off x="1143000" y="3602037"/>
            <a:ext cx="6858000" cy="16557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ctr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Cabin"/>
              <a:buNone/>
              <a:defRPr/>
            </a:lvl1pPr>
            <a:lvl2pPr indent="0" marL="457200" marR="0" rtl="0" algn="ctr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/>
            </a:lvl2pPr>
            <a:lvl3pPr indent="0" marL="914400" marR="0" rtl="0" algn="ctr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/>
            </a:lvl3pPr>
            <a:lvl4pPr indent="0" marL="1371600" marR="0" rtl="0" algn="ctr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/>
            </a:lvl4pPr>
            <a:lvl5pPr indent="0" marL="1828800" marR="0" rtl="0" algn="ctr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/>
            </a:lvl5pPr>
            <a:lvl6pPr indent="0" marL="2286000" marR="0" rtl="0" algn="ctr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/>
            </a:lvl6pPr>
            <a:lvl7pPr indent="0" marL="2743200" marR="0" rtl="0" algn="ctr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/>
            </a:lvl7pPr>
            <a:lvl8pPr indent="0" marL="3200400" marR="0" rtl="0" algn="ctr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/>
            </a:lvl8pPr>
            <a:lvl9pPr indent="0" marL="3657600" marR="0" rtl="0" algn="ctr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/>
            </a:lvl9pPr>
          </a:lstStyle>
          <a:p/>
        </p:txBody>
      </p:sp>
      <p:sp>
        <p:nvSpPr>
          <p:cNvPr id="21" name="Shape 21"/>
          <p:cNvSpPr txBox="1"/>
          <p:nvPr>
            <p:ph idx="10" type="dt"/>
          </p:nvPr>
        </p:nvSpPr>
        <p:spPr>
          <a:xfrm>
            <a:off x="3581278" y="6305400"/>
            <a:ext cx="2133360" cy="47591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bin"/>
              <a:buNone/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1" type="ftr"/>
          </p:nvPr>
        </p:nvSpPr>
        <p:spPr>
          <a:xfrm>
            <a:off x="5715000" y="6305400"/>
            <a:ext cx="2895120" cy="47591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spcBef>
                <a:spcPts val="0"/>
              </a:spcBef>
              <a:buClr>
                <a:schemeClr val="dk1"/>
              </a:buClr>
              <a:buFont typeface="Times New Roman"/>
              <a:buNone/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23" name="Shape 23"/>
          <p:cNvSpPr txBox="1"/>
          <p:nvPr>
            <p:ph idx="12" type="sldNum"/>
          </p:nvPr>
        </p:nvSpPr>
        <p:spPr>
          <a:xfrm>
            <a:off x="8613720" y="6305400"/>
            <a:ext cx="456838" cy="475919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>
            <a:lvl1pPr indent="0" marL="0" marR="0" rtl="0" algn="l">
              <a:spcBef>
                <a:spcPts val="0"/>
              </a:spcBef>
              <a:spcAft>
                <a:spcPts val="0"/>
              </a:spcAft>
              <a:buNone/>
              <a:defRPr b="0" baseline="0" i="0" sz="1800" u="none" cap="none" strike="noStrik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defRPr>
            </a:lvl1pPr>
          </a:lstStyle>
          <a:p>
            <a:pPr indent="0" lvl="0" marL="0">
              <a:spcBef>
                <a:spcPts val="0"/>
              </a:spcBef>
              <a:buClr>
                <a:srgbClr val="000000"/>
              </a:buClr>
              <a:buSzPct val="25000"/>
              <a:buFont typeface="Cabin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picTx">
  <p:cSld name="Picture with Caption"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 txBox="1"/>
          <p:nvPr>
            <p:ph type="title"/>
          </p:nvPr>
        </p:nvSpPr>
        <p:spPr>
          <a:xfrm>
            <a:off x="630237" y="457200"/>
            <a:ext cx="2949575" cy="16001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141" name="Shape 141"/>
          <p:cNvSpPr/>
          <p:nvPr>
            <p:ph idx="2" type="pic"/>
          </p:nvPr>
        </p:nvSpPr>
        <p:spPr>
          <a:xfrm>
            <a:off x="3887787" y="987425"/>
            <a:ext cx="4629150" cy="4873624"/>
          </a:xfrm>
          <a:prstGeom prst="rect">
            <a:avLst/>
          </a:prstGeom>
          <a:noFill/>
          <a:ln>
            <a:noFill/>
          </a:ln>
        </p:spPr>
      </p:sp>
      <p:sp>
        <p:nvSpPr>
          <p:cNvPr id="142" name="Shape 142"/>
          <p:cNvSpPr txBox="1"/>
          <p:nvPr>
            <p:ph idx="1" type="body"/>
          </p:nvPr>
        </p:nvSpPr>
        <p:spPr>
          <a:xfrm>
            <a:off x="630237" y="2057400"/>
            <a:ext cx="2949575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rtl="0">
              <a:spcBef>
                <a:spcPts val="0"/>
              </a:spcBef>
              <a:buFont typeface="Cabin"/>
              <a:buNone/>
              <a:defRPr/>
            </a:lvl1pPr>
            <a:lvl2pPr indent="0" marL="457200" rtl="0">
              <a:spcBef>
                <a:spcPts val="0"/>
              </a:spcBef>
              <a:buFont typeface="Cabin"/>
              <a:buNone/>
              <a:defRPr/>
            </a:lvl2pPr>
            <a:lvl3pPr indent="0" marL="914400" rtl="0">
              <a:spcBef>
                <a:spcPts val="0"/>
              </a:spcBef>
              <a:buFont typeface="Cabin"/>
              <a:buNone/>
              <a:defRPr/>
            </a:lvl3pPr>
            <a:lvl4pPr indent="0" marL="1371600" rtl="0">
              <a:spcBef>
                <a:spcPts val="0"/>
              </a:spcBef>
              <a:buFont typeface="Cabin"/>
              <a:buNone/>
              <a:defRPr/>
            </a:lvl4pPr>
            <a:lvl5pPr indent="0" marL="1828800" rtl="0">
              <a:spcBef>
                <a:spcPts val="0"/>
              </a:spcBef>
              <a:buFont typeface="Cabin"/>
              <a:buNone/>
              <a:defRPr/>
            </a:lvl5pPr>
            <a:lvl6pPr indent="0" marL="2286000" rtl="0">
              <a:spcBef>
                <a:spcPts val="0"/>
              </a:spcBef>
              <a:buFont typeface="Cabin"/>
              <a:buNone/>
              <a:defRPr/>
            </a:lvl6pPr>
            <a:lvl7pPr indent="0" marL="2743200" rtl="0">
              <a:spcBef>
                <a:spcPts val="0"/>
              </a:spcBef>
              <a:buFont typeface="Cabin"/>
              <a:buNone/>
              <a:defRPr/>
            </a:lvl7pPr>
            <a:lvl8pPr indent="0" marL="3200400" rtl="0">
              <a:spcBef>
                <a:spcPts val="0"/>
              </a:spcBef>
              <a:buFont typeface="Cabin"/>
              <a:buNone/>
              <a:defRPr/>
            </a:lvl8pPr>
            <a:lvl9pPr indent="0" marL="3657600" rtl="0">
              <a:spcBef>
                <a:spcPts val="0"/>
              </a:spcBef>
              <a:buFont typeface="Cabin"/>
              <a:buNone/>
              <a:defRPr/>
            </a:lvl9pPr>
          </a:lstStyle>
          <a:p/>
        </p:txBody>
      </p:sp>
      <p:sp>
        <p:nvSpPr>
          <p:cNvPr id="143" name="Shape 143"/>
          <p:cNvSpPr txBox="1"/>
          <p:nvPr>
            <p:ph idx="10" type="dt"/>
          </p:nvPr>
        </p:nvSpPr>
        <p:spPr>
          <a:xfrm>
            <a:off x="3581278" y="6305400"/>
            <a:ext cx="2133360" cy="47591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bin"/>
              <a:buNone/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44" name="Shape 144"/>
          <p:cNvSpPr txBox="1"/>
          <p:nvPr>
            <p:ph idx="11" type="ftr"/>
          </p:nvPr>
        </p:nvSpPr>
        <p:spPr>
          <a:xfrm>
            <a:off x="5715000" y="6305400"/>
            <a:ext cx="2895120" cy="47591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spcBef>
                <a:spcPts val="0"/>
              </a:spcBef>
              <a:buClr>
                <a:schemeClr val="dk1"/>
              </a:buClr>
              <a:buFont typeface="Times New Roman"/>
              <a:buNone/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45" name="Shape 145"/>
          <p:cNvSpPr txBox="1"/>
          <p:nvPr>
            <p:ph idx="12" type="sldNum"/>
          </p:nvPr>
        </p:nvSpPr>
        <p:spPr>
          <a:xfrm>
            <a:off x="8613720" y="6305400"/>
            <a:ext cx="456838" cy="475919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>
            <a:lvl1pPr indent="0" marL="0" marR="0" rtl="0" algn="l">
              <a:spcBef>
                <a:spcPts val="0"/>
              </a:spcBef>
              <a:spcAft>
                <a:spcPts val="0"/>
              </a:spcAft>
              <a:buNone/>
              <a:defRPr b="0" baseline="0" i="0" sz="1800" u="none" cap="none" strike="noStrik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defRPr>
            </a:lvl1pPr>
          </a:lstStyle>
          <a:p>
            <a:pPr indent="0" lvl="0" marL="0">
              <a:spcBef>
                <a:spcPts val="0"/>
              </a:spcBef>
              <a:buClr>
                <a:srgbClr val="000000"/>
              </a:buClr>
              <a:buSzPct val="25000"/>
              <a:buFont typeface="Cabin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x">
  <p:cSld name="Title and Vertical Text"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 txBox="1"/>
          <p:nvPr>
            <p:ph type="title"/>
          </p:nvPr>
        </p:nvSpPr>
        <p:spPr>
          <a:xfrm>
            <a:off x="1435679" y="274680"/>
            <a:ext cx="7497719" cy="114263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 algn="l"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Font typeface="Cabin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148" name="Shape 148"/>
          <p:cNvSpPr txBox="1"/>
          <p:nvPr>
            <p:ph idx="1" type="body"/>
          </p:nvPr>
        </p:nvSpPr>
        <p:spPr>
          <a:xfrm rot="5400000">
            <a:off x="2784420" y="99179"/>
            <a:ext cx="4800240" cy="749771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Char char="●"/>
              <a:defRPr/>
            </a:lvl1pPr>
            <a:lvl2pPr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Char char="●"/>
              <a:defRPr/>
            </a:lvl2pPr>
            <a:lvl3pPr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Char char="–"/>
              <a:defRPr/>
            </a:lvl3pPr>
            <a:lvl4pPr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Char char="●"/>
              <a:defRPr/>
            </a:lvl4pPr>
            <a:lvl5pPr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Char char="–"/>
              <a:defRPr/>
            </a:lvl5pPr>
            <a:lvl6pPr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Char char="●"/>
              <a:defRPr/>
            </a:lvl6pPr>
            <a:lvl7pPr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Char char="●"/>
              <a:defRPr/>
            </a:lvl7pPr>
            <a:lvl8pPr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Char char="●"/>
              <a:defRPr/>
            </a:lvl8pPr>
            <a:lvl9pPr indent="162560" marL="0" marR="0" rtl="0" algn="l">
              <a:lnSpc>
                <a:spcPct val="100000"/>
              </a:lnSpc>
              <a:spcBef>
                <a:spcPts val="601"/>
              </a:spcBef>
              <a:spcAft>
                <a:spcPts val="1417"/>
              </a:spcAft>
              <a:buClr>
                <a:srgbClr val="3891A7"/>
              </a:buClr>
              <a:buFont typeface="Noto Symbol"/>
              <a:buChar char="●"/>
              <a:defRPr/>
            </a:lvl9pPr>
          </a:lstStyle>
          <a:p/>
        </p:txBody>
      </p:sp>
      <p:sp>
        <p:nvSpPr>
          <p:cNvPr id="149" name="Shape 149"/>
          <p:cNvSpPr txBox="1"/>
          <p:nvPr>
            <p:ph idx="10" type="dt"/>
          </p:nvPr>
        </p:nvSpPr>
        <p:spPr>
          <a:xfrm>
            <a:off x="3581278" y="6305400"/>
            <a:ext cx="2133360" cy="47591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bin"/>
              <a:buNone/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50" name="Shape 150"/>
          <p:cNvSpPr txBox="1"/>
          <p:nvPr>
            <p:ph idx="11" type="ftr"/>
          </p:nvPr>
        </p:nvSpPr>
        <p:spPr>
          <a:xfrm>
            <a:off x="5715000" y="6305400"/>
            <a:ext cx="2895120" cy="47591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spcBef>
                <a:spcPts val="0"/>
              </a:spcBef>
              <a:buClr>
                <a:schemeClr val="dk1"/>
              </a:buClr>
              <a:buFont typeface="Times New Roman"/>
              <a:buNone/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51" name="Shape 151"/>
          <p:cNvSpPr txBox="1"/>
          <p:nvPr>
            <p:ph idx="12" type="sldNum"/>
          </p:nvPr>
        </p:nvSpPr>
        <p:spPr>
          <a:xfrm>
            <a:off x="8613720" y="6305400"/>
            <a:ext cx="456838" cy="475919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>
            <a:lvl1pPr indent="0" marL="0" marR="0" rtl="0" algn="l">
              <a:spcBef>
                <a:spcPts val="0"/>
              </a:spcBef>
              <a:spcAft>
                <a:spcPts val="0"/>
              </a:spcAft>
              <a:buNone/>
              <a:defRPr b="0" baseline="0" i="0" sz="1800" u="none" cap="none" strike="noStrik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defRPr>
            </a:lvl1pPr>
          </a:lstStyle>
          <a:p>
            <a:pPr indent="0" lvl="0" marL="0">
              <a:spcBef>
                <a:spcPts val="0"/>
              </a:spcBef>
              <a:buClr>
                <a:srgbClr val="000000"/>
              </a:buClr>
              <a:buSzPct val="25000"/>
              <a:buFont typeface="Cabin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itleAndTx">
  <p:cSld name="Vertical Title and Text"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 txBox="1"/>
          <p:nvPr>
            <p:ph type="title"/>
          </p:nvPr>
        </p:nvSpPr>
        <p:spPr>
          <a:xfrm rot="5400000">
            <a:off x="5009357" y="2324893"/>
            <a:ext cx="5973761" cy="1873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 algn="l"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Font typeface="Cabin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154" name="Shape 154"/>
          <p:cNvSpPr txBox="1"/>
          <p:nvPr>
            <p:ph idx="1" type="body"/>
          </p:nvPr>
        </p:nvSpPr>
        <p:spPr>
          <a:xfrm rot="5400000">
            <a:off x="1184275" y="525462"/>
            <a:ext cx="5973761" cy="547211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Char char="●"/>
              <a:defRPr/>
            </a:lvl1pPr>
            <a:lvl2pPr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Char char="●"/>
              <a:defRPr/>
            </a:lvl2pPr>
            <a:lvl3pPr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Char char="–"/>
              <a:defRPr/>
            </a:lvl3pPr>
            <a:lvl4pPr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Char char="●"/>
              <a:defRPr/>
            </a:lvl4pPr>
            <a:lvl5pPr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Char char="–"/>
              <a:defRPr/>
            </a:lvl5pPr>
            <a:lvl6pPr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Char char="●"/>
              <a:defRPr/>
            </a:lvl6pPr>
            <a:lvl7pPr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Char char="●"/>
              <a:defRPr/>
            </a:lvl7pPr>
            <a:lvl8pPr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Char char="●"/>
              <a:defRPr/>
            </a:lvl8pPr>
            <a:lvl9pPr indent="162560" marL="0" marR="0" rtl="0" algn="l">
              <a:lnSpc>
                <a:spcPct val="100000"/>
              </a:lnSpc>
              <a:spcBef>
                <a:spcPts val="601"/>
              </a:spcBef>
              <a:spcAft>
                <a:spcPts val="1417"/>
              </a:spcAft>
              <a:buClr>
                <a:srgbClr val="3891A7"/>
              </a:buClr>
              <a:buFont typeface="Noto Symbol"/>
              <a:buChar char="●"/>
              <a:defRPr/>
            </a:lvl9pPr>
          </a:lstStyle>
          <a:p/>
        </p:txBody>
      </p:sp>
      <p:sp>
        <p:nvSpPr>
          <p:cNvPr id="155" name="Shape 155"/>
          <p:cNvSpPr txBox="1"/>
          <p:nvPr>
            <p:ph idx="10" type="dt"/>
          </p:nvPr>
        </p:nvSpPr>
        <p:spPr>
          <a:xfrm>
            <a:off x="3581278" y="6305400"/>
            <a:ext cx="2133360" cy="47591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bin"/>
              <a:buNone/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56" name="Shape 156"/>
          <p:cNvSpPr txBox="1"/>
          <p:nvPr>
            <p:ph idx="11" type="ftr"/>
          </p:nvPr>
        </p:nvSpPr>
        <p:spPr>
          <a:xfrm>
            <a:off x="5715000" y="6305400"/>
            <a:ext cx="2895120" cy="47591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spcBef>
                <a:spcPts val="0"/>
              </a:spcBef>
              <a:buClr>
                <a:schemeClr val="dk1"/>
              </a:buClr>
              <a:buFont typeface="Times New Roman"/>
              <a:buNone/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57" name="Shape 157"/>
          <p:cNvSpPr txBox="1"/>
          <p:nvPr>
            <p:ph idx="12" type="sldNum"/>
          </p:nvPr>
        </p:nvSpPr>
        <p:spPr>
          <a:xfrm>
            <a:off x="8613720" y="6305400"/>
            <a:ext cx="456838" cy="475919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>
            <a:lvl1pPr indent="0" marL="0" marR="0" rtl="0" algn="l">
              <a:spcBef>
                <a:spcPts val="0"/>
              </a:spcBef>
              <a:spcAft>
                <a:spcPts val="0"/>
              </a:spcAft>
              <a:buNone/>
              <a:defRPr b="0" baseline="0" i="0" sz="1800" u="none" cap="none" strike="noStrik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defRPr>
            </a:lvl1pPr>
          </a:lstStyle>
          <a:p>
            <a:pPr indent="0" lvl="0" marL="0">
              <a:spcBef>
                <a:spcPts val="0"/>
              </a:spcBef>
              <a:buClr>
                <a:srgbClr val="000000"/>
              </a:buClr>
              <a:buSzPct val="25000"/>
              <a:buFont typeface="Cabin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">
  <p:cSld name="Title and Content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/>
          <p:nvPr>
            <p:ph type="title"/>
          </p:nvPr>
        </p:nvSpPr>
        <p:spPr>
          <a:xfrm>
            <a:off x="1432438" y="360000"/>
            <a:ext cx="7406280" cy="147167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rtl="0" algn="l"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Font typeface="Cabin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26" name="Shape 26"/>
          <p:cNvSpPr txBox="1"/>
          <p:nvPr>
            <p:ph idx="1" type="body"/>
          </p:nvPr>
        </p:nvSpPr>
        <p:spPr>
          <a:xfrm>
            <a:off x="457200" y="1604520"/>
            <a:ext cx="8229239" cy="452592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defRPr/>
            </a:lvl1pPr>
            <a:lvl2pPr indent="-76200" marL="6858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2pPr>
            <a:lvl3pPr indent="-101600" marL="11430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3pPr>
            <a:lvl4pPr indent="-114300" marL="16002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4pPr>
            <a:lvl5pPr indent="-114300" marL="20574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5pPr>
            <a:lvl6pPr indent="-114300" marL="25146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6pPr>
            <a:lvl7pPr indent="-114300" marL="29718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7pPr>
            <a:lvl8pPr indent="-114300" marL="34290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8pPr>
            <a:lvl9pPr indent="-114300" marL="38862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0" type="dt"/>
          </p:nvPr>
        </p:nvSpPr>
        <p:spPr>
          <a:xfrm>
            <a:off x="3581278" y="6305400"/>
            <a:ext cx="2133360" cy="47591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bin"/>
              <a:buNone/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28" name="Shape 28"/>
          <p:cNvSpPr txBox="1"/>
          <p:nvPr>
            <p:ph idx="11" type="ftr"/>
          </p:nvPr>
        </p:nvSpPr>
        <p:spPr>
          <a:xfrm>
            <a:off x="5715000" y="6305400"/>
            <a:ext cx="2895120" cy="47591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spcBef>
                <a:spcPts val="0"/>
              </a:spcBef>
              <a:buClr>
                <a:schemeClr val="dk1"/>
              </a:buClr>
              <a:buFont typeface="Times New Roman"/>
              <a:buNone/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29" name="Shape 29"/>
          <p:cNvSpPr txBox="1"/>
          <p:nvPr>
            <p:ph idx="12" type="sldNum"/>
          </p:nvPr>
        </p:nvSpPr>
        <p:spPr>
          <a:xfrm>
            <a:off x="8613720" y="6305400"/>
            <a:ext cx="456838" cy="475919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>
            <a:lvl1pPr indent="0" marL="0" marR="0" rtl="0" algn="l">
              <a:spcBef>
                <a:spcPts val="0"/>
              </a:spcBef>
              <a:spcAft>
                <a:spcPts val="0"/>
              </a:spcAft>
              <a:buNone/>
              <a:defRPr b="0" baseline="0" i="0" sz="1800" u="none" cap="none" strike="noStrik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defRPr>
            </a:lvl1pPr>
          </a:lstStyle>
          <a:p>
            <a:pPr indent="0" lvl="0" marL="0">
              <a:spcBef>
                <a:spcPts val="0"/>
              </a:spcBef>
              <a:buClr>
                <a:srgbClr val="000000"/>
              </a:buClr>
              <a:buSzPct val="25000"/>
              <a:buFont typeface="Cabin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/>
          <p:nvPr>
            <p:ph type="title"/>
          </p:nvPr>
        </p:nvSpPr>
        <p:spPr>
          <a:xfrm>
            <a:off x="623887" y="1709738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32" name="Shape 32"/>
          <p:cNvSpPr txBox="1"/>
          <p:nvPr>
            <p:ph idx="1" type="body"/>
          </p:nvPr>
        </p:nvSpPr>
        <p:spPr>
          <a:xfrm>
            <a:off x="623887" y="4589462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rtl="0">
              <a:spcBef>
                <a:spcPts val="0"/>
              </a:spcBef>
              <a:buClr>
                <a:srgbClr val="888888"/>
              </a:buClr>
              <a:buFont typeface="Cabin"/>
              <a:buNone/>
              <a:defRPr/>
            </a:lvl1pPr>
            <a:lvl2pPr indent="0" marL="4572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2pPr>
            <a:lvl3pPr indent="0" marL="9144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3pPr>
            <a:lvl4pPr indent="0" marL="13716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4pPr>
            <a:lvl5pPr indent="0" marL="18288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5pPr>
            <a:lvl6pPr indent="0" marL="22860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6pPr>
            <a:lvl7pPr indent="0" marL="27432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7pPr>
            <a:lvl8pPr indent="0" marL="32004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8pPr>
            <a:lvl9pPr indent="0" marL="36576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9pPr>
          </a:lstStyle>
          <a:p/>
        </p:txBody>
      </p:sp>
      <p:sp>
        <p:nvSpPr>
          <p:cNvPr id="33" name="Shape 33"/>
          <p:cNvSpPr txBox="1"/>
          <p:nvPr>
            <p:ph idx="10" type="dt"/>
          </p:nvPr>
        </p:nvSpPr>
        <p:spPr>
          <a:xfrm>
            <a:off x="3581278" y="6305400"/>
            <a:ext cx="2133360" cy="47591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bin"/>
              <a:buNone/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34" name="Shape 34"/>
          <p:cNvSpPr txBox="1"/>
          <p:nvPr>
            <p:ph idx="11" type="ftr"/>
          </p:nvPr>
        </p:nvSpPr>
        <p:spPr>
          <a:xfrm>
            <a:off x="5715000" y="6305400"/>
            <a:ext cx="2895120" cy="47591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spcBef>
                <a:spcPts val="0"/>
              </a:spcBef>
              <a:buClr>
                <a:schemeClr val="dk1"/>
              </a:buClr>
              <a:buFont typeface="Times New Roman"/>
              <a:buNone/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35" name="Shape 35"/>
          <p:cNvSpPr txBox="1"/>
          <p:nvPr>
            <p:ph idx="12" type="sldNum"/>
          </p:nvPr>
        </p:nvSpPr>
        <p:spPr>
          <a:xfrm>
            <a:off x="8613720" y="6305400"/>
            <a:ext cx="456838" cy="475919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>
            <a:lvl1pPr indent="0" marL="0" marR="0" rtl="0" algn="l">
              <a:spcBef>
                <a:spcPts val="0"/>
              </a:spcBef>
              <a:spcAft>
                <a:spcPts val="0"/>
              </a:spcAft>
              <a:buNone/>
              <a:defRPr b="0" baseline="0" i="0" sz="1800" u="none" cap="none" strike="noStrik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defRPr>
            </a:lvl1pPr>
          </a:lstStyle>
          <a:p>
            <a:pPr indent="0" lvl="0" marL="0">
              <a:spcBef>
                <a:spcPts val="0"/>
              </a:spcBef>
              <a:buClr>
                <a:srgbClr val="000000"/>
              </a:buClr>
              <a:buSzPct val="25000"/>
              <a:buFont typeface="Cabin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Obj">
  <p:cSld name="Two Conten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/>
          <p:nvPr>
            <p:ph type="title"/>
          </p:nvPr>
        </p:nvSpPr>
        <p:spPr>
          <a:xfrm>
            <a:off x="1432438" y="360000"/>
            <a:ext cx="7406280" cy="147167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rtl="0" algn="l"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Font typeface="Cabin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38" name="Shape 38"/>
          <p:cNvSpPr txBox="1"/>
          <p:nvPr>
            <p:ph idx="1" type="body"/>
          </p:nvPr>
        </p:nvSpPr>
        <p:spPr>
          <a:xfrm>
            <a:off x="457200" y="1604962"/>
            <a:ext cx="4038599" cy="45259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defRPr/>
            </a:lvl1pPr>
            <a:lvl2pPr indent="-76200" marL="6858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2pPr>
            <a:lvl3pPr indent="-101600" marL="11430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3pPr>
            <a:lvl4pPr indent="-114300" marL="16002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4pPr>
            <a:lvl5pPr indent="-114300" marL="20574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5pPr>
            <a:lvl6pPr indent="-114300" marL="25146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6pPr>
            <a:lvl7pPr indent="-114300" marL="29718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7pPr>
            <a:lvl8pPr indent="-114300" marL="34290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8pPr>
            <a:lvl9pPr indent="-114300" marL="38862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648200" y="1604962"/>
            <a:ext cx="4038599" cy="45259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defRPr/>
            </a:lvl1pPr>
            <a:lvl2pPr indent="-76200" marL="6858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2pPr>
            <a:lvl3pPr indent="-101600" marL="11430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3pPr>
            <a:lvl4pPr indent="-114300" marL="16002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4pPr>
            <a:lvl5pPr indent="-114300" marL="20574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5pPr>
            <a:lvl6pPr indent="-114300" marL="25146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6pPr>
            <a:lvl7pPr indent="-114300" marL="29718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7pPr>
            <a:lvl8pPr indent="-114300" marL="34290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8pPr>
            <a:lvl9pPr indent="-114300" marL="38862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0" type="dt"/>
          </p:nvPr>
        </p:nvSpPr>
        <p:spPr>
          <a:xfrm>
            <a:off x="3581278" y="6305400"/>
            <a:ext cx="2133360" cy="47591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bin"/>
              <a:buNone/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41" name="Shape 41"/>
          <p:cNvSpPr txBox="1"/>
          <p:nvPr>
            <p:ph idx="11" type="ftr"/>
          </p:nvPr>
        </p:nvSpPr>
        <p:spPr>
          <a:xfrm>
            <a:off x="5715000" y="6305400"/>
            <a:ext cx="2895120" cy="47591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spcBef>
                <a:spcPts val="0"/>
              </a:spcBef>
              <a:buClr>
                <a:schemeClr val="dk1"/>
              </a:buClr>
              <a:buFont typeface="Times New Roman"/>
              <a:buNone/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42" name="Shape 42"/>
          <p:cNvSpPr txBox="1"/>
          <p:nvPr>
            <p:ph idx="12" type="sldNum"/>
          </p:nvPr>
        </p:nvSpPr>
        <p:spPr>
          <a:xfrm>
            <a:off x="8613720" y="6305400"/>
            <a:ext cx="456838" cy="475919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>
            <a:lvl1pPr indent="0" marL="0" marR="0" rtl="0" algn="l">
              <a:spcBef>
                <a:spcPts val="0"/>
              </a:spcBef>
              <a:spcAft>
                <a:spcPts val="0"/>
              </a:spcAft>
              <a:buNone/>
              <a:defRPr b="0" baseline="0" i="0" sz="1800" u="none" cap="none" strike="noStrik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defRPr>
            </a:lvl1pPr>
          </a:lstStyle>
          <a:p>
            <a:pPr indent="0" lvl="0" marL="0">
              <a:spcBef>
                <a:spcPts val="0"/>
              </a:spcBef>
              <a:buClr>
                <a:srgbClr val="000000"/>
              </a:buClr>
              <a:buSzPct val="25000"/>
              <a:buFont typeface="Cabin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TxTwoObj">
  <p:cSld name="Comparison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/>
          <p:nvPr>
            <p:ph type="title"/>
          </p:nvPr>
        </p:nvSpPr>
        <p:spPr>
          <a:xfrm>
            <a:off x="630237" y="365125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rtl="0" algn="l"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Font typeface="Cabin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45" name="Shape 45"/>
          <p:cNvSpPr txBox="1"/>
          <p:nvPr>
            <p:ph idx="1" type="body"/>
          </p:nvPr>
        </p:nvSpPr>
        <p:spPr>
          <a:xfrm>
            <a:off x="630237" y="1681163"/>
            <a:ext cx="386873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marL="0" rtl="0">
              <a:spcBef>
                <a:spcPts val="0"/>
              </a:spcBef>
              <a:buFont typeface="Cabin"/>
              <a:buNone/>
              <a:defRPr/>
            </a:lvl1pPr>
            <a:lvl2pPr indent="0" marL="457200" rtl="0">
              <a:spcBef>
                <a:spcPts val="0"/>
              </a:spcBef>
              <a:buFont typeface="Calibri"/>
              <a:buNone/>
              <a:defRPr/>
            </a:lvl2pPr>
            <a:lvl3pPr indent="0" marL="914400" rtl="0">
              <a:spcBef>
                <a:spcPts val="0"/>
              </a:spcBef>
              <a:buFont typeface="Calibri"/>
              <a:buNone/>
              <a:defRPr/>
            </a:lvl3pPr>
            <a:lvl4pPr indent="0" marL="1371600" rtl="0">
              <a:spcBef>
                <a:spcPts val="0"/>
              </a:spcBef>
              <a:buFont typeface="Calibri"/>
              <a:buNone/>
              <a:defRPr/>
            </a:lvl4pPr>
            <a:lvl5pPr indent="0" marL="1828800" rtl="0">
              <a:spcBef>
                <a:spcPts val="0"/>
              </a:spcBef>
              <a:buFont typeface="Calibri"/>
              <a:buNone/>
              <a:defRPr/>
            </a:lvl5pPr>
            <a:lvl6pPr indent="0" marL="2286000" rtl="0">
              <a:spcBef>
                <a:spcPts val="0"/>
              </a:spcBef>
              <a:buFont typeface="Calibri"/>
              <a:buNone/>
              <a:defRPr/>
            </a:lvl6pPr>
            <a:lvl7pPr indent="0" marL="2743200" rtl="0">
              <a:spcBef>
                <a:spcPts val="0"/>
              </a:spcBef>
              <a:buFont typeface="Calibri"/>
              <a:buNone/>
              <a:defRPr/>
            </a:lvl7pPr>
            <a:lvl8pPr indent="0" marL="3200400" rtl="0">
              <a:spcBef>
                <a:spcPts val="0"/>
              </a:spcBef>
              <a:buFont typeface="Calibri"/>
              <a:buNone/>
              <a:defRPr/>
            </a:lvl8pPr>
            <a:lvl9pPr indent="0" marL="3657600" rtl="0">
              <a:spcBef>
                <a:spcPts val="0"/>
              </a:spcBef>
              <a:buFont typeface="Calibri"/>
              <a:buNone/>
              <a:defRPr/>
            </a:lvl9pPr>
          </a:lstStyle>
          <a:p/>
        </p:txBody>
      </p:sp>
      <p:sp>
        <p:nvSpPr>
          <p:cNvPr id="46" name="Shape 46"/>
          <p:cNvSpPr txBox="1"/>
          <p:nvPr>
            <p:ph idx="2" type="body"/>
          </p:nvPr>
        </p:nvSpPr>
        <p:spPr>
          <a:xfrm>
            <a:off x="630237" y="2505075"/>
            <a:ext cx="386873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defRPr/>
            </a:lvl1pPr>
            <a:lvl2pPr indent="-76200" marL="6858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2pPr>
            <a:lvl3pPr indent="-101600" marL="11430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3pPr>
            <a:lvl4pPr indent="-114300" marL="16002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4pPr>
            <a:lvl5pPr indent="-114300" marL="20574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5pPr>
            <a:lvl6pPr indent="-114300" marL="25146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6pPr>
            <a:lvl7pPr indent="-114300" marL="29718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7pPr>
            <a:lvl8pPr indent="-114300" marL="34290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8pPr>
            <a:lvl9pPr indent="-114300" marL="38862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3" type="body"/>
          </p:nvPr>
        </p:nvSpPr>
        <p:spPr>
          <a:xfrm>
            <a:off x="4629150" y="1681163"/>
            <a:ext cx="388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marL="0" rtl="0">
              <a:spcBef>
                <a:spcPts val="0"/>
              </a:spcBef>
              <a:buFont typeface="Cabin"/>
              <a:buNone/>
              <a:defRPr/>
            </a:lvl1pPr>
            <a:lvl2pPr indent="0" marL="457200" rtl="0">
              <a:spcBef>
                <a:spcPts val="0"/>
              </a:spcBef>
              <a:buFont typeface="Calibri"/>
              <a:buNone/>
              <a:defRPr/>
            </a:lvl2pPr>
            <a:lvl3pPr indent="0" marL="914400" rtl="0">
              <a:spcBef>
                <a:spcPts val="0"/>
              </a:spcBef>
              <a:buFont typeface="Calibri"/>
              <a:buNone/>
              <a:defRPr/>
            </a:lvl3pPr>
            <a:lvl4pPr indent="0" marL="1371600" rtl="0">
              <a:spcBef>
                <a:spcPts val="0"/>
              </a:spcBef>
              <a:buFont typeface="Calibri"/>
              <a:buNone/>
              <a:defRPr/>
            </a:lvl4pPr>
            <a:lvl5pPr indent="0" marL="1828800" rtl="0">
              <a:spcBef>
                <a:spcPts val="0"/>
              </a:spcBef>
              <a:buFont typeface="Calibri"/>
              <a:buNone/>
              <a:defRPr/>
            </a:lvl5pPr>
            <a:lvl6pPr indent="0" marL="2286000" rtl="0">
              <a:spcBef>
                <a:spcPts val="0"/>
              </a:spcBef>
              <a:buFont typeface="Calibri"/>
              <a:buNone/>
              <a:defRPr/>
            </a:lvl6pPr>
            <a:lvl7pPr indent="0" marL="2743200" rtl="0">
              <a:spcBef>
                <a:spcPts val="0"/>
              </a:spcBef>
              <a:buFont typeface="Calibri"/>
              <a:buNone/>
              <a:defRPr/>
            </a:lvl7pPr>
            <a:lvl8pPr indent="0" marL="3200400" rtl="0">
              <a:spcBef>
                <a:spcPts val="0"/>
              </a:spcBef>
              <a:buFont typeface="Calibri"/>
              <a:buNone/>
              <a:defRPr/>
            </a:lvl8pPr>
            <a:lvl9pPr indent="0" marL="3657600" rtl="0">
              <a:spcBef>
                <a:spcPts val="0"/>
              </a:spcBef>
              <a:buFont typeface="Calibri"/>
              <a:buNone/>
              <a:defRPr/>
            </a:lvl9pPr>
          </a:lstStyle>
          <a:p/>
        </p:txBody>
      </p:sp>
      <p:sp>
        <p:nvSpPr>
          <p:cNvPr id="48" name="Shape 48"/>
          <p:cNvSpPr txBox="1"/>
          <p:nvPr>
            <p:ph idx="4" type="body"/>
          </p:nvPr>
        </p:nvSpPr>
        <p:spPr>
          <a:xfrm>
            <a:off x="4629150" y="2505075"/>
            <a:ext cx="388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defRPr/>
            </a:lvl1pPr>
            <a:lvl2pPr indent="-76200" marL="6858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2pPr>
            <a:lvl3pPr indent="-101600" marL="11430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3pPr>
            <a:lvl4pPr indent="-114300" marL="16002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4pPr>
            <a:lvl5pPr indent="-114300" marL="20574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5pPr>
            <a:lvl6pPr indent="-114300" marL="25146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6pPr>
            <a:lvl7pPr indent="-114300" marL="29718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7pPr>
            <a:lvl8pPr indent="-114300" marL="34290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8pPr>
            <a:lvl9pPr indent="-114300" marL="38862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/>
        </p:txBody>
      </p:sp>
      <p:sp>
        <p:nvSpPr>
          <p:cNvPr id="49" name="Shape 49"/>
          <p:cNvSpPr txBox="1"/>
          <p:nvPr>
            <p:ph idx="10" type="dt"/>
          </p:nvPr>
        </p:nvSpPr>
        <p:spPr>
          <a:xfrm>
            <a:off x="3581278" y="6305400"/>
            <a:ext cx="2133360" cy="47591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bin"/>
              <a:buNone/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50" name="Shape 50"/>
          <p:cNvSpPr txBox="1"/>
          <p:nvPr>
            <p:ph idx="11" type="ftr"/>
          </p:nvPr>
        </p:nvSpPr>
        <p:spPr>
          <a:xfrm>
            <a:off x="5715000" y="6305400"/>
            <a:ext cx="2895120" cy="47591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spcBef>
                <a:spcPts val="0"/>
              </a:spcBef>
              <a:buClr>
                <a:schemeClr val="dk1"/>
              </a:buClr>
              <a:buFont typeface="Times New Roman"/>
              <a:buNone/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51" name="Shape 51"/>
          <p:cNvSpPr txBox="1"/>
          <p:nvPr>
            <p:ph idx="12" type="sldNum"/>
          </p:nvPr>
        </p:nvSpPr>
        <p:spPr>
          <a:xfrm>
            <a:off x="8613720" y="6305400"/>
            <a:ext cx="456838" cy="475919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>
            <a:lvl1pPr indent="0" marL="0" marR="0" rtl="0" algn="l">
              <a:spcBef>
                <a:spcPts val="0"/>
              </a:spcBef>
              <a:spcAft>
                <a:spcPts val="0"/>
              </a:spcAft>
              <a:buNone/>
              <a:defRPr b="0" baseline="0" i="0" sz="1800" u="none" cap="none" strike="noStrik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defRPr>
            </a:lvl1pPr>
          </a:lstStyle>
          <a:p>
            <a:pPr indent="0" lvl="0" marL="0">
              <a:spcBef>
                <a:spcPts val="0"/>
              </a:spcBef>
              <a:buClr>
                <a:srgbClr val="000000"/>
              </a:buClr>
              <a:buSzPct val="25000"/>
              <a:buFont typeface="Cabin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/>
          <p:nvPr>
            <p:ph type="title"/>
          </p:nvPr>
        </p:nvSpPr>
        <p:spPr>
          <a:xfrm>
            <a:off x="1432438" y="360000"/>
            <a:ext cx="7406280" cy="147167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rtl="0" algn="l"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Font typeface="Cabin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54" name="Shape 54"/>
          <p:cNvSpPr txBox="1"/>
          <p:nvPr>
            <p:ph idx="10" type="dt"/>
          </p:nvPr>
        </p:nvSpPr>
        <p:spPr>
          <a:xfrm>
            <a:off x="3581278" y="6305400"/>
            <a:ext cx="2133360" cy="47591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bin"/>
              <a:buNone/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55" name="Shape 55"/>
          <p:cNvSpPr txBox="1"/>
          <p:nvPr>
            <p:ph idx="11" type="ftr"/>
          </p:nvPr>
        </p:nvSpPr>
        <p:spPr>
          <a:xfrm>
            <a:off x="5715000" y="6305400"/>
            <a:ext cx="2895120" cy="47591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spcBef>
                <a:spcPts val="0"/>
              </a:spcBef>
              <a:buClr>
                <a:schemeClr val="dk1"/>
              </a:buClr>
              <a:buFont typeface="Times New Roman"/>
              <a:buNone/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56" name="Shape 56"/>
          <p:cNvSpPr txBox="1"/>
          <p:nvPr>
            <p:ph idx="12" type="sldNum"/>
          </p:nvPr>
        </p:nvSpPr>
        <p:spPr>
          <a:xfrm>
            <a:off x="8613720" y="6305400"/>
            <a:ext cx="456838" cy="475919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>
            <a:lvl1pPr indent="0" marL="0" marR="0" rtl="0" algn="l">
              <a:spcBef>
                <a:spcPts val="0"/>
              </a:spcBef>
              <a:spcAft>
                <a:spcPts val="0"/>
              </a:spcAft>
              <a:buNone/>
              <a:defRPr b="0" baseline="0" i="0" sz="1800" u="none" cap="none" strike="noStrik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defRPr>
            </a:lvl1pPr>
          </a:lstStyle>
          <a:p>
            <a:pPr indent="0" lvl="0" marL="0">
              <a:spcBef>
                <a:spcPts val="0"/>
              </a:spcBef>
              <a:buClr>
                <a:srgbClr val="000000"/>
              </a:buClr>
              <a:buSzPct val="25000"/>
              <a:buFont typeface="Cabin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Tx">
  <p:cSld name="Content with Caption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/>
          <p:nvPr>
            <p:ph type="title"/>
          </p:nvPr>
        </p:nvSpPr>
        <p:spPr>
          <a:xfrm>
            <a:off x="630237" y="457200"/>
            <a:ext cx="2949575" cy="16001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59" name="Shape 59"/>
          <p:cNvSpPr txBox="1"/>
          <p:nvPr>
            <p:ph idx="1" type="body"/>
          </p:nvPr>
        </p:nvSpPr>
        <p:spPr>
          <a:xfrm>
            <a:off x="3887787" y="987425"/>
            <a:ext cx="4629150" cy="487362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60" name="Shape 60"/>
          <p:cNvSpPr txBox="1"/>
          <p:nvPr>
            <p:ph idx="2" type="body"/>
          </p:nvPr>
        </p:nvSpPr>
        <p:spPr>
          <a:xfrm>
            <a:off x="630237" y="2057400"/>
            <a:ext cx="2949575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rtl="0">
              <a:spcBef>
                <a:spcPts val="0"/>
              </a:spcBef>
              <a:buFont typeface="Cabin"/>
              <a:buNone/>
              <a:defRPr/>
            </a:lvl1pPr>
            <a:lvl2pPr indent="0" marL="457200" rtl="0">
              <a:spcBef>
                <a:spcPts val="0"/>
              </a:spcBef>
              <a:buFont typeface="Calibri"/>
              <a:buNone/>
              <a:defRPr/>
            </a:lvl2pPr>
            <a:lvl3pPr indent="0" marL="914400" rtl="0">
              <a:spcBef>
                <a:spcPts val="0"/>
              </a:spcBef>
              <a:buFont typeface="Calibri"/>
              <a:buNone/>
              <a:defRPr/>
            </a:lvl3pPr>
            <a:lvl4pPr indent="0" marL="1371600" rtl="0">
              <a:spcBef>
                <a:spcPts val="0"/>
              </a:spcBef>
              <a:buFont typeface="Calibri"/>
              <a:buNone/>
              <a:defRPr/>
            </a:lvl4pPr>
            <a:lvl5pPr indent="0" marL="1828800" rtl="0">
              <a:spcBef>
                <a:spcPts val="0"/>
              </a:spcBef>
              <a:buFont typeface="Calibri"/>
              <a:buNone/>
              <a:defRPr/>
            </a:lvl5pPr>
            <a:lvl6pPr indent="0" marL="2286000" rtl="0">
              <a:spcBef>
                <a:spcPts val="0"/>
              </a:spcBef>
              <a:buFont typeface="Calibri"/>
              <a:buNone/>
              <a:defRPr/>
            </a:lvl6pPr>
            <a:lvl7pPr indent="0" marL="2743200" rtl="0">
              <a:spcBef>
                <a:spcPts val="0"/>
              </a:spcBef>
              <a:buFont typeface="Calibri"/>
              <a:buNone/>
              <a:defRPr/>
            </a:lvl7pPr>
            <a:lvl8pPr indent="0" marL="3200400" rtl="0">
              <a:spcBef>
                <a:spcPts val="0"/>
              </a:spcBef>
              <a:buFont typeface="Calibri"/>
              <a:buNone/>
              <a:defRPr/>
            </a:lvl8pPr>
            <a:lvl9pPr indent="0" marL="3657600" rtl="0">
              <a:spcBef>
                <a:spcPts val="0"/>
              </a:spcBef>
              <a:buFont typeface="Calibri"/>
              <a:buNone/>
              <a:defRPr/>
            </a:lvl9pPr>
          </a:lstStyle>
          <a:p/>
        </p:txBody>
      </p:sp>
      <p:sp>
        <p:nvSpPr>
          <p:cNvPr id="61" name="Shape 61"/>
          <p:cNvSpPr txBox="1"/>
          <p:nvPr>
            <p:ph idx="10" type="dt"/>
          </p:nvPr>
        </p:nvSpPr>
        <p:spPr>
          <a:xfrm>
            <a:off x="3581278" y="6305400"/>
            <a:ext cx="2133360" cy="47591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bin"/>
              <a:buNone/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62" name="Shape 62"/>
          <p:cNvSpPr txBox="1"/>
          <p:nvPr>
            <p:ph idx="11" type="ftr"/>
          </p:nvPr>
        </p:nvSpPr>
        <p:spPr>
          <a:xfrm>
            <a:off x="5715000" y="6305400"/>
            <a:ext cx="2895120" cy="47591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spcBef>
                <a:spcPts val="0"/>
              </a:spcBef>
              <a:buClr>
                <a:schemeClr val="dk1"/>
              </a:buClr>
              <a:buFont typeface="Times New Roman"/>
              <a:buNone/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63" name="Shape 63"/>
          <p:cNvSpPr txBox="1"/>
          <p:nvPr>
            <p:ph idx="12" type="sldNum"/>
          </p:nvPr>
        </p:nvSpPr>
        <p:spPr>
          <a:xfrm>
            <a:off x="8613720" y="6305400"/>
            <a:ext cx="456838" cy="475919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>
            <a:lvl1pPr indent="0" marL="0" marR="0" rtl="0" algn="l">
              <a:spcBef>
                <a:spcPts val="0"/>
              </a:spcBef>
              <a:spcAft>
                <a:spcPts val="0"/>
              </a:spcAft>
              <a:buNone/>
              <a:defRPr b="0" baseline="0" i="0" sz="1800" u="none" cap="none" strike="noStrik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defRPr>
            </a:lvl1pPr>
          </a:lstStyle>
          <a:p>
            <a:pPr indent="0" lvl="0" marL="0">
              <a:spcBef>
                <a:spcPts val="0"/>
              </a:spcBef>
              <a:buClr>
                <a:srgbClr val="000000"/>
              </a:buClr>
              <a:buSzPct val="25000"/>
              <a:buFont typeface="Cabin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picTx">
  <p:cSld name="Picture with Caption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/>
          <p:nvPr>
            <p:ph type="title"/>
          </p:nvPr>
        </p:nvSpPr>
        <p:spPr>
          <a:xfrm>
            <a:off x="630237" y="457200"/>
            <a:ext cx="2949575" cy="16001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66" name="Shape 66"/>
          <p:cNvSpPr/>
          <p:nvPr>
            <p:ph idx="2" type="pic"/>
          </p:nvPr>
        </p:nvSpPr>
        <p:spPr>
          <a:xfrm>
            <a:off x="3887787" y="987425"/>
            <a:ext cx="4629150" cy="4873624"/>
          </a:xfrm>
          <a:prstGeom prst="rect">
            <a:avLst/>
          </a:prstGeom>
          <a:noFill/>
          <a:ln>
            <a:noFill/>
          </a:ln>
        </p:spPr>
      </p:sp>
      <p:sp>
        <p:nvSpPr>
          <p:cNvPr id="67" name="Shape 67"/>
          <p:cNvSpPr txBox="1"/>
          <p:nvPr>
            <p:ph idx="1" type="body"/>
          </p:nvPr>
        </p:nvSpPr>
        <p:spPr>
          <a:xfrm>
            <a:off x="630237" y="2057400"/>
            <a:ext cx="2949575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rtl="0">
              <a:spcBef>
                <a:spcPts val="0"/>
              </a:spcBef>
              <a:buFont typeface="Cabin"/>
              <a:buNone/>
              <a:defRPr/>
            </a:lvl1pPr>
            <a:lvl2pPr indent="0" marL="457200" rtl="0">
              <a:spcBef>
                <a:spcPts val="0"/>
              </a:spcBef>
              <a:buFont typeface="Calibri"/>
              <a:buNone/>
              <a:defRPr/>
            </a:lvl2pPr>
            <a:lvl3pPr indent="0" marL="914400" rtl="0">
              <a:spcBef>
                <a:spcPts val="0"/>
              </a:spcBef>
              <a:buFont typeface="Calibri"/>
              <a:buNone/>
              <a:defRPr/>
            </a:lvl3pPr>
            <a:lvl4pPr indent="0" marL="1371600" rtl="0">
              <a:spcBef>
                <a:spcPts val="0"/>
              </a:spcBef>
              <a:buFont typeface="Calibri"/>
              <a:buNone/>
              <a:defRPr/>
            </a:lvl4pPr>
            <a:lvl5pPr indent="0" marL="1828800" rtl="0">
              <a:spcBef>
                <a:spcPts val="0"/>
              </a:spcBef>
              <a:buFont typeface="Calibri"/>
              <a:buNone/>
              <a:defRPr/>
            </a:lvl5pPr>
            <a:lvl6pPr indent="0" marL="2286000" rtl="0">
              <a:spcBef>
                <a:spcPts val="0"/>
              </a:spcBef>
              <a:buFont typeface="Calibri"/>
              <a:buNone/>
              <a:defRPr/>
            </a:lvl6pPr>
            <a:lvl7pPr indent="0" marL="2743200" rtl="0">
              <a:spcBef>
                <a:spcPts val="0"/>
              </a:spcBef>
              <a:buFont typeface="Calibri"/>
              <a:buNone/>
              <a:defRPr/>
            </a:lvl7pPr>
            <a:lvl8pPr indent="0" marL="3200400" rtl="0">
              <a:spcBef>
                <a:spcPts val="0"/>
              </a:spcBef>
              <a:buFont typeface="Calibri"/>
              <a:buNone/>
              <a:defRPr/>
            </a:lvl8pPr>
            <a:lvl9pPr indent="0" marL="3657600" rtl="0">
              <a:spcBef>
                <a:spcPts val="0"/>
              </a:spcBef>
              <a:buFont typeface="Calibri"/>
              <a:buNone/>
              <a:defRPr/>
            </a:lvl9pPr>
          </a:lstStyle>
          <a:p/>
        </p:txBody>
      </p:sp>
      <p:sp>
        <p:nvSpPr>
          <p:cNvPr id="68" name="Shape 68"/>
          <p:cNvSpPr txBox="1"/>
          <p:nvPr>
            <p:ph idx="10" type="dt"/>
          </p:nvPr>
        </p:nvSpPr>
        <p:spPr>
          <a:xfrm>
            <a:off x="3581278" y="6305400"/>
            <a:ext cx="2133360" cy="47591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bin"/>
              <a:buNone/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69" name="Shape 69"/>
          <p:cNvSpPr txBox="1"/>
          <p:nvPr>
            <p:ph idx="11" type="ftr"/>
          </p:nvPr>
        </p:nvSpPr>
        <p:spPr>
          <a:xfrm>
            <a:off x="5715000" y="6305400"/>
            <a:ext cx="2895120" cy="47591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spcBef>
                <a:spcPts val="0"/>
              </a:spcBef>
              <a:buClr>
                <a:schemeClr val="dk1"/>
              </a:buClr>
              <a:buFont typeface="Times New Roman"/>
              <a:buNone/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70" name="Shape 70"/>
          <p:cNvSpPr txBox="1"/>
          <p:nvPr>
            <p:ph idx="12" type="sldNum"/>
          </p:nvPr>
        </p:nvSpPr>
        <p:spPr>
          <a:xfrm>
            <a:off x="8613720" y="6305400"/>
            <a:ext cx="456838" cy="475919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>
            <a:lvl1pPr indent="0" marL="0" marR="0" rtl="0" algn="l">
              <a:spcBef>
                <a:spcPts val="0"/>
              </a:spcBef>
              <a:spcAft>
                <a:spcPts val="0"/>
              </a:spcAft>
              <a:buNone/>
              <a:defRPr b="0" baseline="0" i="0" sz="1800" u="none" cap="none" strike="noStrik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defRPr>
            </a:lvl1pPr>
          </a:lstStyle>
          <a:p>
            <a:pPr indent="0" lvl="0" marL="0">
              <a:spcBef>
                <a:spcPts val="0"/>
              </a:spcBef>
              <a:buClr>
                <a:srgbClr val="000000"/>
              </a:buClr>
              <a:buSzPct val="25000"/>
              <a:buFont typeface="Cabin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noFill/>
      </p:bgPr>
    </p:bg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/>
          <p:nvPr>
            <p:ph type="title"/>
          </p:nvPr>
        </p:nvSpPr>
        <p:spPr>
          <a:xfrm>
            <a:off x="1432438" y="360000"/>
            <a:ext cx="7406280" cy="147167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marL="0" marR="0" rtl="0" algn="l"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Font typeface="Cabin"/>
              <a:buNone/>
              <a:defRPr/>
            </a:lvl1pPr>
            <a:lvl2pPr indent="0" marL="0" marR="0" rtl="0" algn="l">
              <a:spcBef>
                <a:spcPts val="0"/>
              </a:spcBef>
              <a:defRPr/>
            </a:lvl2pPr>
            <a:lvl3pPr indent="0" marL="0" marR="0" rtl="0" algn="l">
              <a:spcBef>
                <a:spcPts val="0"/>
              </a:spcBef>
              <a:defRPr/>
            </a:lvl3pPr>
            <a:lvl4pPr indent="0" marL="0" marR="0" rtl="0" algn="l">
              <a:spcBef>
                <a:spcPts val="0"/>
              </a:spcBef>
              <a:defRPr/>
            </a:lvl4pPr>
            <a:lvl5pPr indent="0" marL="0" marR="0" rtl="0" algn="l">
              <a:spcBef>
                <a:spcPts val="0"/>
              </a:spcBef>
              <a:defRPr/>
            </a:lvl5pPr>
            <a:lvl6pPr indent="0" marL="0" marR="0" rtl="0" algn="l">
              <a:spcBef>
                <a:spcPts val="0"/>
              </a:spcBef>
              <a:defRPr/>
            </a:lvl6pPr>
            <a:lvl7pPr indent="0" marL="0" marR="0" rtl="0" algn="l">
              <a:spcBef>
                <a:spcPts val="0"/>
              </a:spcBef>
              <a:defRPr/>
            </a:lvl7pPr>
            <a:lvl8pPr indent="0" marL="0" marR="0" rtl="0" algn="l">
              <a:spcBef>
                <a:spcPts val="0"/>
              </a:spcBef>
              <a:defRPr/>
            </a:lvl8pPr>
            <a:lvl9pPr indent="0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0" name="Shape 10"/>
          <p:cNvSpPr txBox="1"/>
          <p:nvPr>
            <p:ph idx="10" type="dt"/>
          </p:nvPr>
        </p:nvSpPr>
        <p:spPr>
          <a:xfrm>
            <a:off x="3581278" y="6305400"/>
            <a:ext cx="2133360" cy="47591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bin"/>
              <a:buNone/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1" name="Shape 11"/>
          <p:cNvSpPr txBox="1"/>
          <p:nvPr>
            <p:ph idx="11" type="ftr"/>
          </p:nvPr>
        </p:nvSpPr>
        <p:spPr>
          <a:xfrm>
            <a:off x="5715000" y="6305400"/>
            <a:ext cx="2895120" cy="47591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spcBef>
                <a:spcPts val="0"/>
              </a:spcBef>
              <a:buClr>
                <a:schemeClr val="dk1"/>
              </a:buClr>
              <a:buFont typeface="Times New Roman"/>
              <a:buNone/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613720" y="6305400"/>
            <a:ext cx="456838" cy="475919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>
            <a:lvl1pPr indent="0" marL="0" marR="0" rtl="0" algn="l">
              <a:spcBef>
                <a:spcPts val="0"/>
              </a:spcBef>
              <a:spcAft>
                <a:spcPts val="0"/>
              </a:spcAft>
              <a:buNone/>
              <a:defRPr b="0" baseline="0" i="0" sz="1800" u="none" cap="none" strike="noStrik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defRPr>
            </a:lvl1pPr>
          </a:lstStyle>
          <a:p>
            <a:pPr indent="0" lvl="0" marL="0">
              <a:spcBef>
                <a:spcPts val="0"/>
              </a:spcBef>
              <a:buClr>
                <a:srgbClr val="000000"/>
              </a:buClr>
              <a:buSzPct val="25000"/>
              <a:buFont typeface="Cabin"/>
              <a:buNone/>
            </a:pPr>
            <a:fld id="{00000000-1234-1234-1234-123412341234}" type="slidenum">
              <a:rPr lang="en-US"/>
              <a:t>‹#›</a:t>
            </a:fld>
          </a:p>
        </p:txBody>
      </p:sp>
      <p:sp>
        <p:nvSpPr>
          <p:cNvPr id="13" name="Shape 13"/>
          <p:cNvSpPr txBox="1"/>
          <p:nvPr>
            <p:ph idx="1" type="body"/>
          </p:nvPr>
        </p:nvSpPr>
        <p:spPr>
          <a:xfrm>
            <a:off x="457200" y="1604520"/>
            <a:ext cx="8229239" cy="452592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defRPr/>
            </a:lvl1pPr>
            <a:lvl2pPr indent="-76200" marL="685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2pPr>
            <a:lvl3pPr indent="-101600" marL="1143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3pPr>
            <a:lvl4pPr indent="-114300" marL="1600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4pPr>
            <a:lvl5pPr indent="-114300" marL="20574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5pPr>
            <a:lvl6pPr indent="-114300" marL="25146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6pPr>
            <a:lvl7pPr indent="-114300" marL="2971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7pPr>
            <a:lvl8pPr indent="-114300" marL="3429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8pPr>
            <a:lvl9pPr indent="-114300" marL="3886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noFill/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/>
          <p:nvPr>
            <p:ph type="title"/>
          </p:nvPr>
        </p:nvSpPr>
        <p:spPr>
          <a:xfrm>
            <a:off x="1435679" y="274680"/>
            <a:ext cx="7497719" cy="114263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Font typeface="Cabin"/>
              <a:buNone/>
              <a:defRPr/>
            </a:lvl1pPr>
            <a:lvl2pPr indent="0" marL="0" marR="0" rtl="0" algn="l">
              <a:spcBef>
                <a:spcPts val="0"/>
              </a:spcBef>
              <a:defRPr/>
            </a:lvl2pPr>
            <a:lvl3pPr indent="0" marL="0" marR="0" rtl="0" algn="l">
              <a:spcBef>
                <a:spcPts val="0"/>
              </a:spcBef>
              <a:defRPr/>
            </a:lvl3pPr>
            <a:lvl4pPr indent="0" marL="0" marR="0" rtl="0" algn="l">
              <a:spcBef>
                <a:spcPts val="0"/>
              </a:spcBef>
              <a:defRPr/>
            </a:lvl4pPr>
            <a:lvl5pPr indent="0" marL="0" marR="0" rtl="0" algn="l">
              <a:spcBef>
                <a:spcPts val="0"/>
              </a:spcBef>
              <a:defRPr/>
            </a:lvl5pPr>
            <a:lvl6pPr indent="0" marL="0" marR="0" rtl="0" algn="l">
              <a:spcBef>
                <a:spcPts val="0"/>
              </a:spcBef>
              <a:defRPr/>
            </a:lvl6pPr>
            <a:lvl7pPr indent="0" marL="0" marR="0" rtl="0" algn="l">
              <a:spcBef>
                <a:spcPts val="0"/>
              </a:spcBef>
              <a:defRPr/>
            </a:lvl7pPr>
            <a:lvl8pPr indent="0" marL="0" marR="0" rtl="0" algn="l">
              <a:spcBef>
                <a:spcPts val="0"/>
              </a:spcBef>
              <a:defRPr/>
            </a:lvl8pPr>
            <a:lvl9pPr indent="0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85" name="Shape 85"/>
          <p:cNvSpPr txBox="1"/>
          <p:nvPr>
            <p:ph idx="1" type="body"/>
          </p:nvPr>
        </p:nvSpPr>
        <p:spPr>
          <a:xfrm>
            <a:off x="1435679" y="1447919"/>
            <a:ext cx="7497719" cy="480024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91440" marL="0" marR="0"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Char char="●"/>
              <a:defRPr/>
            </a:lvl1pPr>
            <a:lvl2pPr indent="91440" marL="0" marR="0"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Char char="●"/>
              <a:defRPr/>
            </a:lvl2pPr>
            <a:lvl3pPr indent="152400" marL="0" marR="0"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Char char="–"/>
              <a:defRPr/>
            </a:lvl3pPr>
            <a:lvl4pPr indent="91440" marL="0" marR="0"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Char char="●"/>
              <a:defRPr/>
            </a:lvl4pPr>
            <a:lvl5pPr indent="152400" marL="0" marR="0"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Char char="–"/>
              <a:defRPr/>
            </a:lvl5pPr>
            <a:lvl6pPr indent="91440" marL="0" marR="0"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Char char="●"/>
              <a:defRPr/>
            </a:lvl6pPr>
            <a:lvl7pPr indent="91440" marL="0" marR="0"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Char char="●"/>
              <a:defRPr/>
            </a:lvl7pPr>
            <a:lvl8pPr indent="91440" marL="0" marR="0"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Char char="●"/>
              <a:defRPr/>
            </a:lvl8pPr>
            <a:lvl9pPr indent="162560" marL="0" marR="0" rtl="0" algn="l">
              <a:lnSpc>
                <a:spcPct val="100000"/>
              </a:lnSpc>
              <a:spcBef>
                <a:spcPts val="601"/>
              </a:spcBef>
              <a:spcAft>
                <a:spcPts val="1417"/>
              </a:spcAft>
              <a:buClr>
                <a:srgbClr val="3891A7"/>
              </a:buClr>
              <a:buFont typeface="Noto Symbol"/>
              <a:buChar char="●"/>
              <a:defRPr/>
            </a:lvl9pPr>
          </a:lstStyle>
          <a:p/>
        </p:txBody>
      </p:sp>
      <p:sp>
        <p:nvSpPr>
          <p:cNvPr id="86" name="Shape 86"/>
          <p:cNvSpPr txBox="1"/>
          <p:nvPr>
            <p:ph idx="10" type="dt"/>
          </p:nvPr>
        </p:nvSpPr>
        <p:spPr>
          <a:xfrm>
            <a:off x="3581278" y="6305400"/>
            <a:ext cx="2133360" cy="47591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bin"/>
              <a:buNone/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87" name="Shape 87"/>
          <p:cNvSpPr txBox="1"/>
          <p:nvPr>
            <p:ph idx="11" type="ftr"/>
          </p:nvPr>
        </p:nvSpPr>
        <p:spPr>
          <a:xfrm>
            <a:off x="5715000" y="6305400"/>
            <a:ext cx="2895120" cy="47591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spcBef>
                <a:spcPts val="0"/>
              </a:spcBef>
              <a:buClr>
                <a:schemeClr val="dk1"/>
              </a:buClr>
              <a:buFont typeface="Times New Roman"/>
              <a:buNone/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88" name="Shape 88"/>
          <p:cNvSpPr txBox="1"/>
          <p:nvPr>
            <p:ph idx="12" type="sldNum"/>
          </p:nvPr>
        </p:nvSpPr>
        <p:spPr>
          <a:xfrm>
            <a:off x="8613720" y="6305400"/>
            <a:ext cx="456838" cy="475919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>
            <a:lvl1pPr indent="0" marL="0" marR="0" rtl="0" algn="l">
              <a:spcBef>
                <a:spcPts val="0"/>
              </a:spcBef>
              <a:spcAft>
                <a:spcPts val="0"/>
              </a:spcAft>
              <a:buNone/>
              <a:defRPr b="0" baseline="0" i="0" sz="1800" u="none" cap="none" strike="noStrik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defRPr>
            </a:lvl1pPr>
          </a:lstStyle>
          <a:p>
            <a:pPr indent="0" lvl="0" marL="0">
              <a:spcBef>
                <a:spcPts val="0"/>
              </a:spcBef>
              <a:buClr>
                <a:srgbClr val="000000"/>
              </a:buClr>
              <a:buSzPct val="25000"/>
              <a:buFont typeface="Cabin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dt="0" ftr="0" hdr="0" sldNum="0"/>
  <p:txStyles>
    <p:title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07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05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02.png"/><Relationship Id="rId4" Type="http://schemas.openxmlformats.org/officeDocument/2006/relationships/image" Target="../media/image03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01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00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04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06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3.xml"/><Relationship Id="rId3" Type="http://schemas.openxmlformats.org/officeDocument/2006/relationships/hyperlink" Target="http://www.k12.wa.us/WorldLanguages/CompetencyBasedCredits.aspx" TargetMode="Externa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4.xml"/><Relationship Id="rId3" Type="http://schemas.openxmlformats.org/officeDocument/2006/relationships/hyperlink" Target="http://www.coe.int/t/dg4/linguistic/source/framework_en.pdf" TargetMode="Externa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08.jpg"/><Relationship Id="rId4" Type="http://schemas.openxmlformats.org/officeDocument/2006/relationships/hyperlink" Target="http://actflproficiencyguidelines2012.org/" TargetMode="Externa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0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9.xml"/><Relationship Id="rId3" Type="http://schemas.openxmlformats.org/officeDocument/2006/relationships/hyperlink" Target="http://rubistar.4teachers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 txBox="1"/>
          <p:nvPr>
            <p:ph type="title"/>
          </p:nvPr>
        </p:nvSpPr>
        <p:spPr>
          <a:xfrm>
            <a:off x="1432438" y="360000"/>
            <a:ext cx="7711199" cy="2491199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ct val="25000"/>
              <a:buFont typeface="Cabin"/>
              <a:buNone/>
            </a:pPr>
            <a:r>
              <a:rPr b="1" baseline="0" i="0" lang="en-US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rPr>
              <a:t>STARTALK: Preparing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ct val="25000"/>
              <a:buFont typeface="Cabin"/>
              <a:buNone/>
            </a:pPr>
            <a:r>
              <a:rPr b="1" baseline="0" i="0" lang="en-US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rPr>
              <a:t>Teachers for the </a:t>
            </a:r>
            <a:br>
              <a:rPr b="1" baseline="0" i="0" lang="en-US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rPr>
            </a:br>
            <a:r>
              <a:rPr b="1" baseline="0" i="0" lang="en-US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rPr>
              <a:t>21st Centur</a:t>
            </a:r>
            <a:r>
              <a:rPr b="0" baseline="0" i="0" lang="en-US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rPr>
              <a:t>y</a:t>
            </a:r>
          </a:p>
        </p:txBody>
      </p:sp>
      <p:sp>
        <p:nvSpPr>
          <p:cNvPr id="160" name="Shape 160"/>
          <p:cNvSpPr txBox="1"/>
          <p:nvPr>
            <p:ph idx="1" type="subTitle"/>
          </p:nvPr>
        </p:nvSpPr>
        <p:spPr>
          <a:xfrm>
            <a:off x="1432438" y="3075839"/>
            <a:ext cx="7406280" cy="526679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0" baseline="0" i="0" lang="en-US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rPr>
              <a:t>Day 5 July 14, 2015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4300" u="none" cap="none" strike="noStrike">
              <a:solidFill>
                <a:srgbClr val="572314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pic>
        <p:nvPicPr>
          <p:cNvPr id="161" name="Shape 16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17984" y="4676978"/>
            <a:ext cx="8051482" cy="99139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Shape 223"/>
          <p:cNvSpPr txBox="1"/>
          <p:nvPr>
            <p:ph type="title"/>
          </p:nvPr>
        </p:nvSpPr>
        <p:spPr>
          <a:xfrm>
            <a:off x="1435679" y="274680"/>
            <a:ext cx="7497719" cy="1142639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ct val="25000"/>
              <a:buFont typeface="Calibri"/>
              <a:buNone/>
            </a:pPr>
            <a:r>
              <a:rPr b="0" baseline="0" i="0" lang="en-US" sz="4300" u="none" cap="none" strike="noStrike">
                <a:solidFill>
                  <a:srgbClr val="572314"/>
                </a:solidFill>
                <a:latin typeface="Calibri"/>
                <a:ea typeface="Calibri"/>
                <a:cs typeface="Calibri"/>
                <a:sym typeface="Calibri"/>
              </a:rPr>
              <a:t>Assessment</a:t>
            </a:r>
          </a:p>
        </p:txBody>
      </p:sp>
      <p:sp>
        <p:nvSpPr>
          <p:cNvPr id="224" name="Shape 224"/>
          <p:cNvSpPr txBox="1"/>
          <p:nvPr>
            <p:ph idx="1" type="body"/>
          </p:nvPr>
        </p:nvSpPr>
        <p:spPr>
          <a:xfrm>
            <a:off x="1435679" y="1447919"/>
            <a:ext cx="7497719" cy="480024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None/>
            </a:pPr>
            <a:r>
              <a:t/>
            </a:r>
            <a:endParaRPr b="0" baseline="0" i="0" sz="3200" u="none" cap="none" strike="noStrike">
              <a:solidFill>
                <a:srgbClr val="000000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pic>
        <p:nvPicPr>
          <p:cNvPr id="225" name="Shape 22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054240" y="2101680"/>
            <a:ext cx="3034800" cy="265391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Shape 231"/>
          <p:cNvSpPr txBox="1"/>
          <p:nvPr>
            <p:ph type="title"/>
          </p:nvPr>
        </p:nvSpPr>
        <p:spPr>
          <a:xfrm>
            <a:off x="1435679" y="274680"/>
            <a:ext cx="7497719" cy="1142639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Font typeface="Cabin"/>
              <a:buNone/>
            </a:pPr>
            <a:r>
              <a:t/>
            </a:r>
            <a:endParaRPr b="0" baseline="0" i="0" sz="1800" u="none" cap="none" strike="noStrike">
              <a:solidFill>
                <a:srgbClr val="000000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232" name="Shape 232"/>
          <p:cNvSpPr txBox="1"/>
          <p:nvPr>
            <p:ph idx="1" type="body"/>
          </p:nvPr>
        </p:nvSpPr>
        <p:spPr>
          <a:xfrm>
            <a:off x="1435679" y="1447919"/>
            <a:ext cx="7497719" cy="480024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None/>
            </a:pPr>
            <a:r>
              <a:t/>
            </a:r>
            <a:endParaRPr b="0" baseline="0" i="0" sz="3200" u="none" cap="none" strike="noStrike">
              <a:solidFill>
                <a:srgbClr val="000000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pic>
        <p:nvPicPr>
          <p:cNvPr id="233" name="Shape 23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38079" y="1219320"/>
            <a:ext cx="2730240" cy="472392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4" name="Shape 23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105519" y="1185840"/>
            <a:ext cx="2984039" cy="493991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Shape 240"/>
          <p:cNvSpPr txBox="1"/>
          <p:nvPr>
            <p:ph type="title"/>
          </p:nvPr>
        </p:nvSpPr>
        <p:spPr>
          <a:xfrm>
            <a:off x="1435679" y="274680"/>
            <a:ext cx="7497719" cy="1142639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ct val="25000"/>
              <a:buFont typeface="Calibri"/>
              <a:buNone/>
            </a:pPr>
            <a:r>
              <a:rPr b="0" baseline="0" i="0" lang="en-US" sz="4300" u="none" cap="none" strike="noStrike">
                <a:solidFill>
                  <a:srgbClr val="572314"/>
                </a:solidFill>
                <a:latin typeface="Calibri"/>
                <a:ea typeface="Calibri"/>
                <a:cs typeface="Calibri"/>
                <a:sym typeface="Calibri"/>
              </a:rPr>
              <a:t>Assessment for singing</a:t>
            </a:r>
          </a:p>
        </p:txBody>
      </p:sp>
      <p:sp>
        <p:nvSpPr>
          <p:cNvPr id="241" name="Shape 241"/>
          <p:cNvSpPr txBox="1"/>
          <p:nvPr>
            <p:ph idx="1" type="body"/>
          </p:nvPr>
        </p:nvSpPr>
        <p:spPr>
          <a:xfrm>
            <a:off x="1435679" y="1447919"/>
            <a:ext cx="7497719" cy="480024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None/>
            </a:pPr>
            <a:r>
              <a:t/>
            </a:r>
            <a:endParaRPr b="0" baseline="0" i="0" sz="3200" u="none" cap="none" strike="noStrike">
              <a:solidFill>
                <a:srgbClr val="000000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pic>
        <p:nvPicPr>
          <p:cNvPr id="242" name="Shape 24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90880" y="1974959"/>
            <a:ext cx="3161879" cy="290807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Shape 248"/>
          <p:cNvSpPr txBox="1"/>
          <p:nvPr>
            <p:ph type="title"/>
          </p:nvPr>
        </p:nvSpPr>
        <p:spPr>
          <a:xfrm>
            <a:off x="1435679" y="274680"/>
            <a:ext cx="7497719" cy="1142639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ct val="25000"/>
              <a:buFont typeface="Calibri"/>
              <a:buNone/>
            </a:pPr>
            <a:r>
              <a:rPr b="0" baseline="0" i="0" lang="en-US" sz="4300" u="none" cap="none" strike="noStrike">
                <a:solidFill>
                  <a:srgbClr val="572314"/>
                </a:solidFill>
                <a:latin typeface="Calibri"/>
                <a:ea typeface="Calibri"/>
                <a:cs typeface="Calibri"/>
                <a:sym typeface="Calibri"/>
              </a:rPr>
              <a:t>Oral assessment</a:t>
            </a:r>
          </a:p>
        </p:txBody>
      </p:sp>
      <p:sp>
        <p:nvSpPr>
          <p:cNvPr id="249" name="Shape 249"/>
          <p:cNvSpPr txBox="1"/>
          <p:nvPr>
            <p:ph idx="1" type="body"/>
          </p:nvPr>
        </p:nvSpPr>
        <p:spPr>
          <a:xfrm>
            <a:off x="1435679" y="1447919"/>
            <a:ext cx="7497719" cy="480024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None/>
            </a:pPr>
            <a:r>
              <a:t/>
            </a:r>
            <a:endParaRPr b="0" baseline="0" i="0" sz="3200" u="none" cap="none" strike="noStrike">
              <a:solidFill>
                <a:srgbClr val="000000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pic>
        <p:nvPicPr>
          <p:cNvPr id="250" name="Shape 25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435679" y="1160279"/>
            <a:ext cx="9208439" cy="573551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Shape 256"/>
          <p:cNvSpPr txBox="1"/>
          <p:nvPr>
            <p:ph type="title"/>
          </p:nvPr>
        </p:nvSpPr>
        <p:spPr>
          <a:xfrm>
            <a:off x="1435679" y="274680"/>
            <a:ext cx="7497719" cy="1142639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ct val="25000"/>
              <a:buFont typeface="Calibri"/>
              <a:buNone/>
            </a:pPr>
            <a:r>
              <a:rPr b="0" baseline="0" i="0" lang="en-US" sz="4300" u="none" cap="none" strike="noStrike">
                <a:solidFill>
                  <a:srgbClr val="572314"/>
                </a:solidFill>
                <a:latin typeface="Calibri"/>
                <a:ea typeface="Calibri"/>
                <a:cs typeface="Calibri"/>
                <a:sym typeface="Calibri"/>
              </a:rPr>
              <a:t>Small book rubric</a:t>
            </a:r>
          </a:p>
        </p:txBody>
      </p:sp>
      <p:sp>
        <p:nvSpPr>
          <p:cNvPr id="257" name="Shape 257"/>
          <p:cNvSpPr txBox="1"/>
          <p:nvPr>
            <p:ph idx="1" type="body"/>
          </p:nvPr>
        </p:nvSpPr>
        <p:spPr>
          <a:xfrm>
            <a:off x="1435679" y="1447919"/>
            <a:ext cx="7497719" cy="480024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None/>
            </a:pPr>
            <a:r>
              <a:t/>
            </a:r>
            <a:endParaRPr b="0" baseline="0" i="0" sz="3200" u="none" cap="none" strike="noStrike">
              <a:solidFill>
                <a:srgbClr val="000000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pic>
        <p:nvPicPr>
          <p:cNvPr id="258" name="Shape 25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435679" y="1137959"/>
            <a:ext cx="8535600" cy="708155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63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Shape 264"/>
          <p:cNvSpPr txBox="1"/>
          <p:nvPr>
            <p:ph type="title"/>
          </p:nvPr>
        </p:nvSpPr>
        <p:spPr>
          <a:xfrm>
            <a:off x="1435679" y="274680"/>
            <a:ext cx="7497719" cy="1142639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Font typeface="Cabin"/>
              <a:buNone/>
            </a:pPr>
            <a:r>
              <a:t/>
            </a:r>
            <a:endParaRPr b="0" baseline="0" i="0" sz="1800" u="none" cap="none" strike="noStrike">
              <a:solidFill>
                <a:srgbClr val="000000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265" name="Shape 265"/>
          <p:cNvSpPr txBox="1"/>
          <p:nvPr>
            <p:ph idx="1" type="body"/>
          </p:nvPr>
        </p:nvSpPr>
        <p:spPr>
          <a:xfrm>
            <a:off x="1435679" y="1447919"/>
            <a:ext cx="7497719" cy="480024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000000"/>
              </a:buClr>
              <a:buFont typeface="Noto Symbol"/>
              <a:buNone/>
            </a:pPr>
            <a:r>
              <a:t/>
            </a:r>
            <a:endParaRPr b="0" baseline="0" i="0" sz="3200" u="none" cap="none" strike="noStrike">
              <a:solidFill>
                <a:srgbClr val="000000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pic>
        <p:nvPicPr>
          <p:cNvPr id="266" name="Shape 26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435679" y="-1664999"/>
            <a:ext cx="7065359" cy="888083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Shape 272"/>
          <p:cNvSpPr txBox="1"/>
          <p:nvPr>
            <p:ph type="title"/>
          </p:nvPr>
        </p:nvSpPr>
        <p:spPr>
          <a:xfrm>
            <a:off x="1435679" y="274680"/>
            <a:ext cx="7497719" cy="1142639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ct val="25000"/>
              <a:buFont typeface="Calibri"/>
              <a:buNone/>
            </a:pPr>
            <a:r>
              <a:rPr b="0" baseline="0" i="0" lang="en-US" sz="4300" u="none" cap="none" strike="noStrike">
                <a:solidFill>
                  <a:srgbClr val="572314"/>
                </a:solidFill>
                <a:latin typeface="Calibri"/>
                <a:ea typeface="Calibri"/>
                <a:cs typeface="Calibri"/>
                <a:sym typeface="Calibri"/>
              </a:rPr>
              <a:t>Group task</a:t>
            </a:r>
          </a:p>
        </p:txBody>
      </p:sp>
      <p:sp>
        <p:nvSpPr>
          <p:cNvPr id="273" name="Shape 273"/>
          <p:cNvSpPr txBox="1"/>
          <p:nvPr>
            <p:ph idx="1" type="body"/>
          </p:nvPr>
        </p:nvSpPr>
        <p:spPr>
          <a:xfrm>
            <a:off x="1435679" y="1447919"/>
            <a:ext cx="7497719" cy="480024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Noto Symbol"/>
              <a:buChar char="●"/>
            </a:pPr>
            <a:r>
              <a:rPr b="0" baseline="0" i="0" lang="en-US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Take one element of your unit/ any activity we have brainstormed</a:t>
            </a:r>
          </a:p>
          <a:p>
            <a:pPr indent="0" lvl="0" marL="0" marR="0" rtl="0" algn="l">
              <a:lnSpc>
                <a:spcPct val="100000"/>
              </a:lnSpc>
              <a:spcBef>
                <a:spcPts val="2018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Noto Symbol"/>
              <a:buChar char="●"/>
            </a:pPr>
            <a:r>
              <a:rPr b="0" baseline="0" i="0" lang="en-US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Create an assessment for it – a can-do, performance</a:t>
            </a:r>
          </a:p>
          <a:p>
            <a:pPr indent="0" lvl="0" marL="0" marR="0" rtl="0" algn="l">
              <a:lnSpc>
                <a:spcPct val="100000"/>
              </a:lnSpc>
              <a:spcBef>
                <a:spcPts val="2018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Noto Symbol"/>
              <a:buChar char="●"/>
            </a:pPr>
            <a:r>
              <a:rPr b="0" baseline="0" i="0" lang="en-US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Create a rubric for how you would “grade” the performance</a:t>
            </a:r>
          </a:p>
          <a:p>
            <a:pPr indent="0" lvl="0" marL="0" marR="0" rtl="0" algn="l">
              <a:lnSpc>
                <a:spcPct val="100000"/>
              </a:lnSpc>
              <a:spcBef>
                <a:spcPts val="2018"/>
              </a:spcBef>
              <a:spcAft>
                <a:spcPts val="1417"/>
              </a:spcAft>
              <a:buClr>
                <a:srgbClr val="3891A7"/>
              </a:buClr>
              <a:buSzPct val="80000"/>
              <a:buFont typeface="Noto Symbol"/>
              <a:buChar char="●"/>
            </a:pPr>
            <a:r>
              <a:rPr b="0" baseline="0" i="0" lang="en-US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Share with class</a:t>
            </a:r>
          </a:p>
        </p:txBody>
      </p:sp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78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Shape 279"/>
          <p:cNvSpPr txBox="1"/>
          <p:nvPr>
            <p:ph type="title"/>
          </p:nvPr>
        </p:nvSpPr>
        <p:spPr>
          <a:xfrm>
            <a:off x="1435679" y="274680"/>
            <a:ext cx="7497719" cy="1142639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ct val="25000"/>
              <a:buFont typeface="Cabin"/>
              <a:buNone/>
            </a:pPr>
            <a:r>
              <a:rPr b="0" baseline="0" i="0" lang="en-US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rPr>
              <a:t>What is proficiency?</a:t>
            </a:r>
          </a:p>
        </p:txBody>
      </p:sp>
      <p:sp>
        <p:nvSpPr>
          <p:cNvPr id="280" name="Shape 280"/>
          <p:cNvSpPr txBox="1"/>
          <p:nvPr>
            <p:ph idx="1" type="body"/>
          </p:nvPr>
        </p:nvSpPr>
        <p:spPr>
          <a:xfrm>
            <a:off x="1435679" y="1447919"/>
            <a:ext cx="7497719" cy="480024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Noto Symbol"/>
              <a:buChar char="●"/>
            </a:pPr>
            <a:r>
              <a:rPr b="0" baseline="0" i="0" lang="en-US" sz="3200" u="none" cap="none" strike="noStrik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rPr>
              <a:t>functional language ability</a:t>
            </a:r>
          </a:p>
          <a:p>
            <a:pPr indent="0" lvl="0" marL="0" marR="0" rtl="0" algn="l">
              <a:lnSpc>
                <a:spcPct val="100000"/>
              </a:lnSpc>
              <a:spcBef>
                <a:spcPts val="2018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Noto Symbol"/>
              <a:buChar char="●"/>
            </a:pPr>
            <a:r>
              <a:rPr b="0" baseline="0" i="0" lang="en-US" sz="3200" u="none" cap="none" strike="noStrik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rPr>
              <a:t>what someone can DO in the language</a:t>
            </a:r>
          </a:p>
          <a:p>
            <a:pPr indent="0" lvl="0" marL="0" marR="0" rtl="0" algn="l">
              <a:lnSpc>
                <a:spcPct val="100000"/>
              </a:lnSpc>
              <a:spcBef>
                <a:spcPts val="2018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Noto Symbol"/>
              <a:buChar char="●"/>
            </a:pPr>
            <a:r>
              <a:rPr b="0" baseline="0" i="0" lang="en-US" sz="3200" u="none" cap="none" strike="noStrik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rPr>
              <a:t>unrehearsed</a:t>
            </a:r>
          </a:p>
          <a:p>
            <a:pPr indent="0" lvl="0" marL="0" marR="0" rtl="0" algn="l">
              <a:lnSpc>
                <a:spcPct val="100000"/>
              </a:lnSpc>
              <a:spcBef>
                <a:spcPts val="2018"/>
              </a:spcBef>
              <a:spcAft>
                <a:spcPts val="1417"/>
              </a:spcAft>
              <a:buClr>
                <a:srgbClr val="000000"/>
              </a:buClr>
              <a:buFont typeface="Noto Symbol"/>
              <a:buNone/>
            </a:pPr>
            <a:r>
              <a:t/>
            </a:r>
            <a:endParaRPr b="0" baseline="0" i="0" sz="3200" u="none" cap="none" strike="noStrike">
              <a:solidFill>
                <a:srgbClr val="000000"/>
              </a:solidFill>
              <a:latin typeface="Cabin"/>
              <a:ea typeface="Cabin"/>
              <a:cs typeface="Cabin"/>
              <a:sym typeface="Cabin"/>
            </a:endParaRPr>
          </a:p>
        </p:txBody>
      </p:sp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85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Shape 286"/>
          <p:cNvSpPr txBox="1"/>
          <p:nvPr>
            <p:ph type="title"/>
          </p:nvPr>
        </p:nvSpPr>
        <p:spPr>
          <a:xfrm>
            <a:off x="1435679" y="274680"/>
            <a:ext cx="7497719" cy="1142639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ct val="25000"/>
              <a:buFont typeface="Cabin"/>
              <a:buNone/>
            </a:pPr>
            <a:r>
              <a:rPr b="0" baseline="0" i="0" lang="en-US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rPr>
              <a:t>What is proficiency?</a:t>
            </a:r>
          </a:p>
        </p:txBody>
      </p:sp>
      <p:sp>
        <p:nvSpPr>
          <p:cNvPr id="287" name="Shape 287"/>
          <p:cNvSpPr txBox="1"/>
          <p:nvPr>
            <p:ph idx="1" type="body"/>
          </p:nvPr>
        </p:nvSpPr>
        <p:spPr>
          <a:xfrm>
            <a:off x="1435679" y="1447919"/>
            <a:ext cx="7497719" cy="480024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Noto Symbol"/>
              <a:buChar char="●"/>
            </a:pPr>
            <a:r>
              <a:rPr b="0" baseline="0" i="0" lang="en-US" sz="3200" u="none" cap="none" strike="noStrik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rPr>
              <a:t>The OPI “assesses language proficiency in terms of the ability to use the language effectively and appropriately in real-life situations”</a:t>
            </a:r>
          </a:p>
          <a:p>
            <a:pPr indent="0" lvl="0" marL="0" marR="0" rtl="0" algn="l">
              <a:lnSpc>
                <a:spcPct val="100000"/>
              </a:lnSpc>
              <a:spcBef>
                <a:spcPts val="2018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Noto Symbol"/>
              <a:buChar char="●"/>
            </a:pPr>
            <a:r>
              <a:rPr b="0" baseline="0" i="0" lang="en-US" sz="3200" u="none" cap="none" strike="noStrik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rPr>
              <a:t>“The OPI is not an achievement test”</a:t>
            </a:r>
          </a:p>
          <a:p>
            <a:pPr indent="0" lvl="0" marL="0" marR="0" rtl="0" algn="l">
              <a:lnSpc>
                <a:spcPct val="100000"/>
              </a:lnSpc>
              <a:spcBef>
                <a:spcPts val="2018"/>
              </a:spcBef>
              <a:spcAft>
                <a:spcPts val="1417"/>
              </a:spcAft>
              <a:buClr>
                <a:srgbClr val="3891A7"/>
              </a:buClr>
              <a:buSzPct val="80000"/>
              <a:buFont typeface="Noto Symbol"/>
              <a:buChar char="●"/>
            </a:pPr>
            <a:r>
              <a:rPr b="0" baseline="0" i="0" lang="en-US" sz="3200" u="none" cap="none" strike="noStrik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rPr>
              <a:t>The OPI assesses “each individual performance to the assessment criteria”</a:t>
            </a:r>
          </a:p>
        </p:txBody>
      </p:sp>
    </p:spTree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92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Shape 293"/>
          <p:cNvSpPr txBox="1"/>
          <p:nvPr>
            <p:ph type="title"/>
          </p:nvPr>
        </p:nvSpPr>
        <p:spPr>
          <a:xfrm>
            <a:off x="1435679" y="274680"/>
            <a:ext cx="7497719" cy="1142639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ct val="25000"/>
              <a:buFont typeface="Cabin"/>
              <a:buNone/>
            </a:pPr>
            <a:r>
              <a:rPr b="0" baseline="0" i="0" lang="en-US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rPr>
              <a:t>The “old” scale</a:t>
            </a:r>
          </a:p>
        </p:txBody>
      </p:sp>
      <p:sp>
        <p:nvSpPr>
          <p:cNvPr id="294" name="Shape 294"/>
          <p:cNvSpPr txBox="1"/>
          <p:nvPr>
            <p:ph idx="1" type="body"/>
          </p:nvPr>
        </p:nvSpPr>
        <p:spPr>
          <a:xfrm>
            <a:off x="1435679" y="1447919"/>
            <a:ext cx="7497719" cy="480024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Noto Symbol"/>
              <a:buChar char="●"/>
            </a:pPr>
            <a:r>
              <a:rPr b="0" baseline="0" i="0" lang="en-US" sz="3200" u="none" cap="none" strike="noStrik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rPr>
              <a:t>Inverted pyramid</a:t>
            </a:r>
          </a:p>
          <a:p>
            <a:pPr indent="0" lvl="0" marL="0" marR="0" rtl="0" algn="l">
              <a:lnSpc>
                <a:spcPct val="100000"/>
              </a:lnSpc>
              <a:spcBef>
                <a:spcPts val="2018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Noto Symbol"/>
              <a:buChar char="●"/>
            </a:pPr>
            <a:r>
              <a:rPr b="0" baseline="0" i="0" lang="en-US" sz="3200" u="none" cap="none" strike="noStrik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rPr>
              <a:t>Major categories</a:t>
            </a:r>
          </a:p>
          <a:p>
            <a:pPr indent="0" lvl="1" marL="0" marR="0" rtl="0" algn="l">
              <a:lnSpc>
                <a:spcPct val="100000"/>
              </a:lnSpc>
              <a:spcBef>
                <a:spcPts val="1967"/>
              </a:spcBef>
              <a:spcAft>
                <a:spcPts val="0"/>
              </a:spcAft>
              <a:buClr>
                <a:srgbClr val="3891A7"/>
              </a:buClr>
              <a:buSzPct val="45000"/>
              <a:buFont typeface="Verdana"/>
              <a:buChar char="◦"/>
            </a:pPr>
            <a:r>
              <a:rPr b="0" baseline="0" i="0" lang="en-US" sz="2800" u="none" cap="none" strike="noStrik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rPr>
              <a:t>Novice</a:t>
            </a:r>
          </a:p>
          <a:p>
            <a:pPr indent="0" lvl="1" marL="0" marR="0" rtl="0" algn="l">
              <a:lnSpc>
                <a:spcPct val="100000"/>
              </a:lnSpc>
              <a:spcBef>
                <a:spcPts val="1967"/>
              </a:spcBef>
              <a:spcAft>
                <a:spcPts val="0"/>
              </a:spcAft>
              <a:buClr>
                <a:srgbClr val="3891A7"/>
              </a:buClr>
              <a:buSzPct val="45000"/>
              <a:buFont typeface="Verdana"/>
              <a:buChar char="◦"/>
            </a:pPr>
            <a:r>
              <a:rPr b="0" baseline="0" i="0" lang="en-US" sz="2800" u="none" cap="none" strike="noStrik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rPr>
              <a:t> Intermediate</a:t>
            </a:r>
          </a:p>
          <a:p>
            <a:pPr indent="0" lvl="1" marL="0" marR="0" rtl="0" algn="l">
              <a:lnSpc>
                <a:spcPct val="100000"/>
              </a:lnSpc>
              <a:spcBef>
                <a:spcPts val="1967"/>
              </a:spcBef>
              <a:spcAft>
                <a:spcPts val="0"/>
              </a:spcAft>
              <a:buClr>
                <a:srgbClr val="3891A7"/>
              </a:buClr>
              <a:buSzPct val="45000"/>
              <a:buFont typeface="Verdana"/>
              <a:buChar char="◦"/>
            </a:pPr>
            <a:r>
              <a:rPr b="0" baseline="0" i="0" lang="en-US" sz="2800" u="none" cap="none" strike="noStrik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rPr>
              <a:t> Advanced</a:t>
            </a:r>
          </a:p>
          <a:p>
            <a:pPr indent="0" lvl="1" marL="0" marR="0" rtl="0" algn="l">
              <a:lnSpc>
                <a:spcPct val="100000"/>
              </a:lnSpc>
              <a:spcBef>
                <a:spcPts val="1967"/>
              </a:spcBef>
              <a:spcAft>
                <a:spcPts val="1417"/>
              </a:spcAft>
              <a:buClr>
                <a:srgbClr val="3891A7"/>
              </a:buClr>
              <a:buSzPct val="45000"/>
              <a:buFont typeface="Verdana"/>
              <a:buChar char="◦"/>
            </a:pPr>
            <a:r>
              <a:rPr b="0" baseline="0" i="0" lang="en-US" sz="2800" u="none" cap="none" strike="noStrik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rPr>
              <a:t>Superior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 txBox="1"/>
          <p:nvPr>
            <p:ph type="title"/>
          </p:nvPr>
        </p:nvSpPr>
        <p:spPr>
          <a:xfrm>
            <a:off x="1435679" y="274680"/>
            <a:ext cx="7497719" cy="1142639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ct val="25000"/>
              <a:buFont typeface="Cabin"/>
              <a:buNone/>
            </a:pPr>
            <a:r>
              <a:rPr b="0" baseline="0" i="0" lang="en-US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rPr>
              <a:t>Review-Reflect</a:t>
            </a:r>
          </a:p>
        </p:txBody>
      </p:sp>
      <p:sp>
        <p:nvSpPr>
          <p:cNvPr id="168" name="Shape 168"/>
          <p:cNvSpPr txBox="1"/>
          <p:nvPr>
            <p:ph idx="1" type="body"/>
          </p:nvPr>
        </p:nvSpPr>
        <p:spPr>
          <a:xfrm>
            <a:off x="1435679" y="1447919"/>
            <a:ext cx="7497719" cy="480024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3891A7"/>
              </a:buClr>
              <a:buSzPct val="80000"/>
              <a:buFont typeface="Noto Symbol"/>
              <a:buChar char="●"/>
            </a:pPr>
            <a:r>
              <a:rPr b="0" baseline="0" i="0" lang="en-US" sz="3200" u="none" cap="none" strike="noStrik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rPr>
              <a:t>Comments or questions on Monday’s class? </a:t>
            </a:r>
          </a:p>
        </p:txBody>
      </p:sp>
    </p:spTree>
  </p:cSld>
  <p:clrMapOvr>
    <a:masterClrMapping/>
  </p:clrMapOvr>
  <p:transition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99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Shape 300"/>
          <p:cNvSpPr txBox="1"/>
          <p:nvPr>
            <p:ph type="title"/>
          </p:nvPr>
        </p:nvSpPr>
        <p:spPr>
          <a:xfrm>
            <a:off x="1435679" y="274680"/>
            <a:ext cx="7497719" cy="1142639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ct val="25000"/>
              <a:buFont typeface="Cabin"/>
              <a:buNone/>
            </a:pPr>
            <a:r>
              <a:rPr b="0" baseline="0" i="0" lang="en-US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rPr>
              <a:t>Which major level?</a:t>
            </a:r>
          </a:p>
        </p:txBody>
      </p:sp>
      <p:sp>
        <p:nvSpPr>
          <p:cNvPr id="301" name="Shape 301"/>
          <p:cNvSpPr txBox="1"/>
          <p:nvPr>
            <p:ph idx="1" type="body"/>
          </p:nvPr>
        </p:nvSpPr>
        <p:spPr>
          <a:xfrm>
            <a:off x="1435679" y="1447919"/>
            <a:ext cx="7497719" cy="480024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Noto Symbol"/>
              <a:buChar char="●"/>
            </a:pPr>
            <a:r>
              <a:rPr b="0" baseline="0" i="0" lang="en-US" sz="3200" u="none" cap="none" strike="noStrik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rPr>
              <a:t>Can communicate minimally with formulaic and rote utterances, lists and phrases.</a:t>
            </a:r>
          </a:p>
          <a:p>
            <a:pPr indent="0" lvl="0" marL="0" marR="0" rtl="0" algn="l">
              <a:lnSpc>
                <a:spcPct val="100000"/>
              </a:lnSpc>
              <a:spcBef>
                <a:spcPts val="2018"/>
              </a:spcBef>
              <a:spcAft>
                <a:spcPts val="1417"/>
              </a:spcAft>
              <a:buClr>
                <a:srgbClr val="3891A7"/>
              </a:buClr>
              <a:buSzPct val="80000"/>
              <a:buFont typeface="Noto Symbol"/>
              <a:buChar char="●"/>
            </a:pPr>
            <a:r>
              <a:rPr b="0" baseline="0" i="0" lang="en-US" sz="3200" u="none" cap="none" strike="noStrik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rPr>
              <a:t>May be difficult to understand, even for speakers accustomed to dealing with non-native speakers.</a:t>
            </a:r>
          </a:p>
        </p:txBody>
      </p:sp>
    </p:spTree>
  </p:cSld>
  <p:clrMapOvr>
    <a:masterClrMapping/>
  </p:clrMapOvr>
  <p:transition spd="slow">
    <p:cut/>
  </p:transition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06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Shape 307"/>
          <p:cNvSpPr txBox="1"/>
          <p:nvPr>
            <p:ph type="title"/>
          </p:nvPr>
        </p:nvSpPr>
        <p:spPr>
          <a:xfrm>
            <a:off x="1435679" y="274680"/>
            <a:ext cx="7497719" cy="1142639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ct val="25000"/>
              <a:buFont typeface="Cabin"/>
              <a:buNone/>
            </a:pPr>
            <a:r>
              <a:rPr b="0" baseline="0" i="0" lang="en-US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rPr>
              <a:t>Which major level?</a:t>
            </a:r>
          </a:p>
        </p:txBody>
      </p:sp>
      <p:sp>
        <p:nvSpPr>
          <p:cNvPr id="308" name="Shape 308"/>
          <p:cNvSpPr txBox="1"/>
          <p:nvPr>
            <p:ph idx="1" type="body"/>
          </p:nvPr>
        </p:nvSpPr>
        <p:spPr>
          <a:xfrm>
            <a:off x="1435679" y="1447919"/>
            <a:ext cx="7497719" cy="480024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Noto Symbol"/>
              <a:buChar char="●"/>
            </a:pPr>
            <a:r>
              <a:rPr b="0" baseline="0" i="0" lang="en-US" sz="3200" u="none" cap="none" strike="noStrik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rPr>
              <a:t>Can narrate and describe in major time frames and deal effectively with an unanticipated complication.</a:t>
            </a:r>
          </a:p>
          <a:p>
            <a:pPr indent="0" lvl="0" marL="0" marR="0" rtl="0" algn="l">
              <a:lnSpc>
                <a:spcPct val="100000"/>
              </a:lnSpc>
              <a:spcBef>
                <a:spcPts val="2018"/>
              </a:spcBef>
              <a:spcAft>
                <a:spcPts val="1417"/>
              </a:spcAft>
              <a:buClr>
                <a:srgbClr val="3891A7"/>
              </a:buClr>
              <a:buSzPct val="80000"/>
              <a:buFont typeface="Noto Symbol"/>
              <a:buChar char="●"/>
            </a:pPr>
            <a:r>
              <a:rPr b="0" baseline="0" i="0" lang="en-US" sz="3200" u="none" cap="none" strike="noStrik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rPr>
              <a:t>Understood without difficulty by speakers unaccustomed to dealing with non-native speakers</a:t>
            </a:r>
          </a:p>
        </p:txBody>
      </p:sp>
    </p:spTree>
  </p:cSld>
  <p:clrMapOvr>
    <a:masterClrMapping/>
  </p:clrMapOvr>
  <p:transition spd="slow">
    <p:cut/>
  </p:transition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13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Shape 314"/>
          <p:cNvSpPr txBox="1"/>
          <p:nvPr>
            <p:ph type="title"/>
          </p:nvPr>
        </p:nvSpPr>
        <p:spPr>
          <a:xfrm>
            <a:off x="1435679" y="274680"/>
            <a:ext cx="7497719" cy="1142639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ct val="25000"/>
              <a:buFont typeface="Cabin"/>
              <a:buNone/>
            </a:pPr>
            <a:r>
              <a:rPr b="0" baseline="0" i="0" lang="en-US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rPr>
              <a:t>What’s the requirement to be certified in WA?</a:t>
            </a:r>
          </a:p>
        </p:txBody>
      </p:sp>
      <p:sp>
        <p:nvSpPr>
          <p:cNvPr id="315" name="Shape 315"/>
          <p:cNvSpPr txBox="1"/>
          <p:nvPr>
            <p:ph idx="1" type="body"/>
          </p:nvPr>
        </p:nvSpPr>
        <p:spPr>
          <a:xfrm>
            <a:off x="1435679" y="2259549"/>
            <a:ext cx="7497719" cy="3988608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3891A7"/>
              </a:buClr>
              <a:buSzPct val="80000"/>
              <a:buFont typeface="Noto Symbol"/>
              <a:buChar char="●"/>
            </a:pPr>
            <a:r>
              <a:rPr b="0" baseline="0" i="0" lang="en-US" sz="3200" u="none" cap="none" strike="noStrik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rPr>
              <a:t>Advanced low – WPT and OPIc</a:t>
            </a:r>
          </a:p>
        </p:txBody>
      </p:sp>
    </p:spTree>
  </p:cSld>
  <p:clrMapOvr>
    <a:masterClrMapping/>
  </p:clrMapOvr>
  <p:transition spd="slow">
    <p:cut/>
  </p:transition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20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Shape 321"/>
          <p:cNvSpPr txBox="1"/>
          <p:nvPr>
            <p:ph type="title"/>
          </p:nvPr>
        </p:nvSpPr>
        <p:spPr>
          <a:xfrm>
            <a:off x="1435679" y="274680"/>
            <a:ext cx="7497719" cy="1142639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ct val="25000"/>
              <a:buFont typeface="Cabin"/>
              <a:buNone/>
            </a:pPr>
            <a:r>
              <a:rPr b="0" baseline="0" i="0" lang="en-US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rPr>
              <a:t>Credit for proficiency</a:t>
            </a:r>
          </a:p>
        </p:txBody>
      </p:sp>
      <p:sp>
        <p:nvSpPr>
          <p:cNvPr id="322" name="Shape 322"/>
          <p:cNvSpPr txBox="1"/>
          <p:nvPr>
            <p:ph idx="1" type="body"/>
          </p:nvPr>
        </p:nvSpPr>
        <p:spPr>
          <a:xfrm>
            <a:off x="1435679" y="1447919"/>
            <a:ext cx="7497719" cy="480024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Noto Symbol"/>
              <a:buChar char="●"/>
            </a:pPr>
            <a:r>
              <a:rPr b="0" baseline="0" i="0" lang="en-US" sz="3200" u="sng" cap="none" strike="noStrike">
                <a:solidFill>
                  <a:schemeClr val="hlink"/>
                </a:solidFill>
                <a:latin typeface="Cabin"/>
                <a:ea typeface="Cabin"/>
                <a:cs typeface="Cabin"/>
                <a:sym typeface="Cabin"/>
                <a:hlinkClick r:id="rId3"/>
              </a:rPr>
              <a:t>http://www.k12.wa.us/WorldLanguages/CompetencyBasedCredits.aspx</a:t>
            </a:r>
          </a:p>
          <a:p>
            <a:pPr indent="0" lvl="0" marL="0" marR="0" rtl="0" algn="l">
              <a:lnSpc>
                <a:spcPct val="100000"/>
              </a:lnSpc>
              <a:spcBef>
                <a:spcPts val="2018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Noto Symbol"/>
              <a:buChar char="●"/>
            </a:pPr>
            <a:r>
              <a:rPr b="0" baseline="0" i="0" lang="en-US" sz="3200" u="none" cap="none" strike="noStrik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rPr>
              <a:t>Novice Mid – 1 credit (Carnegie Unit)</a:t>
            </a:r>
          </a:p>
          <a:p>
            <a:pPr indent="0" lvl="0" marL="0" marR="0" rtl="0" algn="l">
              <a:lnSpc>
                <a:spcPct val="100000"/>
              </a:lnSpc>
              <a:spcBef>
                <a:spcPts val="2018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Noto Symbol"/>
              <a:buChar char="●"/>
            </a:pPr>
            <a:r>
              <a:rPr b="0" baseline="0" i="0" lang="en-US" sz="3200" u="none" cap="none" strike="noStrik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rPr>
              <a:t>Novice High – 2 credits</a:t>
            </a:r>
          </a:p>
          <a:p>
            <a:pPr indent="0" lvl="0" marL="0" marR="0" rtl="0" algn="l">
              <a:lnSpc>
                <a:spcPct val="100000"/>
              </a:lnSpc>
              <a:spcBef>
                <a:spcPts val="2018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Noto Symbol"/>
              <a:buChar char="●"/>
            </a:pPr>
            <a:r>
              <a:rPr b="0" baseline="0" i="0" lang="en-US" sz="3200" u="none" cap="none" strike="noStrik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rPr>
              <a:t>Intermediate Low – 3 credits</a:t>
            </a:r>
          </a:p>
          <a:p>
            <a:pPr indent="0" lvl="0" marL="0" marR="0" rtl="0" algn="l">
              <a:lnSpc>
                <a:spcPct val="100000"/>
              </a:lnSpc>
              <a:spcBef>
                <a:spcPts val="2018"/>
              </a:spcBef>
              <a:spcAft>
                <a:spcPts val="1417"/>
              </a:spcAft>
              <a:buClr>
                <a:srgbClr val="3891A7"/>
              </a:buClr>
              <a:buSzPct val="80000"/>
              <a:buFont typeface="Noto Symbol"/>
              <a:buChar char="●"/>
            </a:pPr>
            <a:r>
              <a:rPr b="0" baseline="0" i="0" lang="en-US" sz="3200" u="none" cap="none" strike="noStrik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rPr>
              <a:t>Intermediate Mid – 4 credits</a:t>
            </a:r>
          </a:p>
        </p:txBody>
      </p:sp>
    </p:spTree>
  </p:cSld>
  <p:clrMapOvr>
    <a:masterClrMapping/>
  </p:clrMapOvr>
  <p:transition spd="slow">
    <p:cut/>
  </p:transition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27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Shape 328"/>
          <p:cNvSpPr txBox="1"/>
          <p:nvPr>
            <p:ph type="title"/>
          </p:nvPr>
        </p:nvSpPr>
        <p:spPr>
          <a:xfrm>
            <a:off x="1435679" y="274680"/>
            <a:ext cx="7497719" cy="1142639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ct val="25000"/>
              <a:buFont typeface="Cabin"/>
              <a:buNone/>
            </a:pPr>
            <a:r>
              <a:rPr b="0" baseline="0" i="0" lang="en-US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rPr>
              <a:t>CEFR</a:t>
            </a:r>
          </a:p>
        </p:txBody>
      </p:sp>
      <p:sp>
        <p:nvSpPr>
          <p:cNvPr id="329" name="Shape 329"/>
          <p:cNvSpPr txBox="1"/>
          <p:nvPr>
            <p:ph idx="1" type="body"/>
          </p:nvPr>
        </p:nvSpPr>
        <p:spPr>
          <a:xfrm>
            <a:off x="1435679" y="1447919"/>
            <a:ext cx="7497719" cy="480024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Noto Symbol"/>
              <a:buChar char="●"/>
            </a:pPr>
            <a:r>
              <a:rPr b="0" baseline="0" i="0" lang="en-US" sz="3200" u="none" cap="none" strike="noStrik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rPr>
              <a:t>Common European Framework of Reference</a:t>
            </a:r>
          </a:p>
          <a:p>
            <a:pPr indent="0" lvl="0" marL="0" marR="0" rtl="0" algn="l">
              <a:lnSpc>
                <a:spcPct val="100000"/>
              </a:lnSpc>
              <a:spcBef>
                <a:spcPts val="2018"/>
              </a:spcBef>
              <a:spcAft>
                <a:spcPts val="1417"/>
              </a:spcAft>
              <a:buClr>
                <a:srgbClr val="3891A7"/>
              </a:buClr>
              <a:buSzPct val="80000"/>
              <a:buFont typeface="Noto Symbol"/>
              <a:buChar char="●"/>
            </a:pPr>
            <a:r>
              <a:rPr b="0" baseline="0" i="0" lang="en-US" sz="3200" u="sng" cap="none" strike="noStrike">
                <a:solidFill>
                  <a:schemeClr val="hlink"/>
                </a:solidFill>
                <a:latin typeface="Cabin"/>
                <a:ea typeface="Cabin"/>
                <a:cs typeface="Cabin"/>
                <a:sym typeface="Cabin"/>
                <a:hlinkClick r:id="rId3"/>
              </a:rPr>
              <a:t>http://www.coe.int/t/dg4/linguistic/source/framework_en.pdf</a:t>
            </a:r>
          </a:p>
        </p:txBody>
      </p:sp>
    </p:spTree>
  </p:cSld>
  <p:clrMapOvr>
    <a:masterClrMapping/>
  </p:clrMapOvr>
  <p:transition spd="slow">
    <p:cut/>
  </p:transition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34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5" name="Shape 33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297473" y="2251992"/>
            <a:ext cx="3697746" cy="4930328"/>
          </a:xfrm>
          <a:prstGeom prst="rect">
            <a:avLst/>
          </a:prstGeom>
          <a:noFill/>
          <a:ln>
            <a:noFill/>
          </a:ln>
        </p:spPr>
      </p:pic>
      <p:sp>
        <p:nvSpPr>
          <p:cNvPr id="336" name="Shape 336"/>
          <p:cNvSpPr txBox="1"/>
          <p:nvPr>
            <p:ph type="title"/>
          </p:nvPr>
        </p:nvSpPr>
        <p:spPr>
          <a:xfrm>
            <a:off x="1435679" y="274680"/>
            <a:ext cx="7497719" cy="1142639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ct val="25000"/>
              <a:buFont typeface="Cabin"/>
              <a:buNone/>
            </a:pPr>
            <a:r>
              <a:rPr b="0" baseline="0" i="0" lang="en-US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rPr>
              <a:t>2012 Guidelines</a:t>
            </a:r>
          </a:p>
        </p:txBody>
      </p:sp>
      <p:sp>
        <p:nvSpPr>
          <p:cNvPr id="337" name="Shape 337"/>
          <p:cNvSpPr txBox="1"/>
          <p:nvPr>
            <p:ph idx="1" type="body"/>
          </p:nvPr>
        </p:nvSpPr>
        <p:spPr>
          <a:xfrm>
            <a:off x="687535" y="1107853"/>
            <a:ext cx="7497719" cy="480024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Noto Symbol"/>
              <a:buChar char="●"/>
            </a:pPr>
            <a:r>
              <a:rPr b="0" baseline="0" i="0" lang="en-US" sz="3200" u="sng" cap="none" strike="noStrike">
                <a:solidFill>
                  <a:schemeClr val="hlink"/>
                </a:solidFill>
                <a:latin typeface="Cabin"/>
                <a:ea typeface="Cabin"/>
                <a:cs typeface="Cabin"/>
                <a:sym typeface="Cabin"/>
                <a:hlinkClick r:id="rId4"/>
              </a:rPr>
              <a:t>http://actflproficiencyguidelines2012.org/</a:t>
            </a:r>
          </a:p>
          <a:p>
            <a:pPr indent="0" lvl="0" marL="0" marR="0" rtl="0" algn="l">
              <a:lnSpc>
                <a:spcPct val="100000"/>
              </a:lnSpc>
              <a:spcBef>
                <a:spcPts val="2018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Noto Symbol"/>
              <a:buChar char="●"/>
            </a:pPr>
            <a:r>
              <a:rPr b="0" baseline="0" i="0" lang="en-US" sz="3200" u="none" cap="none" strike="noStrik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rPr>
              <a:t>additional category of Distinguished</a:t>
            </a:r>
          </a:p>
          <a:p>
            <a:pPr indent="0" lvl="0" marL="0" marR="0" rtl="0" algn="l">
              <a:lnSpc>
                <a:spcPct val="100000"/>
              </a:lnSpc>
              <a:spcBef>
                <a:spcPts val="2018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Noto Symbol"/>
              <a:buChar char="●"/>
            </a:pPr>
            <a:r>
              <a:rPr b="0" baseline="0" i="0" lang="en-US" sz="3200" u="none" cap="none" strike="noStrik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rPr>
              <a:t>multimedia samples in English</a:t>
            </a:r>
          </a:p>
          <a:p>
            <a:pPr indent="0" lvl="0" marL="0" marR="0" rtl="0" algn="l">
              <a:lnSpc>
                <a:spcPct val="100000"/>
              </a:lnSpc>
              <a:spcBef>
                <a:spcPts val="2018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Noto Symbol"/>
              <a:buChar char="●"/>
            </a:pPr>
            <a:r>
              <a:rPr b="0" baseline="0" i="0" lang="en-US" sz="3200" u="none" cap="none" strike="noStrik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rPr>
              <a:t>Glossary</a:t>
            </a:r>
          </a:p>
          <a:p>
            <a:pPr indent="162560" lvl="0" marL="0" marR="0" rtl="0" algn="l">
              <a:lnSpc>
                <a:spcPct val="100000"/>
              </a:lnSpc>
              <a:spcBef>
                <a:spcPts val="2018"/>
              </a:spcBef>
              <a:spcAft>
                <a:spcPts val="1417"/>
              </a:spcAft>
              <a:buClr>
                <a:srgbClr val="3891A7"/>
              </a:buClr>
              <a:buFont typeface="Noto Symbol"/>
              <a:buNone/>
            </a:pPr>
            <a:r>
              <a:t/>
            </a:r>
            <a:endParaRPr b="0" baseline="0" i="0" sz="3200" u="none" cap="none" strike="noStrike">
              <a:solidFill>
                <a:srgbClr val="000000"/>
              </a:solidFill>
              <a:latin typeface="Cabin"/>
              <a:ea typeface="Cabin"/>
              <a:cs typeface="Cabin"/>
              <a:sym typeface="Cabin"/>
            </a:endParaRPr>
          </a:p>
        </p:txBody>
      </p:sp>
    </p:spTree>
  </p:cSld>
  <p:clrMapOvr>
    <a:masterClrMapping/>
  </p:clrMapOvr>
  <p:transition spd="slow">
    <p:cut/>
  </p:transition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42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Shape 343"/>
          <p:cNvSpPr txBox="1"/>
          <p:nvPr>
            <p:ph type="title"/>
          </p:nvPr>
        </p:nvSpPr>
        <p:spPr>
          <a:xfrm>
            <a:off x="1435679" y="274680"/>
            <a:ext cx="7497719" cy="1142639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ct val="25000"/>
              <a:buFont typeface="Calibri"/>
              <a:buNone/>
            </a:pPr>
            <a:r>
              <a:rPr b="0" baseline="0" i="0" lang="en-US" sz="4300" u="none" cap="none" strike="noStrike">
                <a:solidFill>
                  <a:srgbClr val="572314"/>
                </a:solidFill>
                <a:latin typeface="Calibri"/>
                <a:ea typeface="Calibri"/>
                <a:cs typeface="Calibri"/>
                <a:sym typeface="Calibri"/>
              </a:rPr>
              <a:t>Proficiency Assessment Tools		</a:t>
            </a:r>
          </a:p>
        </p:txBody>
      </p:sp>
      <p:sp>
        <p:nvSpPr>
          <p:cNvPr id="344" name="Shape 344"/>
          <p:cNvSpPr txBox="1"/>
          <p:nvPr>
            <p:ph idx="1" type="body"/>
          </p:nvPr>
        </p:nvSpPr>
        <p:spPr>
          <a:xfrm>
            <a:off x="1224083" y="1085182"/>
            <a:ext cx="7497719" cy="480024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Noto Symbol"/>
              <a:buChar char="●"/>
            </a:pPr>
            <a:r>
              <a:rPr b="0" baseline="0" i="0" lang="en-US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STAMP</a:t>
            </a:r>
          </a:p>
          <a:p>
            <a:pPr indent="0" lvl="1" marL="0" marR="0" rtl="0" algn="l">
              <a:lnSpc>
                <a:spcPct val="100000"/>
              </a:lnSpc>
              <a:spcBef>
                <a:spcPts val="1967"/>
              </a:spcBef>
              <a:spcAft>
                <a:spcPts val="0"/>
              </a:spcAft>
              <a:buClr>
                <a:srgbClr val="3891A7"/>
              </a:buClr>
              <a:buSzPct val="45000"/>
              <a:buFont typeface="Verdana"/>
              <a:buChar char="◦"/>
            </a:pPr>
            <a:r>
              <a:rPr b="0" baseline="0" i="0" lang="en-US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Standards-Based Measurement of Proficiency</a:t>
            </a:r>
          </a:p>
          <a:p>
            <a:pPr indent="0" lvl="0" marL="0" marR="0" rtl="0" algn="l">
              <a:lnSpc>
                <a:spcPct val="100000"/>
              </a:lnSpc>
              <a:spcBef>
                <a:spcPts val="2018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Noto Symbol"/>
              <a:buChar char="●"/>
            </a:pPr>
            <a:r>
              <a:rPr b="0" baseline="0" i="0" lang="en-US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OPI/OPIc</a:t>
            </a:r>
          </a:p>
          <a:p>
            <a:pPr indent="0" lvl="1" marL="0" marR="0" rtl="0" algn="l">
              <a:lnSpc>
                <a:spcPct val="100000"/>
              </a:lnSpc>
              <a:spcBef>
                <a:spcPts val="1967"/>
              </a:spcBef>
              <a:spcAft>
                <a:spcPts val="0"/>
              </a:spcAft>
              <a:buClr>
                <a:srgbClr val="3891A7"/>
              </a:buClr>
              <a:buSzPct val="45000"/>
              <a:buFont typeface="Verdana"/>
              <a:buChar char="◦"/>
            </a:pPr>
            <a:r>
              <a:rPr b="0" baseline="0" i="0" lang="en-US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Oral Proficiency Interview</a:t>
            </a:r>
          </a:p>
          <a:p>
            <a:pPr indent="0" lvl="0" marL="0" marR="0" rtl="0" algn="l">
              <a:lnSpc>
                <a:spcPct val="100000"/>
              </a:lnSpc>
              <a:spcBef>
                <a:spcPts val="2018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Noto Symbol"/>
              <a:buChar char="●"/>
            </a:pPr>
            <a:r>
              <a:rPr b="0" baseline="0" i="0" lang="en-US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WPT</a:t>
            </a:r>
          </a:p>
          <a:p>
            <a:pPr indent="0" lvl="1" marL="0" marR="0" rtl="0" algn="l">
              <a:lnSpc>
                <a:spcPct val="100000"/>
              </a:lnSpc>
              <a:spcBef>
                <a:spcPts val="1967"/>
              </a:spcBef>
              <a:spcAft>
                <a:spcPts val="1417"/>
              </a:spcAft>
              <a:buClr>
                <a:srgbClr val="3891A7"/>
              </a:buClr>
              <a:buSzPct val="45000"/>
              <a:buFont typeface="Verdana"/>
              <a:buChar char="◦"/>
            </a:pPr>
            <a:r>
              <a:rPr b="0" baseline="0" i="0" lang="en-US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Writing Proficiency Test</a:t>
            </a:r>
          </a:p>
        </p:txBody>
      </p:sp>
    </p:spTree>
  </p:cSld>
  <p:clrMapOvr>
    <a:masterClrMapping/>
  </p:clrMapOvr>
  <p:transition spd="slow">
    <p:cut/>
  </p:transition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49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Shape 350"/>
          <p:cNvSpPr txBox="1"/>
          <p:nvPr>
            <p:ph type="title"/>
          </p:nvPr>
        </p:nvSpPr>
        <p:spPr>
          <a:xfrm>
            <a:off x="1435679" y="274680"/>
            <a:ext cx="7497719" cy="1142639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ct val="25000"/>
              <a:buFont typeface="Calibri"/>
              <a:buNone/>
            </a:pPr>
            <a:r>
              <a:rPr b="0" baseline="0" i="0" lang="en-US" sz="4300" u="none" cap="none" strike="noStrike">
                <a:solidFill>
                  <a:srgbClr val="572314"/>
                </a:solidFill>
                <a:latin typeface="Calibri"/>
                <a:ea typeface="Calibri"/>
                <a:cs typeface="Calibri"/>
                <a:sym typeface="Calibri"/>
              </a:rPr>
              <a:t>Proficiency Assessment Tools		</a:t>
            </a:r>
          </a:p>
        </p:txBody>
      </p:sp>
      <p:sp>
        <p:nvSpPr>
          <p:cNvPr id="351" name="Shape 351"/>
          <p:cNvSpPr txBox="1"/>
          <p:nvPr>
            <p:ph idx="1" type="body"/>
          </p:nvPr>
        </p:nvSpPr>
        <p:spPr>
          <a:xfrm>
            <a:off x="1224083" y="1085182"/>
            <a:ext cx="7497719" cy="480024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Noto Symbol"/>
              <a:buChar char="●"/>
            </a:pPr>
            <a:r>
              <a:rPr b="0" baseline="0" i="0" lang="en-US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SOPA</a:t>
            </a:r>
          </a:p>
          <a:p>
            <a:pPr indent="0" lvl="1" marL="0" marR="0" rtl="0" algn="l">
              <a:lnSpc>
                <a:spcPct val="100000"/>
              </a:lnSpc>
              <a:spcBef>
                <a:spcPts val="1967"/>
              </a:spcBef>
              <a:spcAft>
                <a:spcPts val="0"/>
              </a:spcAft>
              <a:buClr>
                <a:srgbClr val="3891A7"/>
              </a:buClr>
              <a:buSzPct val="45000"/>
              <a:buFont typeface="Verdana"/>
              <a:buChar char="◦"/>
            </a:pPr>
            <a:r>
              <a:rPr b="0" baseline="0" i="0" lang="en-US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Student Oral Proficiency Assessment (for Grades 2-8)</a:t>
            </a:r>
          </a:p>
          <a:p>
            <a:pPr indent="0" lvl="0" marL="0" marR="0" rtl="0" algn="l">
              <a:lnSpc>
                <a:spcPct val="100000"/>
              </a:lnSpc>
              <a:spcBef>
                <a:spcPts val="2018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Noto Symbol"/>
              <a:buChar char="●"/>
            </a:pPr>
            <a:r>
              <a:rPr b="0" baseline="0" i="0" lang="en-US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ELLOPA</a:t>
            </a:r>
          </a:p>
          <a:p>
            <a:pPr indent="0" lvl="1" marL="0" marR="0" rtl="0" algn="l">
              <a:lnSpc>
                <a:spcPct val="100000"/>
              </a:lnSpc>
              <a:spcBef>
                <a:spcPts val="1967"/>
              </a:spcBef>
              <a:spcAft>
                <a:spcPts val="0"/>
              </a:spcAft>
              <a:buClr>
                <a:srgbClr val="3891A7"/>
              </a:buClr>
              <a:buSzPct val="45000"/>
              <a:buFont typeface="Verdana"/>
              <a:buChar char="◦"/>
            </a:pPr>
            <a:r>
              <a:rPr b="0" baseline="0" i="0" lang="en-US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Early Language Listening and Oral Proficiency Assessment (for Grads PreK-2)</a:t>
            </a:r>
          </a:p>
          <a:p>
            <a:pPr indent="-342900" lvl="1" marL="342900" marR="0" rtl="0" algn="l">
              <a:lnSpc>
                <a:spcPct val="100000"/>
              </a:lnSpc>
              <a:spcBef>
                <a:spcPts val="1967"/>
              </a:spcBef>
              <a:spcAft>
                <a:spcPts val="0"/>
              </a:spcAft>
              <a:buClr>
                <a:srgbClr val="3891A7"/>
              </a:buClr>
              <a:buSzPct val="100000"/>
              <a:buFont typeface="Arial"/>
              <a:buChar char="◦"/>
            </a:pPr>
            <a:r>
              <a:rPr b="0" baseline="0" i="0" lang="en-US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AAPPL  </a:t>
            </a:r>
          </a:p>
          <a:p>
            <a:pPr indent="-342900" lvl="1" marL="342900" marR="0" rtl="0" algn="l">
              <a:lnSpc>
                <a:spcPct val="100000"/>
              </a:lnSpc>
              <a:spcBef>
                <a:spcPts val="1967"/>
              </a:spcBef>
              <a:spcAft>
                <a:spcPts val="1417"/>
              </a:spcAft>
              <a:buClr>
                <a:srgbClr val="3891A7"/>
              </a:buClr>
              <a:buSzPct val="25000"/>
              <a:buFont typeface="Noto Symbol"/>
              <a:buChar char="◦"/>
            </a:pPr>
            <a:r>
              <a:rPr b="0" baseline="0" i="0" lang="en-US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ACTFL Assessment of Performance toward Proficiency in Languages</a:t>
            </a:r>
          </a:p>
        </p:txBody>
      </p:sp>
    </p:spTree>
  </p:cSld>
  <p:clrMapOvr>
    <a:masterClrMapping/>
  </p:clrMapOvr>
  <p:transition spd="slow">
    <p:cut/>
  </p:transition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56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Shape 357"/>
          <p:cNvSpPr txBox="1"/>
          <p:nvPr>
            <p:ph type="title"/>
          </p:nvPr>
        </p:nvSpPr>
        <p:spPr>
          <a:xfrm>
            <a:off x="1435679" y="274680"/>
            <a:ext cx="7497719" cy="1142639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ct val="25000"/>
              <a:buFont typeface="Calibri"/>
              <a:buNone/>
            </a:pPr>
            <a:r>
              <a:rPr b="0" baseline="0" i="0" lang="en-US" sz="4300" u="none" cap="none" strike="noStrike">
                <a:solidFill>
                  <a:srgbClr val="572314"/>
                </a:solidFill>
                <a:latin typeface="Calibri"/>
                <a:ea typeface="Calibri"/>
                <a:cs typeface="Calibri"/>
                <a:sym typeface="Calibri"/>
              </a:rPr>
              <a:t>Proficiency self-assessments</a:t>
            </a:r>
          </a:p>
        </p:txBody>
      </p:sp>
      <p:sp>
        <p:nvSpPr>
          <p:cNvPr id="358" name="Shape 358"/>
          <p:cNvSpPr txBox="1"/>
          <p:nvPr>
            <p:ph idx="1" type="body"/>
          </p:nvPr>
        </p:nvSpPr>
        <p:spPr>
          <a:xfrm>
            <a:off x="1310759" y="1396079"/>
            <a:ext cx="7497719" cy="480024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Noto Symbol"/>
              <a:buChar char="●"/>
            </a:pPr>
            <a:r>
              <a:rPr b="0" baseline="0" i="0" lang="en-US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Linguafolio</a:t>
            </a:r>
          </a:p>
          <a:p>
            <a:pPr indent="0" lvl="1" marL="0" marR="0" rtl="0" algn="l">
              <a:lnSpc>
                <a:spcPct val="100000"/>
              </a:lnSpc>
              <a:spcBef>
                <a:spcPts val="1967"/>
              </a:spcBef>
              <a:spcAft>
                <a:spcPts val="0"/>
              </a:spcAft>
              <a:buClr>
                <a:srgbClr val="3891A7"/>
              </a:buClr>
              <a:buSzPct val="45000"/>
              <a:buFont typeface="Verdana"/>
              <a:buChar char="◦"/>
            </a:pPr>
            <a:r>
              <a:rPr b="0" baseline="0" i="0" lang="en-US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https://linguafolio.uoregon.edu/</a:t>
            </a:r>
          </a:p>
          <a:p>
            <a:pPr indent="0" lvl="0" marL="0" marR="0" rtl="0" algn="l">
              <a:lnSpc>
                <a:spcPct val="100000"/>
              </a:lnSpc>
              <a:spcBef>
                <a:spcPts val="2018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Noto Symbol"/>
              <a:buChar char="●"/>
            </a:pPr>
            <a:r>
              <a:rPr b="0" baseline="0" i="0" lang="en-US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iCan</a:t>
            </a:r>
          </a:p>
          <a:p>
            <a:pPr indent="0" lvl="1" marL="0" marR="0" rtl="0" algn="l">
              <a:lnSpc>
                <a:spcPct val="100000"/>
              </a:lnSpc>
              <a:spcBef>
                <a:spcPts val="1967"/>
              </a:spcBef>
              <a:spcAft>
                <a:spcPts val="1417"/>
              </a:spcAft>
              <a:buClr>
                <a:srgbClr val="3891A7"/>
              </a:buClr>
              <a:buSzPct val="45000"/>
              <a:buFont typeface="Verdana"/>
              <a:buChar char="◦"/>
            </a:pPr>
            <a:r>
              <a:rPr b="0" baseline="0" i="0" lang="en-US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http://www.avantassessment.com/</a:t>
            </a:r>
          </a:p>
        </p:txBody>
      </p:sp>
    </p:spTree>
  </p:cSld>
  <p:clrMapOvr>
    <a:masterClrMapping/>
  </p:clrMapOvr>
  <p:transition spd="slow">
    <p:cut/>
  </p:transition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63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Shape 364"/>
          <p:cNvSpPr txBox="1"/>
          <p:nvPr>
            <p:ph type="title"/>
          </p:nvPr>
        </p:nvSpPr>
        <p:spPr>
          <a:xfrm>
            <a:off x="1435679" y="274680"/>
            <a:ext cx="7497719" cy="1142639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ct val="25000"/>
              <a:buFont typeface="Calibri"/>
              <a:buNone/>
            </a:pPr>
            <a:r>
              <a:rPr b="0" baseline="0" i="0" lang="en-US" sz="4300" u="none" cap="none" strike="noStrike">
                <a:solidFill>
                  <a:srgbClr val="572314"/>
                </a:solidFill>
                <a:latin typeface="Calibri"/>
                <a:ea typeface="Calibri"/>
                <a:cs typeface="Calibri"/>
                <a:sym typeface="Calibri"/>
              </a:rPr>
              <a:t>This Afternoon</a:t>
            </a:r>
          </a:p>
        </p:txBody>
      </p:sp>
      <p:sp>
        <p:nvSpPr>
          <p:cNvPr id="365" name="Shape 365"/>
          <p:cNvSpPr txBox="1"/>
          <p:nvPr>
            <p:ph idx="1" type="body"/>
          </p:nvPr>
        </p:nvSpPr>
        <p:spPr>
          <a:xfrm>
            <a:off x="1310759" y="1396079"/>
            <a:ext cx="7497719" cy="480024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91A7"/>
              </a:buClr>
              <a:buSzPct val="25000"/>
              <a:buFont typeface="Noto Symbol"/>
              <a:buNone/>
            </a:pPr>
            <a:r>
              <a:rPr b="0" baseline="0" i="0" lang="en-US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Professional Connections: </a:t>
            </a:r>
          </a:p>
          <a:p>
            <a:pPr indent="0" lvl="0" marL="0" marR="0" rtl="0" algn="l">
              <a:lnSpc>
                <a:spcPct val="100000"/>
              </a:lnSpc>
              <a:spcBef>
                <a:spcPts val="2018"/>
              </a:spcBef>
              <a:spcAft>
                <a:spcPts val="1417"/>
              </a:spcAft>
              <a:buClr>
                <a:srgbClr val="3891A7"/>
              </a:buClr>
              <a:buSzPct val="25000"/>
              <a:buFont typeface="Noto Symbol"/>
              <a:buNone/>
            </a:pPr>
            <a:r>
              <a:rPr b="0" baseline="0" i="0" lang="en-US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Dr. Bridget Yaden, Pacific Lutheran University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 txBox="1"/>
          <p:nvPr>
            <p:ph type="title"/>
          </p:nvPr>
        </p:nvSpPr>
        <p:spPr>
          <a:xfrm>
            <a:off x="1435679" y="274680"/>
            <a:ext cx="7497719" cy="1142639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ct val="25000"/>
              <a:buFont typeface="Cabin"/>
              <a:buNone/>
            </a:pPr>
            <a:r>
              <a:rPr b="0" baseline="0" i="0" lang="en-US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rPr>
              <a:t>Can-do statements for today</a:t>
            </a:r>
          </a:p>
        </p:txBody>
      </p:sp>
      <p:sp>
        <p:nvSpPr>
          <p:cNvPr id="175" name="Shape 175"/>
          <p:cNvSpPr txBox="1"/>
          <p:nvPr>
            <p:ph idx="1" type="body"/>
          </p:nvPr>
        </p:nvSpPr>
        <p:spPr>
          <a:xfrm>
            <a:off x="1435679" y="1447919"/>
            <a:ext cx="7497719" cy="480024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Noto Symbol"/>
              <a:buChar char="●"/>
            </a:pPr>
            <a:r>
              <a:rPr b="0" baseline="0" i="0" lang="en-US" sz="3200" u="none" cap="none" strike="noStrik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rPr>
              <a:t>Identify the purpose and usage of assessment.</a:t>
            </a:r>
          </a:p>
          <a:p>
            <a:pPr indent="0" lvl="0" marL="0" marR="0" rtl="0" algn="l">
              <a:lnSpc>
                <a:spcPct val="100000"/>
              </a:lnSpc>
              <a:spcBef>
                <a:spcPts val="2018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Noto Symbol"/>
              <a:buChar char="●"/>
            </a:pPr>
            <a:r>
              <a:rPr b="0" baseline="0" i="0" lang="en-US" sz="3200" u="none" cap="none" strike="noStrik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rPr>
              <a:t>Develop various types of assessments that require students to demonstrate evidence of learning.</a:t>
            </a:r>
          </a:p>
          <a:p>
            <a:pPr indent="0" lvl="0" marL="0" marR="0" rtl="0" algn="l">
              <a:lnSpc>
                <a:spcPct val="100000"/>
              </a:lnSpc>
              <a:spcBef>
                <a:spcPts val="2018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Noto Symbol"/>
              <a:buChar char="●"/>
            </a:pPr>
            <a:r>
              <a:rPr b="0" baseline="0" i="0" lang="en-US" sz="3200" u="none" cap="none" strike="noStrik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rPr>
              <a:t>define proficiency and identify assessment tools</a:t>
            </a:r>
          </a:p>
          <a:p>
            <a:pPr indent="0" lvl="0" marL="0" marR="0" rtl="0" algn="l">
              <a:lnSpc>
                <a:spcPct val="100000"/>
              </a:lnSpc>
              <a:spcBef>
                <a:spcPts val="2018"/>
              </a:spcBef>
              <a:spcAft>
                <a:spcPts val="1417"/>
              </a:spcAft>
              <a:buClr>
                <a:srgbClr val="000000"/>
              </a:buClr>
              <a:buFont typeface="Noto Symbol"/>
              <a:buNone/>
            </a:pPr>
            <a:r>
              <a:t/>
            </a:r>
            <a:endParaRPr b="0" baseline="0" i="0" sz="3200" u="none" cap="none" strike="noStrike">
              <a:solidFill>
                <a:srgbClr val="000000"/>
              </a:solidFill>
              <a:latin typeface="Cabin"/>
              <a:ea typeface="Cabin"/>
              <a:cs typeface="Cabin"/>
              <a:sym typeface="Cabin"/>
            </a:endParaRPr>
          </a:p>
        </p:txBody>
      </p:sp>
    </p:spTree>
  </p:cSld>
  <p:clrMapOvr>
    <a:masterClrMapping/>
  </p:clrMapOvr>
  <p:transition spd="slow">
    <p:cut/>
  </p:transition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70" name="Shape 3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Shape 371"/>
          <p:cNvSpPr txBox="1"/>
          <p:nvPr>
            <p:ph type="title"/>
          </p:nvPr>
        </p:nvSpPr>
        <p:spPr>
          <a:xfrm>
            <a:off x="1435679" y="274680"/>
            <a:ext cx="7497719" cy="1142639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ct val="25000"/>
              <a:buFont typeface="Calibri"/>
              <a:buNone/>
            </a:pPr>
            <a:r>
              <a:rPr b="0" baseline="0" i="0" lang="en-US" sz="4300" u="none" cap="none" strike="noStrike">
                <a:solidFill>
                  <a:srgbClr val="572314"/>
                </a:solidFill>
                <a:latin typeface="Calibri"/>
                <a:ea typeface="Calibri"/>
                <a:cs typeface="Calibri"/>
                <a:sym typeface="Calibri"/>
              </a:rPr>
              <a:t>Tasks</a:t>
            </a:r>
          </a:p>
        </p:txBody>
      </p:sp>
      <p:sp>
        <p:nvSpPr>
          <p:cNvPr id="372" name="Shape 372"/>
          <p:cNvSpPr txBox="1"/>
          <p:nvPr>
            <p:ph idx="1" type="body"/>
          </p:nvPr>
        </p:nvSpPr>
        <p:spPr>
          <a:xfrm>
            <a:off x="1310759" y="1396079"/>
            <a:ext cx="7497719" cy="480024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91A7"/>
              </a:buClr>
              <a:buSzPct val="25000"/>
              <a:buFont typeface="Noto Symbol"/>
              <a:buNone/>
            </a:pPr>
            <a:r>
              <a:rPr b="0" baseline="0" i="0" lang="en-US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Moodle Response</a:t>
            </a:r>
          </a:p>
          <a:p>
            <a:pPr indent="0" lvl="0" marL="0" marR="0" rtl="0" algn="l">
              <a:lnSpc>
                <a:spcPct val="100000"/>
              </a:lnSpc>
              <a:spcBef>
                <a:spcPts val="2018"/>
              </a:spcBef>
              <a:spcAft>
                <a:spcPts val="1417"/>
              </a:spcAft>
              <a:buClr>
                <a:srgbClr val="3891A7"/>
              </a:buClr>
              <a:buSzPct val="25000"/>
              <a:buFont typeface="Noto Symbol"/>
              <a:buNone/>
            </a:pPr>
            <a:r>
              <a:rPr b="0" baseline="0" i="0" lang="en-US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Skim through your text book, if you haven’t already.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Shape 181"/>
          <p:cNvSpPr txBox="1"/>
          <p:nvPr>
            <p:ph type="title"/>
          </p:nvPr>
        </p:nvSpPr>
        <p:spPr>
          <a:xfrm>
            <a:off x="1435679" y="274680"/>
            <a:ext cx="7497719" cy="1142639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ct val="25000"/>
              <a:buFont typeface="Calibri"/>
              <a:buNone/>
            </a:pPr>
            <a:r>
              <a:rPr b="0" baseline="0" i="0" lang="en-US" sz="4300" u="none" cap="none" strike="noStrike">
                <a:solidFill>
                  <a:srgbClr val="572314"/>
                </a:solidFill>
                <a:latin typeface="Calibri"/>
                <a:ea typeface="Calibri"/>
                <a:cs typeface="Calibri"/>
                <a:sym typeface="Calibri"/>
              </a:rPr>
              <a:t>Assessment – Big Ideas</a:t>
            </a:r>
          </a:p>
        </p:txBody>
      </p:sp>
      <p:sp>
        <p:nvSpPr>
          <p:cNvPr id="182" name="Shape 182"/>
          <p:cNvSpPr txBox="1"/>
          <p:nvPr>
            <p:ph idx="1" type="body"/>
          </p:nvPr>
        </p:nvSpPr>
        <p:spPr>
          <a:xfrm>
            <a:off x="1435679" y="1447919"/>
            <a:ext cx="7497719" cy="480024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Noto Symbol"/>
              <a:buChar char="●"/>
            </a:pPr>
            <a:r>
              <a:rPr b="0" baseline="0" i="0" lang="en-US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Enduring Understanding:  Assessment is an essential element of planning and instruction</a:t>
            </a:r>
          </a:p>
          <a:p>
            <a:pPr indent="0" lvl="0" marL="0" marR="0" rtl="0" algn="l">
              <a:lnSpc>
                <a:spcPct val="100000"/>
              </a:lnSpc>
              <a:spcBef>
                <a:spcPts val="2018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Noto Symbol"/>
              <a:buChar char="●"/>
            </a:pPr>
            <a:r>
              <a:rPr b="0" baseline="0" i="0" lang="en-US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Essential Question: What kinds of assessment will help me and my students reach our language learning goal? How can we use assessment to help students and programs grow?</a:t>
            </a:r>
          </a:p>
          <a:p>
            <a:pPr indent="0" lvl="0" marL="0" marR="0" rtl="0" algn="l">
              <a:lnSpc>
                <a:spcPct val="100000"/>
              </a:lnSpc>
              <a:spcBef>
                <a:spcPts val="2018"/>
              </a:spcBef>
              <a:spcAft>
                <a:spcPts val="1417"/>
              </a:spcAft>
              <a:buClr>
                <a:srgbClr val="000000"/>
              </a:buClr>
              <a:buFont typeface="Noto Symbol"/>
              <a:buNone/>
            </a:pPr>
            <a:r>
              <a:t/>
            </a:r>
            <a:endParaRPr b="0" baseline="0" i="0" sz="3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 txBox="1"/>
          <p:nvPr>
            <p:ph type="title"/>
          </p:nvPr>
        </p:nvSpPr>
        <p:spPr>
          <a:xfrm>
            <a:off x="1435679" y="274680"/>
            <a:ext cx="7497719" cy="1142639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ct val="25000"/>
              <a:buFont typeface="Calibri"/>
              <a:buNone/>
            </a:pPr>
            <a:r>
              <a:rPr b="0" baseline="0" i="0" lang="en-US" sz="4300" u="none" cap="none" strike="noStrike">
                <a:solidFill>
                  <a:srgbClr val="572314"/>
                </a:solidFill>
                <a:latin typeface="Calibri"/>
                <a:ea typeface="Calibri"/>
                <a:cs typeface="Calibri"/>
                <a:sym typeface="Calibri"/>
              </a:rPr>
              <a:t>Student Assessment</a:t>
            </a:r>
          </a:p>
        </p:txBody>
      </p:sp>
      <p:sp>
        <p:nvSpPr>
          <p:cNvPr id="189" name="Shape 189"/>
          <p:cNvSpPr txBox="1"/>
          <p:nvPr>
            <p:ph idx="1" type="body"/>
          </p:nvPr>
        </p:nvSpPr>
        <p:spPr>
          <a:xfrm>
            <a:off x="1435679" y="1447919"/>
            <a:ext cx="7497719" cy="480024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Noto Symbol"/>
              <a:buChar char="●"/>
            </a:pPr>
            <a:r>
              <a:rPr b="0" baseline="0" i="0" lang="en-US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Formative</a:t>
            </a:r>
          </a:p>
          <a:p>
            <a:pPr indent="0" lvl="0" marL="0" marR="0" rtl="0" algn="l">
              <a:lnSpc>
                <a:spcPct val="100000"/>
              </a:lnSpc>
              <a:spcBef>
                <a:spcPts val="2018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Noto Symbol"/>
              <a:buChar char="●"/>
            </a:pPr>
            <a:r>
              <a:rPr b="0" baseline="0" i="0" lang="en-US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Summative</a:t>
            </a:r>
          </a:p>
          <a:p>
            <a:pPr indent="0" lvl="0" marL="0" marR="0" rtl="0" algn="l">
              <a:lnSpc>
                <a:spcPct val="100000"/>
              </a:lnSpc>
              <a:spcBef>
                <a:spcPts val="2018"/>
              </a:spcBef>
              <a:spcAft>
                <a:spcPts val="1417"/>
              </a:spcAft>
              <a:buClr>
                <a:srgbClr val="3891A7"/>
              </a:buClr>
              <a:buSzPct val="80000"/>
              <a:buFont typeface="Noto Symbol"/>
              <a:buChar char="●"/>
            </a:pPr>
            <a:r>
              <a:rPr b="0" baseline="0" i="0" lang="en-US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Good tests lead to good teaching, especially when we plan with the Backward Design approach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 txBox="1"/>
          <p:nvPr>
            <p:ph type="title"/>
          </p:nvPr>
        </p:nvSpPr>
        <p:spPr>
          <a:xfrm>
            <a:off x="1435679" y="274680"/>
            <a:ext cx="7497719" cy="1142639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ct val="25000"/>
              <a:buFont typeface="Calibri"/>
              <a:buNone/>
            </a:pPr>
            <a:r>
              <a:rPr b="0" baseline="0" i="0" lang="en-US" sz="4300" u="none" cap="none" strike="noStrike">
                <a:solidFill>
                  <a:srgbClr val="572314"/>
                </a:solidFill>
                <a:latin typeface="Calibri"/>
                <a:ea typeface="Calibri"/>
                <a:cs typeface="Calibri"/>
                <a:sym typeface="Calibri"/>
              </a:rPr>
              <a:t>Performance Assessment</a:t>
            </a:r>
          </a:p>
        </p:txBody>
      </p:sp>
      <p:sp>
        <p:nvSpPr>
          <p:cNvPr id="196" name="Shape 196"/>
          <p:cNvSpPr txBox="1"/>
          <p:nvPr>
            <p:ph idx="1" type="body"/>
          </p:nvPr>
        </p:nvSpPr>
        <p:spPr>
          <a:xfrm>
            <a:off x="1435679" y="1447919"/>
            <a:ext cx="7497719" cy="480024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Noto Symbol"/>
              <a:buChar char="●"/>
            </a:pPr>
            <a:r>
              <a:rPr b="0" baseline="0" i="0" lang="en-US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Link directly to objectives</a:t>
            </a:r>
          </a:p>
          <a:p>
            <a:pPr indent="0" lvl="0" marL="0" marR="0" rtl="0" algn="l">
              <a:lnSpc>
                <a:spcPct val="100000"/>
              </a:lnSpc>
              <a:spcBef>
                <a:spcPts val="2018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Noto Symbol"/>
              <a:buChar char="●"/>
            </a:pPr>
            <a:r>
              <a:rPr b="0" baseline="0" i="0" lang="en-US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What should students be able to DO?</a:t>
            </a:r>
          </a:p>
          <a:p>
            <a:pPr indent="0" lvl="0" marL="0" marR="0" rtl="0" algn="l">
              <a:lnSpc>
                <a:spcPct val="100000"/>
              </a:lnSpc>
              <a:spcBef>
                <a:spcPts val="2018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Noto Symbol"/>
              <a:buChar char="●"/>
            </a:pPr>
            <a:r>
              <a:rPr b="0" baseline="0" i="0" lang="en-US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How to design good tasks?</a:t>
            </a:r>
          </a:p>
          <a:p>
            <a:pPr indent="0" lvl="1" marL="0" marR="0" rtl="0" algn="l">
              <a:lnSpc>
                <a:spcPct val="100000"/>
              </a:lnSpc>
              <a:spcBef>
                <a:spcPts val="1967"/>
              </a:spcBef>
              <a:spcAft>
                <a:spcPts val="0"/>
              </a:spcAft>
              <a:buClr>
                <a:srgbClr val="3891A7"/>
              </a:buClr>
              <a:buSzPct val="45000"/>
              <a:buFont typeface="Verdana"/>
              <a:buChar char="◦"/>
            </a:pPr>
            <a:r>
              <a:rPr b="0" baseline="0" i="0" lang="en-US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Contextualize</a:t>
            </a:r>
          </a:p>
          <a:p>
            <a:pPr indent="0" lvl="1" marL="0" marR="0" rtl="0" algn="l">
              <a:lnSpc>
                <a:spcPct val="100000"/>
              </a:lnSpc>
              <a:spcBef>
                <a:spcPts val="1967"/>
              </a:spcBef>
              <a:spcAft>
                <a:spcPts val="0"/>
              </a:spcAft>
              <a:buClr>
                <a:srgbClr val="3891A7"/>
              </a:buClr>
              <a:buSzPct val="45000"/>
              <a:buFont typeface="Verdana"/>
              <a:buChar char="◦"/>
            </a:pPr>
            <a:r>
              <a:rPr b="0" baseline="0" i="0" lang="en-US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Meaningful</a:t>
            </a:r>
          </a:p>
          <a:p>
            <a:pPr indent="0" lvl="1" marL="0" marR="0" rtl="0" algn="l">
              <a:lnSpc>
                <a:spcPct val="100000"/>
              </a:lnSpc>
              <a:spcBef>
                <a:spcPts val="1967"/>
              </a:spcBef>
              <a:spcAft>
                <a:spcPts val="0"/>
              </a:spcAft>
              <a:buClr>
                <a:srgbClr val="3891A7"/>
              </a:buClr>
              <a:buSzPct val="45000"/>
              <a:buFont typeface="Verdana"/>
              <a:buChar char="◦"/>
            </a:pPr>
            <a:r>
              <a:rPr b="0" baseline="0" i="0" lang="en-US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Performance, not drill</a:t>
            </a:r>
          </a:p>
          <a:p>
            <a:pPr indent="0" lvl="1" marL="0" marR="0" rtl="0" algn="l">
              <a:lnSpc>
                <a:spcPct val="100000"/>
              </a:lnSpc>
              <a:spcBef>
                <a:spcPts val="1967"/>
              </a:spcBef>
              <a:spcAft>
                <a:spcPts val="1417"/>
              </a:spcAft>
              <a:buClr>
                <a:srgbClr val="3891A7"/>
              </a:buClr>
              <a:buSzPct val="45000"/>
              <a:buFont typeface="Verdana"/>
              <a:buChar char="◦"/>
            </a:pPr>
            <a:r>
              <a:rPr b="0" baseline="0" i="0" lang="en-US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Start at the end – the target and the standard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hape 202"/>
          <p:cNvSpPr txBox="1"/>
          <p:nvPr>
            <p:ph type="title"/>
          </p:nvPr>
        </p:nvSpPr>
        <p:spPr>
          <a:xfrm>
            <a:off x="1435679" y="274680"/>
            <a:ext cx="7497719" cy="1142639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ct val="25000"/>
              <a:buFont typeface="Calibri"/>
              <a:buNone/>
            </a:pPr>
            <a:r>
              <a:rPr b="0" baseline="0" i="0" lang="en-US" sz="4300" u="none" cap="none" strike="noStrike">
                <a:solidFill>
                  <a:srgbClr val="572314"/>
                </a:solidFill>
                <a:latin typeface="Calibri"/>
                <a:ea typeface="Calibri"/>
                <a:cs typeface="Calibri"/>
                <a:sym typeface="Calibri"/>
              </a:rPr>
              <a:t>Sample Performance Assessments</a:t>
            </a:r>
          </a:p>
        </p:txBody>
      </p:sp>
      <p:sp>
        <p:nvSpPr>
          <p:cNvPr id="203" name="Shape 203"/>
          <p:cNvSpPr txBox="1"/>
          <p:nvPr>
            <p:ph idx="1" type="body"/>
          </p:nvPr>
        </p:nvSpPr>
        <p:spPr>
          <a:xfrm>
            <a:off x="1435679" y="1924010"/>
            <a:ext cx="7497719" cy="480024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3891A7"/>
              </a:buClr>
              <a:buSzPct val="80000"/>
              <a:buFont typeface="Noto Symbol"/>
              <a:buChar char="●"/>
            </a:pPr>
            <a:r>
              <a:rPr b="0" baseline="0" i="0" lang="en-US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Should look just like normal tasks students do regularly – they won’t even know they are being assessed!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Shape 209"/>
          <p:cNvSpPr txBox="1"/>
          <p:nvPr>
            <p:ph type="title"/>
          </p:nvPr>
        </p:nvSpPr>
        <p:spPr>
          <a:xfrm>
            <a:off x="1435679" y="274680"/>
            <a:ext cx="7497719" cy="1142639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ct val="25000"/>
              <a:buFont typeface="Calibri"/>
              <a:buNone/>
            </a:pPr>
            <a:r>
              <a:rPr b="0" baseline="0" i="0" lang="en-US" sz="4300" u="none" cap="none" strike="noStrike">
                <a:solidFill>
                  <a:srgbClr val="572314"/>
                </a:solidFill>
                <a:latin typeface="Calibri"/>
                <a:ea typeface="Calibri"/>
                <a:cs typeface="Calibri"/>
                <a:sym typeface="Calibri"/>
              </a:rPr>
              <a:t>Sample Performance Assessments</a:t>
            </a:r>
          </a:p>
        </p:txBody>
      </p:sp>
      <p:sp>
        <p:nvSpPr>
          <p:cNvPr id="210" name="Shape 210"/>
          <p:cNvSpPr txBox="1"/>
          <p:nvPr>
            <p:ph idx="1" type="body"/>
          </p:nvPr>
        </p:nvSpPr>
        <p:spPr>
          <a:xfrm>
            <a:off x="1435679" y="1765314"/>
            <a:ext cx="7497719" cy="480024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Noto Symbol"/>
              <a:buChar char="●"/>
            </a:pPr>
            <a:r>
              <a:rPr b="0" baseline="0" i="0" lang="en-US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BAME</a:t>
            </a:r>
          </a:p>
          <a:p>
            <a:pPr indent="0" lvl="1" marL="0" marR="0" rtl="0" algn="l">
              <a:lnSpc>
                <a:spcPct val="100000"/>
              </a:lnSpc>
              <a:spcBef>
                <a:spcPts val="1967"/>
              </a:spcBef>
              <a:spcAft>
                <a:spcPts val="0"/>
              </a:spcAft>
              <a:buClr>
                <a:srgbClr val="3891A7"/>
              </a:buClr>
              <a:buSzPct val="45000"/>
              <a:buFont typeface="Verdana"/>
              <a:buChar char="◦"/>
            </a:pPr>
            <a:r>
              <a:rPr b="0" baseline="0" i="0" lang="en-US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Beginning</a:t>
            </a:r>
          </a:p>
          <a:p>
            <a:pPr indent="0" lvl="1" marL="0" marR="0" rtl="0" algn="l">
              <a:lnSpc>
                <a:spcPct val="100000"/>
              </a:lnSpc>
              <a:spcBef>
                <a:spcPts val="1967"/>
              </a:spcBef>
              <a:spcAft>
                <a:spcPts val="0"/>
              </a:spcAft>
              <a:buClr>
                <a:srgbClr val="3891A7"/>
              </a:buClr>
              <a:buSzPct val="45000"/>
              <a:buFont typeface="Verdana"/>
              <a:buChar char="◦"/>
            </a:pPr>
            <a:r>
              <a:rPr b="0" baseline="0" i="0" lang="en-US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Approaching</a:t>
            </a:r>
          </a:p>
          <a:p>
            <a:pPr indent="0" lvl="1" marL="0" marR="0" rtl="0" algn="l">
              <a:lnSpc>
                <a:spcPct val="100000"/>
              </a:lnSpc>
              <a:spcBef>
                <a:spcPts val="1967"/>
              </a:spcBef>
              <a:spcAft>
                <a:spcPts val="0"/>
              </a:spcAft>
              <a:buClr>
                <a:srgbClr val="3891A7"/>
              </a:buClr>
              <a:buSzPct val="45000"/>
              <a:buFont typeface="Verdana"/>
              <a:buChar char="◦"/>
            </a:pPr>
            <a:r>
              <a:rPr b="0" baseline="0" i="0" lang="en-US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Meeting</a:t>
            </a:r>
          </a:p>
          <a:p>
            <a:pPr indent="0" lvl="1" marL="0" marR="0" rtl="0" algn="l">
              <a:lnSpc>
                <a:spcPct val="100000"/>
              </a:lnSpc>
              <a:spcBef>
                <a:spcPts val="1967"/>
              </a:spcBef>
              <a:spcAft>
                <a:spcPts val="1417"/>
              </a:spcAft>
              <a:buClr>
                <a:srgbClr val="3891A7"/>
              </a:buClr>
              <a:buSzPct val="45000"/>
              <a:buFont typeface="Verdana"/>
              <a:buChar char="◦"/>
            </a:pPr>
            <a:r>
              <a:rPr b="0" baseline="0" i="0" lang="en-US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Exceeding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Shape 216"/>
          <p:cNvSpPr txBox="1"/>
          <p:nvPr>
            <p:ph type="title"/>
          </p:nvPr>
        </p:nvSpPr>
        <p:spPr>
          <a:xfrm>
            <a:off x="1435679" y="274680"/>
            <a:ext cx="7497719" cy="1142639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ct val="25000"/>
              <a:buFont typeface="Calibri"/>
              <a:buNone/>
            </a:pPr>
            <a:r>
              <a:rPr b="0" baseline="0" i="0" lang="en-US" sz="4300" u="none" cap="none" strike="noStrike">
                <a:solidFill>
                  <a:srgbClr val="572314"/>
                </a:solidFill>
                <a:latin typeface="Calibri"/>
                <a:ea typeface="Calibri"/>
                <a:cs typeface="Calibri"/>
                <a:sym typeface="Calibri"/>
              </a:rPr>
              <a:t>Evaluating Performance</a:t>
            </a:r>
          </a:p>
        </p:txBody>
      </p:sp>
      <p:sp>
        <p:nvSpPr>
          <p:cNvPr id="217" name="Shape 217"/>
          <p:cNvSpPr txBox="1"/>
          <p:nvPr>
            <p:ph idx="1" type="body"/>
          </p:nvPr>
        </p:nvSpPr>
        <p:spPr>
          <a:xfrm>
            <a:off x="1435679" y="1447919"/>
            <a:ext cx="7497719" cy="480024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Noto Symbol"/>
              <a:buChar char="●"/>
            </a:pPr>
            <a:r>
              <a:rPr b="0" baseline="0" i="0" lang="en-US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Checklists. Including can-do statements</a:t>
            </a:r>
          </a:p>
          <a:p>
            <a:pPr indent="0" lvl="0" marL="0" marR="0" rtl="0" algn="l">
              <a:lnSpc>
                <a:spcPct val="100000"/>
              </a:lnSpc>
              <a:spcBef>
                <a:spcPts val="2018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Noto Symbol"/>
              <a:buChar char="●"/>
            </a:pPr>
            <a:r>
              <a:rPr b="0" baseline="0" i="0" lang="en-US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Rubrics</a:t>
            </a:r>
          </a:p>
          <a:p>
            <a:pPr indent="0" lvl="1" marL="0" marR="0" rtl="0" algn="l">
              <a:lnSpc>
                <a:spcPct val="100000"/>
              </a:lnSpc>
              <a:spcBef>
                <a:spcPts val="1967"/>
              </a:spcBef>
              <a:spcAft>
                <a:spcPts val="0"/>
              </a:spcAft>
              <a:buClr>
                <a:srgbClr val="3891A7"/>
              </a:buClr>
              <a:buSzPct val="45000"/>
              <a:buFont typeface="Verdana"/>
              <a:buChar char="◦"/>
            </a:pPr>
            <a:r>
              <a:rPr b="0" baseline="0" i="0" lang="en-US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Analytic</a:t>
            </a:r>
          </a:p>
          <a:p>
            <a:pPr indent="0" lvl="2" marL="0" marR="0" rtl="0" algn="l">
              <a:lnSpc>
                <a:spcPct val="100000"/>
              </a:lnSpc>
              <a:spcBef>
                <a:spcPts val="1896"/>
              </a:spcBef>
              <a:spcAft>
                <a:spcPts val="0"/>
              </a:spcAft>
              <a:buClr>
                <a:srgbClr val="FEB80A"/>
              </a:buClr>
              <a:buSzPct val="75000"/>
              <a:buFont typeface="Noto Symbol"/>
              <a:buChar char="⚫"/>
            </a:pPr>
            <a:r>
              <a:rPr b="0" baseline="0" i="0" lang="en-US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RubiStar:  </a:t>
            </a:r>
            <a:r>
              <a:rPr b="0" baseline="0" i="0" lang="en-US" sz="2400" u="sng" cap="none" strike="noStrik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http://rubistar.4teachers.org/</a:t>
            </a:r>
          </a:p>
          <a:p>
            <a:pPr indent="0" lvl="1" marL="0" marR="0" rtl="0" algn="l">
              <a:lnSpc>
                <a:spcPct val="100000"/>
              </a:lnSpc>
              <a:spcBef>
                <a:spcPts val="1967"/>
              </a:spcBef>
              <a:spcAft>
                <a:spcPts val="1417"/>
              </a:spcAft>
              <a:buClr>
                <a:srgbClr val="3891A7"/>
              </a:buClr>
              <a:buSzPct val="45000"/>
              <a:buFont typeface="Verdana"/>
              <a:buChar char="◦"/>
            </a:pPr>
            <a:r>
              <a:rPr b="0" baseline="0" i="0" lang="en-US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holistic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Default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Default 1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