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</p:sldIdLst>
  <p:sldSz cy="6858000" cx="9144000"/>
  <p:notesSz cx="7772400" cy="100584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4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1371599" y="764279"/>
            <a:ext cx="5028479" cy="377136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777239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16000" marL="21600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" name="Shape 4"/>
          <p:cNvSpPr txBox="1"/>
          <p:nvPr>
            <p:ph idx="3" type="hdr"/>
          </p:nvPr>
        </p:nvSpPr>
        <p:spPr>
          <a:xfrm>
            <a:off x="0" y="0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" name="Shape 5"/>
          <p:cNvSpPr txBox="1"/>
          <p:nvPr>
            <p:ph idx="10" type="dt"/>
          </p:nvPr>
        </p:nvSpPr>
        <p:spPr>
          <a:xfrm>
            <a:off x="4399200" y="0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" name="Shape 6"/>
          <p:cNvSpPr txBox="1"/>
          <p:nvPr>
            <p:ph idx="11" type="ftr"/>
          </p:nvPr>
        </p:nvSpPr>
        <p:spPr>
          <a:xfrm>
            <a:off x="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indent="0" lvl="0" marL="0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164" name="Shape 164"/>
          <p:cNvSpPr/>
          <p:nvPr>
            <p:ph idx="2" type="sldImg"/>
          </p:nvPr>
        </p:nvSpPr>
        <p:spPr>
          <a:xfrm>
            <a:off x="1371600" y="763587"/>
            <a:ext cx="5029199" cy="37719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65" name="Shape 165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230" name="Shape 230"/>
          <p:cNvSpPr/>
          <p:nvPr>
            <p:ph idx="2" type="sldImg"/>
          </p:nvPr>
        </p:nvSpPr>
        <p:spPr>
          <a:xfrm>
            <a:off x="1371599" y="764279"/>
            <a:ext cx="5028479" cy="377136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31" name="Shape 231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238" name="Shape 238"/>
          <p:cNvSpPr/>
          <p:nvPr>
            <p:ph idx="2" type="sldImg"/>
          </p:nvPr>
        </p:nvSpPr>
        <p:spPr>
          <a:xfrm>
            <a:off x="1371599" y="764279"/>
            <a:ext cx="5028479" cy="377136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39" name="Shape 239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246" name="Shape 246"/>
          <p:cNvSpPr/>
          <p:nvPr>
            <p:ph idx="2" type="sldImg"/>
          </p:nvPr>
        </p:nvSpPr>
        <p:spPr>
          <a:xfrm>
            <a:off x="1371599" y="764279"/>
            <a:ext cx="5028479" cy="377136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47" name="Shape 247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254" name="Shape 254"/>
          <p:cNvSpPr/>
          <p:nvPr>
            <p:ph idx="2" type="sldImg"/>
          </p:nvPr>
        </p:nvSpPr>
        <p:spPr>
          <a:xfrm>
            <a:off x="1371599" y="764279"/>
            <a:ext cx="5028479" cy="377136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55" name="Shape 255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262" name="Shape 262"/>
          <p:cNvSpPr/>
          <p:nvPr>
            <p:ph idx="2" type="sldImg"/>
          </p:nvPr>
        </p:nvSpPr>
        <p:spPr>
          <a:xfrm>
            <a:off x="1371599" y="764279"/>
            <a:ext cx="5028479" cy="377136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63" name="Shape 263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269" name="Shape 269"/>
          <p:cNvSpPr/>
          <p:nvPr>
            <p:ph idx="2" type="sldImg"/>
          </p:nvPr>
        </p:nvSpPr>
        <p:spPr>
          <a:xfrm>
            <a:off x="1371599" y="764279"/>
            <a:ext cx="5028479" cy="377136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70" name="Shape 270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hape 275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276" name="Shape 276"/>
          <p:cNvSpPr/>
          <p:nvPr>
            <p:ph idx="2" type="sldImg"/>
          </p:nvPr>
        </p:nvSpPr>
        <p:spPr>
          <a:xfrm>
            <a:off x="1371599" y="764279"/>
            <a:ext cx="5028479" cy="377136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77" name="Shape 277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283" name="Shape 283"/>
          <p:cNvSpPr/>
          <p:nvPr>
            <p:ph idx="2" type="sldImg"/>
          </p:nvPr>
        </p:nvSpPr>
        <p:spPr>
          <a:xfrm>
            <a:off x="1371599" y="764279"/>
            <a:ext cx="5028479" cy="377136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84" name="Shape 284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290" name="Shape 290"/>
          <p:cNvSpPr/>
          <p:nvPr>
            <p:ph idx="2" type="sldImg"/>
          </p:nvPr>
        </p:nvSpPr>
        <p:spPr>
          <a:xfrm>
            <a:off x="1371599" y="764279"/>
            <a:ext cx="5028479" cy="377136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91" name="Shape 291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Shape 296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297" name="Shape 297"/>
          <p:cNvSpPr/>
          <p:nvPr>
            <p:ph idx="2" type="sldImg"/>
          </p:nvPr>
        </p:nvSpPr>
        <p:spPr>
          <a:xfrm>
            <a:off x="1371599" y="764279"/>
            <a:ext cx="5028479" cy="377136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98" name="Shape 298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171" name="Shape 171"/>
          <p:cNvSpPr/>
          <p:nvPr>
            <p:ph idx="2" type="sldImg"/>
          </p:nvPr>
        </p:nvSpPr>
        <p:spPr>
          <a:xfrm>
            <a:off x="1371599" y="764279"/>
            <a:ext cx="5028479" cy="377136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2" name="Shape 172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Shape 303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304" name="Shape 304"/>
          <p:cNvSpPr/>
          <p:nvPr>
            <p:ph idx="2" type="sldImg"/>
          </p:nvPr>
        </p:nvSpPr>
        <p:spPr>
          <a:xfrm>
            <a:off x="1371599" y="764279"/>
            <a:ext cx="5028479" cy="377136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05" name="Shape 305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Shape 310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311" name="Shape 311"/>
          <p:cNvSpPr/>
          <p:nvPr>
            <p:ph idx="2" type="sldImg"/>
          </p:nvPr>
        </p:nvSpPr>
        <p:spPr>
          <a:xfrm>
            <a:off x="1371600" y="763587"/>
            <a:ext cx="5029199" cy="37719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12" name="Shape 312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318" name="Shape 318"/>
          <p:cNvSpPr/>
          <p:nvPr>
            <p:ph idx="2" type="sldImg"/>
          </p:nvPr>
        </p:nvSpPr>
        <p:spPr>
          <a:xfrm>
            <a:off x="1371600" y="763587"/>
            <a:ext cx="5029199" cy="37719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19" name="Shape 319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325" name="Shape 325"/>
          <p:cNvSpPr/>
          <p:nvPr>
            <p:ph idx="2" type="sldImg"/>
          </p:nvPr>
        </p:nvSpPr>
        <p:spPr>
          <a:xfrm>
            <a:off x="1371600" y="763587"/>
            <a:ext cx="5029199" cy="37719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26" name="Shape 326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Shape 332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333" name="Shape 333"/>
          <p:cNvSpPr/>
          <p:nvPr>
            <p:ph idx="2" type="sldImg"/>
          </p:nvPr>
        </p:nvSpPr>
        <p:spPr>
          <a:xfrm>
            <a:off x="1371600" y="763587"/>
            <a:ext cx="5029199" cy="37719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34" name="Shape 334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Shape 339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340" name="Shape 340"/>
          <p:cNvSpPr/>
          <p:nvPr>
            <p:ph idx="2" type="sldImg"/>
          </p:nvPr>
        </p:nvSpPr>
        <p:spPr>
          <a:xfrm>
            <a:off x="1371600" y="763587"/>
            <a:ext cx="5029199" cy="37719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41" name="Shape 341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347" name="Shape 347"/>
          <p:cNvSpPr/>
          <p:nvPr>
            <p:ph idx="2" type="sldImg"/>
          </p:nvPr>
        </p:nvSpPr>
        <p:spPr>
          <a:xfrm>
            <a:off x="1371600" y="763587"/>
            <a:ext cx="5029199" cy="37719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48" name="Shape 348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Shape 353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354" name="Shape 354"/>
          <p:cNvSpPr/>
          <p:nvPr>
            <p:ph idx="2" type="sldImg"/>
          </p:nvPr>
        </p:nvSpPr>
        <p:spPr>
          <a:xfrm>
            <a:off x="1371600" y="763587"/>
            <a:ext cx="5029199" cy="37719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55" name="Shape 355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Shape 360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361" name="Shape 361"/>
          <p:cNvSpPr/>
          <p:nvPr>
            <p:ph idx="2" type="sldImg"/>
          </p:nvPr>
        </p:nvSpPr>
        <p:spPr>
          <a:xfrm>
            <a:off x="1371600" y="763587"/>
            <a:ext cx="5029199" cy="37719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62" name="Shape 362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178" name="Shape 178"/>
          <p:cNvSpPr/>
          <p:nvPr>
            <p:ph idx="2" type="sldImg"/>
          </p:nvPr>
        </p:nvSpPr>
        <p:spPr>
          <a:xfrm>
            <a:off x="1371599" y="764279"/>
            <a:ext cx="5028479" cy="377136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9" name="Shape 179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185" name="Shape 185"/>
          <p:cNvSpPr/>
          <p:nvPr>
            <p:ph idx="2" type="sldImg"/>
          </p:nvPr>
        </p:nvSpPr>
        <p:spPr>
          <a:xfrm>
            <a:off x="1371599" y="764279"/>
            <a:ext cx="5028479" cy="377136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86" name="Shape 186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192" name="Shape 192"/>
          <p:cNvSpPr/>
          <p:nvPr>
            <p:ph idx="2" type="sldImg"/>
          </p:nvPr>
        </p:nvSpPr>
        <p:spPr>
          <a:xfrm>
            <a:off x="1371599" y="764279"/>
            <a:ext cx="5028479" cy="377136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93" name="Shape 193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199" name="Shape 199"/>
          <p:cNvSpPr/>
          <p:nvPr>
            <p:ph idx="2" type="sldImg"/>
          </p:nvPr>
        </p:nvSpPr>
        <p:spPr>
          <a:xfrm>
            <a:off x="1371600" y="763587"/>
            <a:ext cx="5029199" cy="37719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00" name="Shape 200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206" name="Shape 206"/>
          <p:cNvSpPr/>
          <p:nvPr>
            <p:ph idx="2" type="sldImg"/>
          </p:nvPr>
        </p:nvSpPr>
        <p:spPr>
          <a:xfrm>
            <a:off x="1371600" y="763587"/>
            <a:ext cx="5029199" cy="37719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07" name="Shape 207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213" name="Shape 213"/>
          <p:cNvSpPr/>
          <p:nvPr>
            <p:ph idx="2" type="sldImg"/>
          </p:nvPr>
        </p:nvSpPr>
        <p:spPr>
          <a:xfrm>
            <a:off x="1371599" y="764279"/>
            <a:ext cx="5028479" cy="377136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14" name="Shape 214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221" name="Shape 221"/>
          <p:cNvSpPr/>
          <p:nvPr>
            <p:ph idx="2" type="sldImg"/>
          </p:nvPr>
        </p:nvSpPr>
        <p:spPr>
          <a:xfrm>
            <a:off x="1371599" y="764279"/>
            <a:ext cx="5028479" cy="377136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22" name="Shape 222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1432438" y="360000"/>
            <a:ext cx="7406280" cy="147167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73" name="Shape 73"/>
          <p:cNvSpPr txBox="1"/>
          <p:nvPr>
            <p:ph idx="1" type="body"/>
          </p:nvPr>
        </p:nvSpPr>
        <p:spPr>
          <a:xfrm rot="5400000">
            <a:off x="2308859" y="-247139"/>
            <a:ext cx="4525920" cy="822923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74" name="Shape 74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5" name="Shape 75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6" name="Shape 76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 rot="5400000">
            <a:off x="4906169" y="2197894"/>
            <a:ext cx="5770562" cy="20954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79" name="Shape 79"/>
          <p:cNvSpPr txBox="1"/>
          <p:nvPr>
            <p:ph idx="1" type="body"/>
          </p:nvPr>
        </p:nvSpPr>
        <p:spPr>
          <a:xfrm rot="5400000">
            <a:off x="638969" y="178594"/>
            <a:ext cx="5770562" cy="6134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80" name="Shape 80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1" name="Shape 81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2" name="Shape 82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1" name="Shape 91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2" name="Shape 92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ctrTitle"/>
          </p:nvPr>
        </p:nvSpPr>
        <p:spPr>
          <a:xfrm>
            <a:off x="1143000" y="1122362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ctr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Font typeface="Cabin"/>
              <a:buNone/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5" name="Shape 95"/>
          <p:cNvSpPr txBox="1"/>
          <p:nvPr>
            <p:ph idx="1" type="subTitle"/>
          </p:nvPr>
        </p:nvSpPr>
        <p:spPr>
          <a:xfrm>
            <a:off x="1143000" y="3602037"/>
            <a:ext cx="6858000" cy="16557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ctr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None/>
              <a:defRPr/>
            </a:lvl1pPr>
            <a:lvl2pPr indent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None/>
              <a:defRPr/>
            </a:lvl2pPr>
            <a:lvl3pPr indent="0" marL="914400" marR="0" rtl="0" algn="ctr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None/>
              <a:defRPr/>
            </a:lvl3pPr>
            <a:lvl4pPr indent="0" marL="1371600" marR="0" rtl="0" algn="ctr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None/>
              <a:defRPr/>
            </a:lvl4pPr>
            <a:lvl5pPr indent="0" marL="1828800" marR="0" rtl="0" algn="ctr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None/>
              <a:defRPr/>
            </a:lvl5pPr>
            <a:lvl6pPr indent="0" marL="2286000" marR="0" rtl="0" algn="ctr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None/>
              <a:defRPr/>
            </a:lvl6pPr>
            <a:lvl7pPr indent="0" marL="2743200" marR="0" rtl="0" algn="ctr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None/>
              <a:defRPr/>
            </a:lvl7pPr>
            <a:lvl8pPr indent="0" marL="3200400" marR="0" rtl="0" algn="ctr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None/>
              <a:defRPr/>
            </a:lvl8pPr>
            <a:lvl9pPr indent="0" marL="3657600" marR="0" rtl="0" algn="ctr">
              <a:lnSpc>
                <a:spcPct val="100000"/>
              </a:lnSpc>
              <a:spcBef>
                <a:spcPts val="601"/>
              </a:spcBef>
              <a:spcAft>
                <a:spcPts val="1417"/>
              </a:spcAft>
              <a:buClr>
                <a:srgbClr val="3891A7"/>
              </a:buClr>
              <a:buFont typeface="Noto Symbol"/>
              <a:buNone/>
              <a:defRPr/>
            </a:lvl9pPr>
          </a:lstStyle>
          <a:p/>
        </p:txBody>
      </p:sp>
      <p:sp>
        <p:nvSpPr>
          <p:cNvPr id="96" name="Shape 96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7" name="Shape 97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8" name="Shape 98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1435679" y="144791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1pPr>
            <a:lvl2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2pPr>
            <a:lvl3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–"/>
              <a:defRPr/>
            </a:lvl3pPr>
            <a:lvl4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4pPr>
            <a:lvl5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–"/>
              <a:defRPr/>
            </a:lvl5pPr>
            <a:lvl6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6pPr>
            <a:lvl7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7pPr>
            <a:lvl8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8pPr>
            <a:lvl9pPr indent="162560" marL="0" marR="0" rtl="0" algn="l">
              <a:lnSpc>
                <a:spcPct val="100000"/>
              </a:lnSpc>
              <a:spcBef>
                <a:spcPts val="601"/>
              </a:spcBef>
              <a:spcAft>
                <a:spcPts val="1417"/>
              </a:spcAft>
              <a:buClr>
                <a:srgbClr val="3891A7"/>
              </a:buClr>
              <a:buFont typeface="Noto Symbol"/>
              <a:buChar char="●"/>
              <a:defRPr/>
            </a:lvl9pPr>
          </a:lstStyle>
          <a:p/>
        </p:txBody>
      </p:sp>
      <p:sp>
        <p:nvSpPr>
          <p:cNvPr id="102" name="Shape 102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03" name="Shape 103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04" name="Shape 104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type="title"/>
          </p:nvPr>
        </p:nvSpPr>
        <p:spPr>
          <a:xfrm>
            <a:off x="623887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623887" y="4589462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1pPr>
            <a:lvl2pPr indent="0" marL="457200"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2pPr>
            <a:lvl3pPr indent="0" marL="914400"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3pPr>
            <a:lvl4pPr indent="0" marL="1371600"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4pPr>
            <a:lvl5pPr indent="0" marL="1828800"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5pPr>
            <a:lvl6pPr indent="0" marL="2286000"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6pPr>
            <a:lvl7pPr indent="0" marL="2743200"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7pPr>
            <a:lvl8pPr indent="0" marL="3200400"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8pPr>
            <a:lvl9pPr indent="0" marL="3657600"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9pPr>
          </a:lstStyle>
          <a:p/>
        </p:txBody>
      </p:sp>
      <p:sp>
        <p:nvSpPr>
          <p:cNvPr id="108" name="Shape 108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09" name="Shape 109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10" name="Shape 110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1435100" y="1447800"/>
            <a:ext cx="3671887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1pPr>
            <a:lvl2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2pPr>
            <a:lvl3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–"/>
              <a:defRPr/>
            </a:lvl3pPr>
            <a:lvl4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4pPr>
            <a:lvl5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–"/>
              <a:defRPr/>
            </a:lvl5pPr>
            <a:lvl6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6pPr>
            <a:lvl7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7pPr>
            <a:lvl8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8pPr>
            <a:lvl9pPr indent="162560" marL="0" marR="0" rtl="0" algn="l">
              <a:lnSpc>
                <a:spcPct val="100000"/>
              </a:lnSpc>
              <a:spcBef>
                <a:spcPts val="601"/>
              </a:spcBef>
              <a:spcAft>
                <a:spcPts val="1417"/>
              </a:spcAft>
              <a:buClr>
                <a:srgbClr val="3891A7"/>
              </a:buClr>
              <a:buFont typeface="Noto Symbol"/>
              <a:buChar char="●"/>
              <a:defRPr/>
            </a:lvl9pPr>
          </a:lstStyle>
          <a:p/>
        </p:txBody>
      </p:sp>
      <p:sp>
        <p:nvSpPr>
          <p:cNvPr id="114" name="Shape 114"/>
          <p:cNvSpPr txBox="1"/>
          <p:nvPr>
            <p:ph idx="2" type="body"/>
          </p:nvPr>
        </p:nvSpPr>
        <p:spPr>
          <a:xfrm>
            <a:off x="5259387" y="1447800"/>
            <a:ext cx="3673475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1pPr>
            <a:lvl2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2pPr>
            <a:lvl3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–"/>
              <a:defRPr/>
            </a:lvl3pPr>
            <a:lvl4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4pPr>
            <a:lvl5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–"/>
              <a:defRPr/>
            </a:lvl5pPr>
            <a:lvl6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6pPr>
            <a:lvl7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7pPr>
            <a:lvl8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8pPr>
            <a:lvl9pPr indent="162560" marL="0" marR="0" rtl="0" algn="l">
              <a:lnSpc>
                <a:spcPct val="100000"/>
              </a:lnSpc>
              <a:spcBef>
                <a:spcPts val="601"/>
              </a:spcBef>
              <a:spcAft>
                <a:spcPts val="1417"/>
              </a:spcAft>
              <a:buClr>
                <a:srgbClr val="3891A7"/>
              </a:buClr>
              <a:buFont typeface="Noto Symbol"/>
              <a:buChar char="●"/>
              <a:defRPr/>
            </a:lvl9pPr>
          </a:lstStyle>
          <a:p/>
        </p:txBody>
      </p:sp>
      <p:sp>
        <p:nvSpPr>
          <p:cNvPr id="115" name="Shape 115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16" name="Shape 116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17" name="Shape 117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type="title"/>
          </p:nvPr>
        </p:nvSpPr>
        <p:spPr>
          <a:xfrm>
            <a:off x="630237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630237" y="1681163"/>
            <a:ext cx="386873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Cabin"/>
              <a:buNone/>
              <a:defRPr/>
            </a:lvl1pPr>
            <a:lvl2pPr indent="0" marL="457200" rtl="0">
              <a:spcBef>
                <a:spcPts val="0"/>
              </a:spcBef>
              <a:buFont typeface="Cabin"/>
              <a:buNone/>
              <a:defRPr/>
            </a:lvl2pPr>
            <a:lvl3pPr indent="0" marL="914400" rtl="0">
              <a:spcBef>
                <a:spcPts val="0"/>
              </a:spcBef>
              <a:buFont typeface="Cabin"/>
              <a:buNone/>
              <a:defRPr/>
            </a:lvl3pPr>
            <a:lvl4pPr indent="0" marL="1371600" rtl="0">
              <a:spcBef>
                <a:spcPts val="0"/>
              </a:spcBef>
              <a:buFont typeface="Cabin"/>
              <a:buNone/>
              <a:defRPr/>
            </a:lvl4pPr>
            <a:lvl5pPr indent="0" marL="1828800" rtl="0">
              <a:spcBef>
                <a:spcPts val="0"/>
              </a:spcBef>
              <a:buFont typeface="Cabin"/>
              <a:buNone/>
              <a:defRPr/>
            </a:lvl5pPr>
            <a:lvl6pPr indent="0" marL="2286000" rtl="0">
              <a:spcBef>
                <a:spcPts val="0"/>
              </a:spcBef>
              <a:buFont typeface="Cabin"/>
              <a:buNone/>
              <a:defRPr/>
            </a:lvl6pPr>
            <a:lvl7pPr indent="0" marL="2743200" rtl="0">
              <a:spcBef>
                <a:spcPts val="0"/>
              </a:spcBef>
              <a:buFont typeface="Cabin"/>
              <a:buNone/>
              <a:defRPr/>
            </a:lvl7pPr>
            <a:lvl8pPr indent="0" marL="3200400" rtl="0">
              <a:spcBef>
                <a:spcPts val="0"/>
              </a:spcBef>
              <a:buFont typeface="Cabin"/>
              <a:buNone/>
              <a:defRPr/>
            </a:lvl8pPr>
            <a:lvl9pPr indent="0" marL="3657600" rtl="0">
              <a:spcBef>
                <a:spcPts val="0"/>
              </a:spcBef>
              <a:buFont typeface="Cabin"/>
              <a:buNone/>
              <a:defRPr/>
            </a:lvl9pPr>
          </a:lstStyle>
          <a:p/>
        </p:txBody>
      </p:sp>
      <p:sp>
        <p:nvSpPr>
          <p:cNvPr id="121" name="Shape 121"/>
          <p:cNvSpPr txBox="1"/>
          <p:nvPr>
            <p:ph idx="2" type="body"/>
          </p:nvPr>
        </p:nvSpPr>
        <p:spPr>
          <a:xfrm>
            <a:off x="630237" y="2505075"/>
            <a:ext cx="386873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1pPr>
            <a:lvl2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2pPr>
            <a:lvl3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–"/>
              <a:defRPr/>
            </a:lvl3pPr>
            <a:lvl4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4pPr>
            <a:lvl5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–"/>
              <a:defRPr/>
            </a:lvl5pPr>
            <a:lvl6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6pPr>
            <a:lvl7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7pPr>
            <a:lvl8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8pPr>
            <a:lvl9pPr indent="162560" marL="0" marR="0" rtl="0" algn="l">
              <a:lnSpc>
                <a:spcPct val="100000"/>
              </a:lnSpc>
              <a:spcBef>
                <a:spcPts val="601"/>
              </a:spcBef>
              <a:spcAft>
                <a:spcPts val="1417"/>
              </a:spcAft>
              <a:buClr>
                <a:srgbClr val="3891A7"/>
              </a:buClr>
              <a:buFont typeface="Noto Symbol"/>
              <a:buChar char="●"/>
              <a:defRPr/>
            </a:lvl9pPr>
          </a:lstStyle>
          <a:p/>
        </p:txBody>
      </p:sp>
      <p:sp>
        <p:nvSpPr>
          <p:cNvPr id="122" name="Shape 122"/>
          <p:cNvSpPr txBox="1"/>
          <p:nvPr>
            <p:ph idx="3" type="body"/>
          </p:nvPr>
        </p:nvSpPr>
        <p:spPr>
          <a:xfrm>
            <a:off x="4629150" y="1681163"/>
            <a:ext cx="388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Cabin"/>
              <a:buNone/>
              <a:defRPr/>
            </a:lvl1pPr>
            <a:lvl2pPr indent="0" marL="457200" rtl="0">
              <a:spcBef>
                <a:spcPts val="0"/>
              </a:spcBef>
              <a:buFont typeface="Cabin"/>
              <a:buNone/>
              <a:defRPr/>
            </a:lvl2pPr>
            <a:lvl3pPr indent="0" marL="914400" rtl="0">
              <a:spcBef>
                <a:spcPts val="0"/>
              </a:spcBef>
              <a:buFont typeface="Cabin"/>
              <a:buNone/>
              <a:defRPr/>
            </a:lvl3pPr>
            <a:lvl4pPr indent="0" marL="1371600" rtl="0">
              <a:spcBef>
                <a:spcPts val="0"/>
              </a:spcBef>
              <a:buFont typeface="Cabin"/>
              <a:buNone/>
              <a:defRPr/>
            </a:lvl4pPr>
            <a:lvl5pPr indent="0" marL="1828800" rtl="0">
              <a:spcBef>
                <a:spcPts val="0"/>
              </a:spcBef>
              <a:buFont typeface="Cabin"/>
              <a:buNone/>
              <a:defRPr/>
            </a:lvl5pPr>
            <a:lvl6pPr indent="0" marL="2286000" rtl="0">
              <a:spcBef>
                <a:spcPts val="0"/>
              </a:spcBef>
              <a:buFont typeface="Cabin"/>
              <a:buNone/>
              <a:defRPr/>
            </a:lvl6pPr>
            <a:lvl7pPr indent="0" marL="2743200" rtl="0">
              <a:spcBef>
                <a:spcPts val="0"/>
              </a:spcBef>
              <a:buFont typeface="Cabin"/>
              <a:buNone/>
              <a:defRPr/>
            </a:lvl7pPr>
            <a:lvl8pPr indent="0" marL="3200400" rtl="0">
              <a:spcBef>
                <a:spcPts val="0"/>
              </a:spcBef>
              <a:buFont typeface="Cabin"/>
              <a:buNone/>
              <a:defRPr/>
            </a:lvl8pPr>
            <a:lvl9pPr indent="0" marL="3657600" rtl="0">
              <a:spcBef>
                <a:spcPts val="0"/>
              </a:spcBef>
              <a:buFont typeface="Cabin"/>
              <a:buNone/>
              <a:defRPr/>
            </a:lvl9pPr>
          </a:lstStyle>
          <a:p/>
        </p:txBody>
      </p:sp>
      <p:sp>
        <p:nvSpPr>
          <p:cNvPr id="123" name="Shape 123"/>
          <p:cNvSpPr txBox="1"/>
          <p:nvPr>
            <p:ph idx="4" type="body"/>
          </p:nvPr>
        </p:nvSpPr>
        <p:spPr>
          <a:xfrm>
            <a:off x="4629150" y="2505075"/>
            <a:ext cx="388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1pPr>
            <a:lvl2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2pPr>
            <a:lvl3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–"/>
              <a:defRPr/>
            </a:lvl3pPr>
            <a:lvl4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4pPr>
            <a:lvl5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–"/>
              <a:defRPr/>
            </a:lvl5pPr>
            <a:lvl6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6pPr>
            <a:lvl7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7pPr>
            <a:lvl8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8pPr>
            <a:lvl9pPr indent="162560" marL="0" marR="0" rtl="0" algn="l">
              <a:lnSpc>
                <a:spcPct val="100000"/>
              </a:lnSpc>
              <a:spcBef>
                <a:spcPts val="601"/>
              </a:spcBef>
              <a:spcAft>
                <a:spcPts val="1417"/>
              </a:spcAft>
              <a:buClr>
                <a:srgbClr val="3891A7"/>
              </a:buClr>
              <a:buFont typeface="Noto Symbol"/>
              <a:buChar char="●"/>
              <a:defRPr/>
            </a:lvl9pPr>
          </a:lstStyle>
          <a:p/>
        </p:txBody>
      </p:sp>
      <p:sp>
        <p:nvSpPr>
          <p:cNvPr id="124" name="Shape 124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25" name="Shape 125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26" name="Shape 126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29" name="Shape 129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30" name="Shape 130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31" name="Shape 131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>
            <p:ph type="title"/>
          </p:nvPr>
        </p:nvSpPr>
        <p:spPr>
          <a:xfrm>
            <a:off x="630237" y="457200"/>
            <a:ext cx="2949575" cy="1600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x="3887787" y="987425"/>
            <a:ext cx="4629150" cy="48736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35" name="Shape 135"/>
          <p:cNvSpPr txBox="1"/>
          <p:nvPr>
            <p:ph idx="2" type="body"/>
          </p:nvPr>
        </p:nvSpPr>
        <p:spPr>
          <a:xfrm>
            <a:off x="630237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Cabin"/>
              <a:buNone/>
              <a:defRPr/>
            </a:lvl1pPr>
            <a:lvl2pPr indent="0" marL="457200" rtl="0">
              <a:spcBef>
                <a:spcPts val="0"/>
              </a:spcBef>
              <a:buFont typeface="Cabin"/>
              <a:buNone/>
              <a:defRPr/>
            </a:lvl2pPr>
            <a:lvl3pPr indent="0" marL="914400" rtl="0">
              <a:spcBef>
                <a:spcPts val="0"/>
              </a:spcBef>
              <a:buFont typeface="Cabin"/>
              <a:buNone/>
              <a:defRPr/>
            </a:lvl3pPr>
            <a:lvl4pPr indent="0" marL="1371600" rtl="0">
              <a:spcBef>
                <a:spcPts val="0"/>
              </a:spcBef>
              <a:buFont typeface="Cabin"/>
              <a:buNone/>
              <a:defRPr/>
            </a:lvl4pPr>
            <a:lvl5pPr indent="0" marL="1828800" rtl="0">
              <a:spcBef>
                <a:spcPts val="0"/>
              </a:spcBef>
              <a:buFont typeface="Cabin"/>
              <a:buNone/>
              <a:defRPr/>
            </a:lvl5pPr>
            <a:lvl6pPr indent="0" marL="2286000" rtl="0">
              <a:spcBef>
                <a:spcPts val="0"/>
              </a:spcBef>
              <a:buFont typeface="Cabin"/>
              <a:buNone/>
              <a:defRPr/>
            </a:lvl6pPr>
            <a:lvl7pPr indent="0" marL="2743200" rtl="0">
              <a:spcBef>
                <a:spcPts val="0"/>
              </a:spcBef>
              <a:buFont typeface="Cabin"/>
              <a:buNone/>
              <a:defRPr/>
            </a:lvl7pPr>
            <a:lvl8pPr indent="0" marL="3200400" rtl="0">
              <a:spcBef>
                <a:spcPts val="0"/>
              </a:spcBef>
              <a:buFont typeface="Cabin"/>
              <a:buNone/>
              <a:defRPr/>
            </a:lvl8pPr>
            <a:lvl9pPr indent="0" marL="3657600" rtl="0">
              <a:spcBef>
                <a:spcPts val="0"/>
              </a:spcBef>
              <a:buFont typeface="Cabin"/>
              <a:buNone/>
              <a:defRPr/>
            </a:lvl9pPr>
          </a:lstStyle>
          <a:p/>
        </p:txBody>
      </p:sp>
      <p:sp>
        <p:nvSpPr>
          <p:cNvPr id="136" name="Shape 136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37" name="Shape 137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38" name="Shape 138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/>
          <p:nvPr>
            <p:ph type="ctrTitle"/>
          </p:nvPr>
        </p:nvSpPr>
        <p:spPr>
          <a:xfrm>
            <a:off x="1143000" y="1122362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ctr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Font typeface="Cabin"/>
              <a:buNone/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" type="subTitle"/>
          </p:nvPr>
        </p:nvSpPr>
        <p:spPr>
          <a:xfrm>
            <a:off x="1143000" y="3602037"/>
            <a:ext cx="6858000" cy="16557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ctr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2pPr>
            <a:lvl3pPr indent="0" marL="9144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3pPr>
            <a:lvl4pPr indent="0" marL="13716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4pPr>
            <a:lvl5pPr indent="0" marL="18288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5pPr>
            <a:lvl6pPr indent="0" marL="22860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6pPr>
            <a:lvl7pPr indent="0" marL="27432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7pPr>
            <a:lvl8pPr indent="0" marL="32004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8pPr>
            <a:lvl9pPr indent="0" marL="36576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>
            <p:ph type="title"/>
          </p:nvPr>
        </p:nvSpPr>
        <p:spPr>
          <a:xfrm>
            <a:off x="630237" y="457200"/>
            <a:ext cx="2949575" cy="1600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41" name="Shape 141"/>
          <p:cNvSpPr/>
          <p:nvPr>
            <p:ph idx="2" type="pic"/>
          </p:nvPr>
        </p:nvSpPr>
        <p:spPr>
          <a:xfrm>
            <a:off x="3887787" y="987425"/>
            <a:ext cx="4629150" cy="4873624"/>
          </a:xfrm>
          <a:prstGeom prst="rect">
            <a:avLst/>
          </a:prstGeom>
          <a:noFill/>
          <a:ln>
            <a:noFill/>
          </a:ln>
        </p:spPr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x="630237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Cabin"/>
              <a:buNone/>
              <a:defRPr/>
            </a:lvl1pPr>
            <a:lvl2pPr indent="0" marL="457200" rtl="0">
              <a:spcBef>
                <a:spcPts val="0"/>
              </a:spcBef>
              <a:buFont typeface="Cabin"/>
              <a:buNone/>
              <a:defRPr/>
            </a:lvl2pPr>
            <a:lvl3pPr indent="0" marL="914400" rtl="0">
              <a:spcBef>
                <a:spcPts val="0"/>
              </a:spcBef>
              <a:buFont typeface="Cabin"/>
              <a:buNone/>
              <a:defRPr/>
            </a:lvl3pPr>
            <a:lvl4pPr indent="0" marL="1371600" rtl="0">
              <a:spcBef>
                <a:spcPts val="0"/>
              </a:spcBef>
              <a:buFont typeface="Cabin"/>
              <a:buNone/>
              <a:defRPr/>
            </a:lvl4pPr>
            <a:lvl5pPr indent="0" marL="1828800" rtl="0">
              <a:spcBef>
                <a:spcPts val="0"/>
              </a:spcBef>
              <a:buFont typeface="Cabin"/>
              <a:buNone/>
              <a:defRPr/>
            </a:lvl5pPr>
            <a:lvl6pPr indent="0" marL="2286000" rtl="0">
              <a:spcBef>
                <a:spcPts val="0"/>
              </a:spcBef>
              <a:buFont typeface="Cabin"/>
              <a:buNone/>
              <a:defRPr/>
            </a:lvl6pPr>
            <a:lvl7pPr indent="0" marL="2743200" rtl="0">
              <a:spcBef>
                <a:spcPts val="0"/>
              </a:spcBef>
              <a:buFont typeface="Cabin"/>
              <a:buNone/>
              <a:defRPr/>
            </a:lvl7pPr>
            <a:lvl8pPr indent="0" marL="3200400" rtl="0">
              <a:spcBef>
                <a:spcPts val="0"/>
              </a:spcBef>
              <a:buFont typeface="Cabin"/>
              <a:buNone/>
              <a:defRPr/>
            </a:lvl8pPr>
            <a:lvl9pPr indent="0" marL="3657600" rtl="0">
              <a:spcBef>
                <a:spcPts val="0"/>
              </a:spcBef>
              <a:buFont typeface="Cabin"/>
              <a:buNone/>
              <a:defRPr/>
            </a:lvl9pPr>
          </a:lstStyle>
          <a:p/>
        </p:txBody>
      </p:sp>
      <p:sp>
        <p:nvSpPr>
          <p:cNvPr id="143" name="Shape 143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44" name="Shape 144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45" name="Shape 145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48" name="Shape 148"/>
          <p:cNvSpPr txBox="1"/>
          <p:nvPr>
            <p:ph idx="1" type="body"/>
          </p:nvPr>
        </p:nvSpPr>
        <p:spPr>
          <a:xfrm rot="5400000">
            <a:off x="2784420" y="99179"/>
            <a:ext cx="4800240" cy="74977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1pPr>
            <a:lvl2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2pPr>
            <a:lvl3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–"/>
              <a:defRPr/>
            </a:lvl3pPr>
            <a:lvl4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4pPr>
            <a:lvl5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–"/>
              <a:defRPr/>
            </a:lvl5pPr>
            <a:lvl6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6pPr>
            <a:lvl7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7pPr>
            <a:lvl8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8pPr>
            <a:lvl9pPr indent="162560" marL="0" marR="0" rtl="0" algn="l">
              <a:lnSpc>
                <a:spcPct val="100000"/>
              </a:lnSpc>
              <a:spcBef>
                <a:spcPts val="601"/>
              </a:spcBef>
              <a:spcAft>
                <a:spcPts val="1417"/>
              </a:spcAft>
              <a:buClr>
                <a:srgbClr val="3891A7"/>
              </a:buClr>
              <a:buFont typeface="Noto Symbol"/>
              <a:buChar char="●"/>
              <a:defRPr/>
            </a:lvl9pPr>
          </a:lstStyle>
          <a:p/>
        </p:txBody>
      </p:sp>
      <p:sp>
        <p:nvSpPr>
          <p:cNvPr id="149" name="Shape 149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50" name="Shape 150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51" name="Shape 151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type="title"/>
          </p:nvPr>
        </p:nvSpPr>
        <p:spPr>
          <a:xfrm rot="5400000">
            <a:off x="5009357" y="2324893"/>
            <a:ext cx="5973761" cy="1873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54" name="Shape 154"/>
          <p:cNvSpPr txBox="1"/>
          <p:nvPr>
            <p:ph idx="1" type="body"/>
          </p:nvPr>
        </p:nvSpPr>
        <p:spPr>
          <a:xfrm rot="5400000">
            <a:off x="1184275" y="525462"/>
            <a:ext cx="5973761" cy="54721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1pPr>
            <a:lvl2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2pPr>
            <a:lvl3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–"/>
              <a:defRPr/>
            </a:lvl3pPr>
            <a:lvl4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4pPr>
            <a:lvl5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–"/>
              <a:defRPr/>
            </a:lvl5pPr>
            <a:lvl6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6pPr>
            <a:lvl7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7pPr>
            <a:lvl8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8pPr>
            <a:lvl9pPr indent="162560" marL="0" marR="0" rtl="0" algn="l">
              <a:lnSpc>
                <a:spcPct val="100000"/>
              </a:lnSpc>
              <a:spcBef>
                <a:spcPts val="601"/>
              </a:spcBef>
              <a:spcAft>
                <a:spcPts val="1417"/>
              </a:spcAft>
              <a:buClr>
                <a:srgbClr val="3891A7"/>
              </a:buClr>
              <a:buFont typeface="Noto Symbol"/>
              <a:buChar char="●"/>
              <a:defRPr/>
            </a:lvl9pPr>
          </a:lstStyle>
          <a:p/>
        </p:txBody>
      </p:sp>
      <p:sp>
        <p:nvSpPr>
          <p:cNvPr id="155" name="Shape 155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56" name="Shape 156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57" name="Shape 157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type="title"/>
          </p:nvPr>
        </p:nvSpPr>
        <p:spPr>
          <a:xfrm>
            <a:off x="1432438" y="360000"/>
            <a:ext cx="7406280" cy="147167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" type="body"/>
          </p:nvPr>
        </p:nvSpPr>
        <p:spPr>
          <a:xfrm>
            <a:off x="457200" y="1604520"/>
            <a:ext cx="8229239" cy="45259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9" name="Shape 29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x="623887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x="623887" y="4589462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1pPr>
            <a:lvl2pPr indent="0" marL="457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/>
        </p:txBody>
      </p:sp>
      <p:sp>
        <p:nvSpPr>
          <p:cNvPr id="33" name="Shape 33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4" name="Shape 34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1432438" y="360000"/>
            <a:ext cx="7406280" cy="147167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457200" y="1604962"/>
            <a:ext cx="4038599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648200" y="1604962"/>
            <a:ext cx="4038599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1" name="Shape 41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x="630237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x="630237" y="1681163"/>
            <a:ext cx="386873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Cabin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46" name="Shape 46"/>
          <p:cNvSpPr txBox="1"/>
          <p:nvPr>
            <p:ph idx="2" type="body"/>
          </p:nvPr>
        </p:nvSpPr>
        <p:spPr>
          <a:xfrm>
            <a:off x="630237" y="2505075"/>
            <a:ext cx="386873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3" type="body"/>
          </p:nvPr>
        </p:nvSpPr>
        <p:spPr>
          <a:xfrm>
            <a:off x="4629150" y="1681163"/>
            <a:ext cx="388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Cabin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48" name="Shape 48"/>
          <p:cNvSpPr txBox="1"/>
          <p:nvPr>
            <p:ph idx="4" type="body"/>
          </p:nvPr>
        </p:nvSpPr>
        <p:spPr>
          <a:xfrm>
            <a:off x="4629150" y="2505075"/>
            <a:ext cx="388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49" name="Shape 49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0" name="Shape 50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type="title"/>
          </p:nvPr>
        </p:nvSpPr>
        <p:spPr>
          <a:xfrm>
            <a:off x="1432438" y="360000"/>
            <a:ext cx="7406280" cy="147167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4" name="Shape 54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x="630237" y="457200"/>
            <a:ext cx="2949575" cy="1600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3887787" y="987425"/>
            <a:ext cx="4629150" cy="48736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0" name="Shape 60"/>
          <p:cNvSpPr txBox="1"/>
          <p:nvPr>
            <p:ph idx="2" type="body"/>
          </p:nvPr>
        </p:nvSpPr>
        <p:spPr>
          <a:xfrm>
            <a:off x="630237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Cabin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61" name="Shape 61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2" name="Shape 62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3" name="Shape 63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x="630237" y="457200"/>
            <a:ext cx="2949575" cy="1600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6" name="Shape 66"/>
          <p:cNvSpPr/>
          <p:nvPr>
            <p:ph idx="2" type="pic"/>
          </p:nvPr>
        </p:nvSpPr>
        <p:spPr>
          <a:xfrm>
            <a:off x="3887787" y="987425"/>
            <a:ext cx="4629150" cy="4873624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630237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Cabin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68" name="Shape 68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9" name="Shape 69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0" name="Shape 70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noFill/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title"/>
          </p:nvPr>
        </p:nvSpPr>
        <p:spPr>
          <a:xfrm>
            <a:off x="1432438" y="360000"/>
            <a:ext cx="7406280" cy="147167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Font typeface="Cabin"/>
              <a:buNone/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0" name="Shape 10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1" name="Shape 11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sp>
        <p:nvSpPr>
          <p:cNvPr id="13" name="Shape 13"/>
          <p:cNvSpPr txBox="1"/>
          <p:nvPr>
            <p:ph idx="1" type="body"/>
          </p:nvPr>
        </p:nvSpPr>
        <p:spPr>
          <a:xfrm>
            <a:off x="457200" y="1604520"/>
            <a:ext cx="8229239" cy="45259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defRPr/>
            </a:lvl1pPr>
            <a:lvl2pPr indent="-76200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noFill/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Font typeface="Cabin"/>
              <a:buNone/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1435679" y="144791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91440" marL="0" marR="0"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1pPr>
            <a:lvl2pPr indent="91440" marL="0" marR="0"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2pPr>
            <a:lvl3pPr indent="152400" marL="0" marR="0"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–"/>
              <a:defRPr/>
            </a:lvl3pPr>
            <a:lvl4pPr indent="91440" marL="0" marR="0"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4pPr>
            <a:lvl5pPr indent="152400" marL="0" marR="0"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–"/>
              <a:defRPr/>
            </a:lvl5pPr>
            <a:lvl6pPr indent="91440" marL="0" marR="0"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6pPr>
            <a:lvl7pPr indent="91440" marL="0" marR="0"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7pPr>
            <a:lvl8pPr indent="91440" marL="0" marR="0"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8pPr>
            <a:lvl9pPr indent="162560" marL="0" marR="0" rtl="0" algn="l">
              <a:lnSpc>
                <a:spcPct val="100000"/>
              </a:lnSpc>
              <a:spcBef>
                <a:spcPts val="601"/>
              </a:spcBef>
              <a:spcAft>
                <a:spcPts val="1417"/>
              </a:spcAft>
              <a:buClr>
                <a:srgbClr val="3891A7"/>
              </a:buClr>
              <a:buFont typeface="Noto Symbol"/>
              <a:buChar char="●"/>
              <a:defRPr/>
            </a:lvl9pPr>
          </a:lstStyle>
          <a:p/>
        </p:txBody>
      </p:sp>
      <p:sp>
        <p:nvSpPr>
          <p:cNvPr id="86" name="Shape 86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7" name="Shape 87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8" name="Shape 88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00.png"/><Relationship Id="rId4" Type="http://schemas.openxmlformats.org/officeDocument/2006/relationships/image" Target="../media/image05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0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08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07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04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2.xml"/><Relationship Id="rId3" Type="http://schemas.openxmlformats.org/officeDocument/2006/relationships/hyperlink" Target="http://www.k12.wa.us/WorldLanguages/CompetencyBasedCredits.aspx" TargetMode="Externa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3.xml"/><Relationship Id="rId3" Type="http://schemas.openxmlformats.org/officeDocument/2006/relationships/hyperlink" Target="http://www.coe.int/t/dg4/linguistic/source/framework_en.pdf" TargetMode="Externa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06.jpg"/><Relationship Id="rId4" Type="http://schemas.openxmlformats.org/officeDocument/2006/relationships/hyperlink" Target="http://actflproficiencyguidelines2012.org/" TargetMode="Externa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rubistar.4teachers.org/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0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/>
          <p:nvPr>
            <p:ph type="title"/>
          </p:nvPr>
        </p:nvSpPr>
        <p:spPr>
          <a:xfrm>
            <a:off x="1432438" y="360000"/>
            <a:ext cx="7711199" cy="2491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b="1" baseline="0" i="0" lang="en-US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STARTALK: Preparing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b="1" baseline="0" i="0" lang="en-US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Teachers for the </a:t>
            </a:r>
            <a:br>
              <a:rPr b="1" baseline="0" i="0" lang="en-US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</a:br>
            <a:r>
              <a:rPr b="1" baseline="0" i="0" lang="en-US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21st Centur</a:t>
            </a:r>
            <a:r>
              <a:rPr b="0" baseline="0" i="0" lang="en-US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y</a:t>
            </a:r>
          </a:p>
        </p:txBody>
      </p:sp>
      <p:sp>
        <p:nvSpPr>
          <p:cNvPr id="160" name="Shape 160"/>
          <p:cNvSpPr txBox="1"/>
          <p:nvPr>
            <p:ph idx="1" type="subTitle"/>
          </p:nvPr>
        </p:nvSpPr>
        <p:spPr>
          <a:xfrm>
            <a:off x="1432438" y="3075839"/>
            <a:ext cx="7406280" cy="52667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Day 8 July 17, 2015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4300" u="none" cap="none" strike="noStrike">
              <a:solidFill>
                <a:srgbClr val="572314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pic>
        <p:nvPicPr>
          <p:cNvPr id="161" name="Shape 16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7984" y="4676978"/>
            <a:ext cx="8051482" cy="9913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Font typeface="Cabin"/>
              <a:buNone/>
            </a:pPr>
            <a:r>
              <a:t/>
            </a:r>
            <a:endParaRPr b="0" baseline="0" i="0" sz="1800" u="none" cap="none" strike="noStrike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225" name="Shape 225"/>
          <p:cNvSpPr txBox="1"/>
          <p:nvPr>
            <p:ph idx="1" type="body"/>
          </p:nvPr>
        </p:nvSpPr>
        <p:spPr>
          <a:xfrm>
            <a:off x="1435679" y="144791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None/>
            </a:pPr>
            <a:r>
              <a:t/>
            </a:r>
            <a:endParaRPr b="0" baseline="0" i="0" sz="3200" u="none" cap="none" strike="noStrike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pic>
        <p:nvPicPr>
          <p:cNvPr id="226" name="Shape 2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8079" y="1219320"/>
            <a:ext cx="2730240" cy="4723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Shape 22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105519" y="1185840"/>
            <a:ext cx="2984039" cy="49399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libri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libri"/>
                <a:ea typeface="Calibri"/>
                <a:cs typeface="Calibri"/>
                <a:sym typeface="Calibri"/>
              </a:rPr>
              <a:t>Assessment for singing</a:t>
            </a:r>
          </a:p>
        </p:txBody>
      </p:sp>
      <p:sp>
        <p:nvSpPr>
          <p:cNvPr id="234" name="Shape 234"/>
          <p:cNvSpPr txBox="1"/>
          <p:nvPr>
            <p:ph idx="1" type="body"/>
          </p:nvPr>
        </p:nvSpPr>
        <p:spPr>
          <a:xfrm>
            <a:off x="1435679" y="144791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None/>
            </a:pPr>
            <a:r>
              <a:t/>
            </a:r>
            <a:endParaRPr b="0" baseline="0" i="0" sz="3200" u="none" cap="none" strike="noStrike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pic>
        <p:nvPicPr>
          <p:cNvPr id="235" name="Shape 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90880" y="1974959"/>
            <a:ext cx="3161879" cy="29080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libri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libri"/>
                <a:ea typeface="Calibri"/>
                <a:cs typeface="Calibri"/>
                <a:sym typeface="Calibri"/>
              </a:rPr>
              <a:t>Oral assessment</a:t>
            </a:r>
          </a:p>
        </p:txBody>
      </p:sp>
      <p:sp>
        <p:nvSpPr>
          <p:cNvPr id="242" name="Shape 242"/>
          <p:cNvSpPr txBox="1"/>
          <p:nvPr>
            <p:ph idx="1" type="body"/>
          </p:nvPr>
        </p:nvSpPr>
        <p:spPr>
          <a:xfrm>
            <a:off x="1435679" y="144791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None/>
            </a:pPr>
            <a:r>
              <a:t/>
            </a:r>
            <a:endParaRPr b="0" baseline="0" i="0" sz="3200" u="none" cap="none" strike="noStrike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pic>
        <p:nvPicPr>
          <p:cNvPr id="243" name="Shape 24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35679" y="1160279"/>
            <a:ext cx="9208439" cy="57355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libri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libri"/>
                <a:ea typeface="Calibri"/>
                <a:cs typeface="Calibri"/>
                <a:sym typeface="Calibri"/>
              </a:rPr>
              <a:t>Small book rubric</a:t>
            </a:r>
          </a:p>
        </p:txBody>
      </p:sp>
      <p:sp>
        <p:nvSpPr>
          <p:cNvPr id="250" name="Shape 250"/>
          <p:cNvSpPr txBox="1"/>
          <p:nvPr>
            <p:ph idx="1" type="body"/>
          </p:nvPr>
        </p:nvSpPr>
        <p:spPr>
          <a:xfrm>
            <a:off x="1435679" y="144791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None/>
            </a:pPr>
            <a:r>
              <a:t/>
            </a:r>
            <a:endParaRPr b="0" baseline="0" i="0" sz="3200" u="none" cap="none" strike="noStrike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pic>
        <p:nvPicPr>
          <p:cNvPr id="251" name="Shape 25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35679" y="1137959"/>
            <a:ext cx="8535600" cy="70815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Font typeface="Cabin"/>
              <a:buNone/>
            </a:pPr>
            <a:r>
              <a:t/>
            </a:r>
            <a:endParaRPr b="0" baseline="0" i="0" sz="1800" u="none" cap="none" strike="noStrike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258" name="Shape 258"/>
          <p:cNvSpPr txBox="1"/>
          <p:nvPr>
            <p:ph idx="1" type="body"/>
          </p:nvPr>
        </p:nvSpPr>
        <p:spPr>
          <a:xfrm>
            <a:off x="1435679" y="144791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None/>
            </a:pPr>
            <a:r>
              <a:t/>
            </a:r>
            <a:endParaRPr b="0" baseline="0" i="0" sz="3200" u="none" cap="none" strike="noStrike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pic>
        <p:nvPicPr>
          <p:cNvPr id="259" name="Shape 25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35679" y="-1664999"/>
            <a:ext cx="7065359" cy="88808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libri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libri"/>
                <a:ea typeface="Calibri"/>
                <a:cs typeface="Calibri"/>
                <a:sym typeface="Calibri"/>
              </a:rPr>
              <a:t>Group task</a:t>
            </a:r>
          </a:p>
        </p:txBody>
      </p:sp>
      <p:sp>
        <p:nvSpPr>
          <p:cNvPr id="266" name="Shape 266"/>
          <p:cNvSpPr txBox="1"/>
          <p:nvPr>
            <p:ph idx="1" type="body"/>
          </p:nvPr>
        </p:nvSpPr>
        <p:spPr>
          <a:xfrm>
            <a:off x="1435679" y="144791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Take one element of your unit/ any activity we have brainstormed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Create an assessment for it – a can-do, performance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Create a rubric for how you would “grade” the performance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1417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Share with class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What is proficiency?</a:t>
            </a:r>
          </a:p>
        </p:txBody>
      </p:sp>
      <p:sp>
        <p:nvSpPr>
          <p:cNvPr id="273" name="Shape 273"/>
          <p:cNvSpPr txBox="1"/>
          <p:nvPr>
            <p:ph idx="1" type="body"/>
          </p:nvPr>
        </p:nvSpPr>
        <p:spPr>
          <a:xfrm>
            <a:off x="1435679" y="144791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functional language ability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what someone can DO in the language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unrehearsed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1417"/>
              </a:spcAft>
              <a:buClr>
                <a:srgbClr val="000000"/>
              </a:buClr>
              <a:buFont typeface="Noto Symbol"/>
              <a:buNone/>
            </a:pPr>
            <a:r>
              <a:t/>
            </a:r>
            <a:endParaRPr b="0" baseline="0" i="0" sz="3200" u="none" cap="none" strike="noStrike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What is proficiency?</a:t>
            </a:r>
          </a:p>
        </p:txBody>
      </p:sp>
      <p:sp>
        <p:nvSpPr>
          <p:cNvPr id="280" name="Shape 280"/>
          <p:cNvSpPr txBox="1"/>
          <p:nvPr>
            <p:ph idx="1" type="body"/>
          </p:nvPr>
        </p:nvSpPr>
        <p:spPr>
          <a:xfrm>
            <a:off x="1435679" y="144791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The OPI “assesses language proficiency in terms of the ability to use the language effectively and appropriately in real-life situations”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“The OPI is not an achievement test”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1417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The OPI assesses “each individual performance to the assessment criteria”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The “old” scale</a:t>
            </a:r>
          </a:p>
        </p:txBody>
      </p:sp>
      <p:sp>
        <p:nvSpPr>
          <p:cNvPr id="287" name="Shape 287"/>
          <p:cNvSpPr txBox="1"/>
          <p:nvPr>
            <p:ph idx="1" type="body"/>
          </p:nvPr>
        </p:nvSpPr>
        <p:spPr>
          <a:xfrm>
            <a:off x="1435679" y="144791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Inverted pyramid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Major categories</a:t>
            </a:r>
          </a:p>
          <a:p>
            <a:pPr indent="0" lvl="1" marL="0" marR="0" rtl="0" algn="l">
              <a:lnSpc>
                <a:spcPct val="100000"/>
              </a:lnSpc>
              <a:spcBef>
                <a:spcPts val="1967"/>
              </a:spcBef>
              <a:spcAft>
                <a:spcPts val="0"/>
              </a:spcAft>
              <a:buClr>
                <a:srgbClr val="3891A7"/>
              </a:buClr>
              <a:buSzPct val="45000"/>
              <a:buFont typeface="Verdana"/>
              <a:buChar char="◦"/>
            </a:pPr>
            <a:r>
              <a:rPr b="0" baseline="0" i="0" lang="en-US" sz="2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Novice</a:t>
            </a:r>
          </a:p>
          <a:p>
            <a:pPr indent="0" lvl="1" marL="0" marR="0" rtl="0" algn="l">
              <a:lnSpc>
                <a:spcPct val="100000"/>
              </a:lnSpc>
              <a:spcBef>
                <a:spcPts val="1967"/>
              </a:spcBef>
              <a:spcAft>
                <a:spcPts val="0"/>
              </a:spcAft>
              <a:buClr>
                <a:srgbClr val="3891A7"/>
              </a:buClr>
              <a:buSzPct val="45000"/>
              <a:buFont typeface="Verdana"/>
              <a:buChar char="◦"/>
            </a:pPr>
            <a:r>
              <a:rPr b="0" baseline="0" i="0" lang="en-US" sz="2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 Intermediate</a:t>
            </a:r>
          </a:p>
          <a:p>
            <a:pPr indent="0" lvl="1" marL="0" marR="0" rtl="0" algn="l">
              <a:lnSpc>
                <a:spcPct val="100000"/>
              </a:lnSpc>
              <a:spcBef>
                <a:spcPts val="1967"/>
              </a:spcBef>
              <a:spcAft>
                <a:spcPts val="0"/>
              </a:spcAft>
              <a:buClr>
                <a:srgbClr val="3891A7"/>
              </a:buClr>
              <a:buSzPct val="45000"/>
              <a:buFont typeface="Verdana"/>
              <a:buChar char="◦"/>
            </a:pPr>
            <a:r>
              <a:rPr b="0" baseline="0" i="0" lang="en-US" sz="2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 Advanced</a:t>
            </a:r>
          </a:p>
          <a:p>
            <a:pPr indent="0" lvl="1" marL="0" marR="0" rtl="0" algn="l">
              <a:lnSpc>
                <a:spcPct val="100000"/>
              </a:lnSpc>
              <a:spcBef>
                <a:spcPts val="1967"/>
              </a:spcBef>
              <a:spcAft>
                <a:spcPts val="1417"/>
              </a:spcAft>
              <a:buClr>
                <a:srgbClr val="3891A7"/>
              </a:buClr>
              <a:buSzPct val="45000"/>
              <a:buFont typeface="Verdana"/>
              <a:buChar char="◦"/>
            </a:pPr>
            <a:r>
              <a:rPr b="0" baseline="0" i="0" lang="en-US" sz="2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Superior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Which major level?</a:t>
            </a:r>
          </a:p>
        </p:txBody>
      </p:sp>
      <p:sp>
        <p:nvSpPr>
          <p:cNvPr id="294" name="Shape 294"/>
          <p:cNvSpPr txBox="1"/>
          <p:nvPr>
            <p:ph idx="1" type="body"/>
          </p:nvPr>
        </p:nvSpPr>
        <p:spPr>
          <a:xfrm>
            <a:off x="1435679" y="144791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Can communicate minimally with formulaic and rote utterances, lists and phrases.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1417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May be difficult to understand, even for speakers accustomed to dealing with non-native speakers.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Can-do statements for today</a:t>
            </a:r>
          </a:p>
        </p:txBody>
      </p:sp>
      <p:sp>
        <p:nvSpPr>
          <p:cNvPr id="168" name="Shape 168"/>
          <p:cNvSpPr txBox="1"/>
          <p:nvPr>
            <p:ph idx="1" type="body"/>
          </p:nvPr>
        </p:nvSpPr>
        <p:spPr>
          <a:xfrm>
            <a:off x="1435679" y="144791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Identify the purpose and usage of assessment.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Develop various types of assessments that require students to demonstrate evidence of learning.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define proficiency and identify assessment tools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1417"/>
              </a:spcAft>
              <a:buClr>
                <a:srgbClr val="000000"/>
              </a:buClr>
              <a:buFont typeface="Noto Symbol"/>
              <a:buNone/>
            </a:pPr>
            <a:r>
              <a:t/>
            </a:r>
            <a:endParaRPr b="0" baseline="0" i="0" sz="3200" u="none" cap="none" strike="noStrike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Which major level?</a:t>
            </a:r>
          </a:p>
        </p:txBody>
      </p:sp>
      <p:sp>
        <p:nvSpPr>
          <p:cNvPr id="301" name="Shape 301"/>
          <p:cNvSpPr txBox="1"/>
          <p:nvPr>
            <p:ph idx="1" type="body"/>
          </p:nvPr>
        </p:nvSpPr>
        <p:spPr>
          <a:xfrm>
            <a:off x="1435679" y="144791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Can narrate and describe in major time frames and deal effectively with an unanticipated complication.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1417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Understood without difficulty by speakers unaccustomed to dealing with non-native speakers</a:t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What’s the requirement to be certified in WA?</a:t>
            </a:r>
          </a:p>
        </p:txBody>
      </p:sp>
      <p:sp>
        <p:nvSpPr>
          <p:cNvPr id="308" name="Shape 308"/>
          <p:cNvSpPr txBox="1"/>
          <p:nvPr>
            <p:ph idx="1" type="body"/>
          </p:nvPr>
        </p:nvSpPr>
        <p:spPr>
          <a:xfrm>
            <a:off x="1435679" y="2259549"/>
            <a:ext cx="7497719" cy="3988608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Advanced low – WPT and OPIc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Shape 314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Credit for proficiency</a:t>
            </a:r>
          </a:p>
        </p:txBody>
      </p:sp>
      <p:sp>
        <p:nvSpPr>
          <p:cNvPr id="315" name="Shape 315"/>
          <p:cNvSpPr txBox="1"/>
          <p:nvPr>
            <p:ph idx="1" type="body"/>
          </p:nvPr>
        </p:nvSpPr>
        <p:spPr>
          <a:xfrm>
            <a:off x="1435679" y="144791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sng" cap="none" strike="noStrike">
                <a:solidFill>
                  <a:schemeClr val="hlink"/>
                </a:solidFill>
                <a:latin typeface="Cabin"/>
                <a:ea typeface="Cabin"/>
                <a:cs typeface="Cabin"/>
                <a:sym typeface="Cabin"/>
                <a:hlinkClick r:id="rId3"/>
              </a:rPr>
              <a:t>http://www.k12.wa.us/WorldLanguages/CompetencyBasedCredits.aspx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Novice Mid – 1 credit (Carnegie Unit)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Novice High – 2 credits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Intermediate Low – 3 credits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1417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Intermediate Mid – 4 credits</a:t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CEFR</a:t>
            </a:r>
          </a:p>
        </p:txBody>
      </p:sp>
      <p:sp>
        <p:nvSpPr>
          <p:cNvPr id="322" name="Shape 322"/>
          <p:cNvSpPr txBox="1"/>
          <p:nvPr>
            <p:ph idx="1" type="body"/>
          </p:nvPr>
        </p:nvSpPr>
        <p:spPr>
          <a:xfrm>
            <a:off x="1435679" y="144791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Common European Framework of Reference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1417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sng" cap="none" strike="noStrike">
                <a:solidFill>
                  <a:schemeClr val="hlink"/>
                </a:solidFill>
                <a:latin typeface="Cabin"/>
                <a:ea typeface="Cabin"/>
                <a:cs typeface="Cabin"/>
                <a:sym typeface="Cabin"/>
                <a:hlinkClick r:id="rId3"/>
              </a:rPr>
              <a:t>http://www.coe.int/t/dg4/linguistic/source/framework_en.pdf</a:t>
            </a: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8" name="Shape 3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297473" y="2251992"/>
            <a:ext cx="3697746" cy="4930328"/>
          </a:xfrm>
          <a:prstGeom prst="rect">
            <a:avLst/>
          </a:prstGeom>
          <a:noFill/>
          <a:ln>
            <a:noFill/>
          </a:ln>
        </p:spPr>
      </p:pic>
      <p:sp>
        <p:nvSpPr>
          <p:cNvPr id="329" name="Shape 329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2012 Guidelines</a:t>
            </a:r>
          </a:p>
        </p:txBody>
      </p:sp>
      <p:sp>
        <p:nvSpPr>
          <p:cNvPr id="330" name="Shape 330"/>
          <p:cNvSpPr txBox="1"/>
          <p:nvPr>
            <p:ph idx="1" type="body"/>
          </p:nvPr>
        </p:nvSpPr>
        <p:spPr>
          <a:xfrm>
            <a:off x="687535" y="1107853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sng" cap="none" strike="noStrike">
                <a:solidFill>
                  <a:schemeClr val="hlink"/>
                </a:solidFill>
                <a:latin typeface="Cabin"/>
                <a:ea typeface="Cabin"/>
                <a:cs typeface="Cabin"/>
                <a:sym typeface="Cabin"/>
                <a:hlinkClick r:id="rId4"/>
              </a:rPr>
              <a:t>http://actflproficiencyguidelines2012.org/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additional category of Distinguished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multimedia samples in English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Glossary</a:t>
            </a:r>
          </a:p>
          <a:p>
            <a:pPr indent="16256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1417"/>
              </a:spcAft>
              <a:buClr>
                <a:srgbClr val="3891A7"/>
              </a:buClr>
              <a:buFont typeface="Noto Symbol"/>
              <a:buNone/>
            </a:pPr>
            <a:r>
              <a:t/>
            </a:r>
            <a:endParaRPr b="0" baseline="0" i="0" sz="3200" u="none" cap="none" strike="noStrike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libri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libri"/>
                <a:ea typeface="Calibri"/>
                <a:cs typeface="Calibri"/>
                <a:sym typeface="Calibri"/>
              </a:rPr>
              <a:t>Proficiency Assessment Tools		</a:t>
            </a:r>
          </a:p>
        </p:txBody>
      </p:sp>
      <p:sp>
        <p:nvSpPr>
          <p:cNvPr id="337" name="Shape 337"/>
          <p:cNvSpPr txBox="1"/>
          <p:nvPr>
            <p:ph idx="1" type="body"/>
          </p:nvPr>
        </p:nvSpPr>
        <p:spPr>
          <a:xfrm>
            <a:off x="1224083" y="1085182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STAMP</a:t>
            </a:r>
          </a:p>
          <a:p>
            <a:pPr indent="0" lvl="1" marL="0" marR="0" rtl="0" algn="l">
              <a:lnSpc>
                <a:spcPct val="100000"/>
              </a:lnSpc>
              <a:spcBef>
                <a:spcPts val="1967"/>
              </a:spcBef>
              <a:spcAft>
                <a:spcPts val="0"/>
              </a:spcAft>
              <a:buClr>
                <a:srgbClr val="3891A7"/>
              </a:buClr>
              <a:buSzPct val="45000"/>
              <a:buFont typeface="Verdana"/>
              <a:buChar char="◦"/>
            </a:pPr>
            <a:r>
              <a:rPr b="0" baseline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Standards-Based Measurement of Proficiency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OPI/OPIc</a:t>
            </a:r>
          </a:p>
          <a:p>
            <a:pPr indent="0" lvl="1" marL="0" marR="0" rtl="0" algn="l">
              <a:lnSpc>
                <a:spcPct val="100000"/>
              </a:lnSpc>
              <a:spcBef>
                <a:spcPts val="1967"/>
              </a:spcBef>
              <a:spcAft>
                <a:spcPts val="0"/>
              </a:spcAft>
              <a:buClr>
                <a:srgbClr val="3891A7"/>
              </a:buClr>
              <a:buSzPct val="45000"/>
              <a:buFont typeface="Verdana"/>
              <a:buChar char="◦"/>
            </a:pPr>
            <a:r>
              <a:rPr b="0" baseline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Oral Proficiency Interview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WPT</a:t>
            </a:r>
          </a:p>
          <a:p>
            <a:pPr indent="0" lvl="1" marL="0" marR="0" rtl="0" algn="l">
              <a:lnSpc>
                <a:spcPct val="100000"/>
              </a:lnSpc>
              <a:spcBef>
                <a:spcPts val="1967"/>
              </a:spcBef>
              <a:spcAft>
                <a:spcPts val="1417"/>
              </a:spcAft>
              <a:buClr>
                <a:srgbClr val="3891A7"/>
              </a:buClr>
              <a:buSzPct val="45000"/>
              <a:buFont typeface="Verdana"/>
              <a:buChar char="◦"/>
            </a:pPr>
            <a:r>
              <a:rPr b="0" baseline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Writing Proficiency Test</a:t>
            </a:r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libri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libri"/>
                <a:ea typeface="Calibri"/>
                <a:cs typeface="Calibri"/>
                <a:sym typeface="Calibri"/>
              </a:rPr>
              <a:t>Proficiency Assessment Tools		</a:t>
            </a:r>
          </a:p>
        </p:txBody>
      </p:sp>
      <p:sp>
        <p:nvSpPr>
          <p:cNvPr id="344" name="Shape 344"/>
          <p:cNvSpPr txBox="1"/>
          <p:nvPr>
            <p:ph idx="1" type="body"/>
          </p:nvPr>
        </p:nvSpPr>
        <p:spPr>
          <a:xfrm>
            <a:off x="1224083" y="1085182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SOPA</a:t>
            </a:r>
          </a:p>
          <a:p>
            <a:pPr indent="0" lvl="1" marL="0" marR="0" rtl="0" algn="l">
              <a:lnSpc>
                <a:spcPct val="100000"/>
              </a:lnSpc>
              <a:spcBef>
                <a:spcPts val="1967"/>
              </a:spcBef>
              <a:spcAft>
                <a:spcPts val="0"/>
              </a:spcAft>
              <a:buClr>
                <a:srgbClr val="3891A7"/>
              </a:buClr>
              <a:buSzPct val="45000"/>
              <a:buFont typeface="Verdana"/>
              <a:buChar char="◦"/>
            </a:pPr>
            <a:r>
              <a:rPr b="0" baseline="0" i="0" lang="en-US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Student Oral Proficiency Assessment (for Grades 2-8)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ELLOPA</a:t>
            </a:r>
          </a:p>
          <a:p>
            <a:pPr indent="0" lvl="1" marL="0" marR="0" rtl="0" algn="l">
              <a:lnSpc>
                <a:spcPct val="100000"/>
              </a:lnSpc>
              <a:spcBef>
                <a:spcPts val="1967"/>
              </a:spcBef>
              <a:spcAft>
                <a:spcPts val="0"/>
              </a:spcAft>
              <a:buClr>
                <a:srgbClr val="3891A7"/>
              </a:buClr>
              <a:buSzPct val="45000"/>
              <a:buFont typeface="Verdana"/>
              <a:buChar char="◦"/>
            </a:pPr>
            <a:r>
              <a:rPr b="0" baseline="0" i="0" lang="en-US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Early Language Listening and Oral Proficiency Assessment (for Grads PreK-2)</a:t>
            </a:r>
          </a:p>
          <a:p>
            <a:pPr indent="-342900" lvl="1" marL="342900" marR="0" rtl="0" algn="l">
              <a:lnSpc>
                <a:spcPct val="100000"/>
              </a:lnSpc>
              <a:spcBef>
                <a:spcPts val="1967"/>
              </a:spcBef>
              <a:spcAft>
                <a:spcPts val="0"/>
              </a:spcAft>
              <a:buClr>
                <a:srgbClr val="3891A7"/>
              </a:buClr>
              <a:buSzPct val="100000"/>
              <a:buFont typeface="Arial"/>
              <a:buChar char="◦"/>
            </a:pPr>
            <a:r>
              <a:rPr b="0" baseline="0" i="0" lang="en-US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AAPPL  </a:t>
            </a:r>
          </a:p>
          <a:p>
            <a:pPr indent="-342900" lvl="1" marL="342900" marR="0" rtl="0" algn="l">
              <a:lnSpc>
                <a:spcPct val="100000"/>
              </a:lnSpc>
              <a:spcBef>
                <a:spcPts val="1967"/>
              </a:spcBef>
              <a:spcAft>
                <a:spcPts val="1417"/>
              </a:spcAft>
              <a:buClr>
                <a:srgbClr val="3891A7"/>
              </a:buClr>
              <a:buSzPct val="25000"/>
              <a:buFont typeface="Noto Symbol"/>
              <a:buChar char="◦"/>
            </a:pPr>
            <a:r>
              <a:rPr b="0" baseline="0" i="0" lang="en-US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ACTFL Assessment of Performance toward Proficiency in Languages</a:t>
            </a:r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Shape 350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libri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libri"/>
                <a:ea typeface="Calibri"/>
                <a:cs typeface="Calibri"/>
                <a:sym typeface="Calibri"/>
              </a:rPr>
              <a:t>Proficiency self-assessments</a:t>
            </a:r>
          </a:p>
        </p:txBody>
      </p:sp>
      <p:sp>
        <p:nvSpPr>
          <p:cNvPr id="351" name="Shape 351"/>
          <p:cNvSpPr txBox="1"/>
          <p:nvPr>
            <p:ph idx="1" type="body"/>
          </p:nvPr>
        </p:nvSpPr>
        <p:spPr>
          <a:xfrm>
            <a:off x="1310759" y="139607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Linguafolio</a:t>
            </a:r>
          </a:p>
          <a:p>
            <a:pPr indent="0" lvl="1" marL="0" marR="0" rtl="0" algn="l">
              <a:lnSpc>
                <a:spcPct val="100000"/>
              </a:lnSpc>
              <a:spcBef>
                <a:spcPts val="1967"/>
              </a:spcBef>
              <a:spcAft>
                <a:spcPts val="0"/>
              </a:spcAft>
              <a:buClr>
                <a:srgbClr val="3891A7"/>
              </a:buClr>
              <a:buSzPct val="45000"/>
              <a:buFont typeface="Verdana"/>
              <a:buChar char="◦"/>
            </a:pPr>
            <a:r>
              <a:rPr b="0" baseline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https://linguafolio.uoregon.edu/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iCan</a:t>
            </a:r>
          </a:p>
          <a:p>
            <a:pPr indent="0" lvl="1" marL="0" marR="0" rtl="0" algn="l">
              <a:lnSpc>
                <a:spcPct val="100000"/>
              </a:lnSpc>
              <a:spcBef>
                <a:spcPts val="1967"/>
              </a:spcBef>
              <a:spcAft>
                <a:spcPts val="1417"/>
              </a:spcAft>
              <a:buClr>
                <a:srgbClr val="3891A7"/>
              </a:buClr>
              <a:buSzPct val="45000"/>
              <a:buFont typeface="Verdana"/>
              <a:buChar char="◦"/>
            </a:pPr>
            <a:r>
              <a:rPr b="0" baseline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http://www.avantassessment.com/</a:t>
            </a:r>
          </a:p>
        </p:txBody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Shape 357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libri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libri"/>
                <a:ea typeface="Calibri"/>
                <a:cs typeface="Calibri"/>
                <a:sym typeface="Calibri"/>
              </a:rPr>
              <a:t>Tasks</a:t>
            </a:r>
          </a:p>
        </p:txBody>
      </p:sp>
      <p:sp>
        <p:nvSpPr>
          <p:cNvPr id="358" name="Shape 358"/>
          <p:cNvSpPr txBox="1"/>
          <p:nvPr>
            <p:ph idx="1" type="body"/>
          </p:nvPr>
        </p:nvSpPr>
        <p:spPr>
          <a:xfrm>
            <a:off x="1310759" y="139607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SzPct val="25000"/>
              <a:buFont typeface="Noto Symbol"/>
              <a:buNone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Moodle Response #8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1417"/>
              </a:spcAft>
              <a:buClr>
                <a:srgbClr val="3891A7"/>
              </a:buClr>
              <a:buSzPct val="25000"/>
              <a:buFont typeface="Noto Symbol"/>
              <a:buNone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Review resources in TELL:  Performance and Feedback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libri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libri"/>
                <a:ea typeface="Calibri"/>
                <a:cs typeface="Calibri"/>
                <a:sym typeface="Calibri"/>
              </a:rPr>
              <a:t>Assessment – Big Ideas</a:t>
            </a:r>
          </a:p>
        </p:txBody>
      </p:sp>
      <p:sp>
        <p:nvSpPr>
          <p:cNvPr id="175" name="Shape 175"/>
          <p:cNvSpPr txBox="1"/>
          <p:nvPr>
            <p:ph idx="1" type="body"/>
          </p:nvPr>
        </p:nvSpPr>
        <p:spPr>
          <a:xfrm>
            <a:off x="1435679" y="144791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Enduring Understanding:  Assessment is an essential element of planning and instruction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Essential Question: What kinds of assessment will help me and my students reach our language learning goal? How can we use assessment to help students and programs grow?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1417"/>
              </a:spcAft>
              <a:buClr>
                <a:srgbClr val="000000"/>
              </a:buClr>
              <a:buFont typeface="Noto Symbol"/>
              <a:buNone/>
            </a:pPr>
            <a:r>
              <a:t/>
            </a:r>
            <a:endParaRPr b="0" baseline="0" i="0" sz="3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libri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libri"/>
                <a:ea typeface="Calibri"/>
                <a:cs typeface="Calibri"/>
                <a:sym typeface="Calibri"/>
              </a:rPr>
              <a:t>Student Assessment</a:t>
            </a:r>
          </a:p>
        </p:txBody>
      </p:sp>
      <p:sp>
        <p:nvSpPr>
          <p:cNvPr id="182" name="Shape 182"/>
          <p:cNvSpPr txBox="1"/>
          <p:nvPr>
            <p:ph idx="1" type="body"/>
          </p:nvPr>
        </p:nvSpPr>
        <p:spPr>
          <a:xfrm>
            <a:off x="1435679" y="144791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Formative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Summative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1417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Good tests lead to good teaching, especially when we plan with the Backward Design approach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libri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libri"/>
                <a:ea typeface="Calibri"/>
                <a:cs typeface="Calibri"/>
                <a:sym typeface="Calibri"/>
              </a:rPr>
              <a:t>Performance Assessment</a:t>
            </a:r>
          </a:p>
        </p:txBody>
      </p:sp>
      <p:sp>
        <p:nvSpPr>
          <p:cNvPr id="189" name="Shape 189"/>
          <p:cNvSpPr txBox="1"/>
          <p:nvPr>
            <p:ph idx="1" type="body"/>
          </p:nvPr>
        </p:nvSpPr>
        <p:spPr>
          <a:xfrm>
            <a:off x="1435679" y="144791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Link directly to objectives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should students be able to DO?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How to design good tasks?</a:t>
            </a:r>
          </a:p>
          <a:p>
            <a:pPr indent="0" lvl="1" marL="0" marR="0" rtl="0" algn="l">
              <a:lnSpc>
                <a:spcPct val="100000"/>
              </a:lnSpc>
              <a:spcBef>
                <a:spcPts val="1967"/>
              </a:spcBef>
              <a:spcAft>
                <a:spcPts val="0"/>
              </a:spcAft>
              <a:buClr>
                <a:srgbClr val="3891A7"/>
              </a:buClr>
              <a:buSzPct val="45000"/>
              <a:buFont typeface="Verdana"/>
              <a:buChar char="◦"/>
            </a:pPr>
            <a:r>
              <a:rPr b="0" baseline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Contextualize</a:t>
            </a:r>
          </a:p>
          <a:p>
            <a:pPr indent="0" lvl="1" marL="0" marR="0" rtl="0" algn="l">
              <a:lnSpc>
                <a:spcPct val="100000"/>
              </a:lnSpc>
              <a:spcBef>
                <a:spcPts val="1967"/>
              </a:spcBef>
              <a:spcAft>
                <a:spcPts val="0"/>
              </a:spcAft>
              <a:buClr>
                <a:srgbClr val="3891A7"/>
              </a:buClr>
              <a:buSzPct val="45000"/>
              <a:buFont typeface="Verdana"/>
              <a:buChar char="◦"/>
            </a:pPr>
            <a:r>
              <a:rPr b="0" baseline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Meaningful</a:t>
            </a:r>
          </a:p>
          <a:p>
            <a:pPr indent="0" lvl="1" marL="0" marR="0" rtl="0" algn="l">
              <a:lnSpc>
                <a:spcPct val="100000"/>
              </a:lnSpc>
              <a:spcBef>
                <a:spcPts val="1967"/>
              </a:spcBef>
              <a:spcAft>
                <a:spcPts val="0"/>
              </a:spcAft>
              <a:buClr>
                <a:srgbClr val="3891A7"/>
              </a:buClr>
              <a:buSzPct val="45000"/>
              <a:buFont typeface="Verdana"/>
              <a:buChar char="◦"/>
            </a:pPr>
            <a:r>
              <a:rPr b="0" baseline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Performance, not drill</a:t>
            </a:r>
          </a:p>
          <a:p>
            <a:pPr indent="0" lvl="1" marL="0" marR="0" rtl="0" algn="l">
              <a:lnSpc>
                <a:spcPct val="100000"/>
              </a:lnSpc>
              <a:spcBef>
                <a:spcPts val="1967"/>
              </a:spcBef>
              <a:spcAft>
                <a:spcPts val="1417"/>
              </a:spcAft>
              <a:buClr>
                <a:srgbClr val="3891A7"/>
              </a:buClr>
              <a:buSzPct val="45000"/>
              <a:buFont typeface="Verdana"/>
              <a:buChar char="◦"/>
            </a:pPr>
            <a:r>
              <a:rPr b="0" baseline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Start at the end – the target and the standard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libri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libri"/>
                <a:ea typeface="Calibri"/>
                <a:cs typeface="Calibri"/>
                <a:sym typeface="Calibri"/>
              </a:rPr>
              <a:t>Sample Performance Assessments</a:t>
            </a:r>
          </a:p>
        </p:txBody>
      </p:sp>
      <p:sp>
        <p:nvSpPr>
          <p:cNvPr id="196" name="Shape 196"/>
          <p:cNvSpPr txBox="1"/>
          <p:nvPr>
            <p:ph idx="1" type="body"/>
          </p:nvPr>
        </p:nvSpPr>
        <p:spPr>
          <a:xfrm>
            <a:off x="1435679" y="1924010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Should look just like normal tasks students do regularly – they won’t even know they are being assessed!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libri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libri"/>
                <a:ea typeface="Calibri"/>
                <a:cs typeface="Calibri"/>
                <a:sym typeface="Calibri"/>
              </a:rPr>
              <a:t>Sample Performance Assessments</a:t>
            </a:r>
          </a:p>
        </p:txBody>
      </p:sp>
      <p:sp>
        <p:nvSpPr>
          <p:cNvPr id="203" name="Shape 203"/>
          <p:cNvSpPr txBox="1"/>
          <p:nvPr>
            <p:ph idx="1" type="body"/>
          </p:nvPr>
        </p:nvSpPr>
        <p:spPr>
          <a:xfrm>
            <a:off x="1435679" y="1765314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BAME</a:t>
            </a:r>
          </a:p>
          <a:p>
            <a:pPr indent="0" lvl="1" marL="0" marR="0" rtl="0" algn="l">
              <a:lnSpc>
                <a:spcPct val="100000"/>
              </a:lnSpc>
              <a:spcBef>
                <a:spcPts val="1967"/>
              </a:spcBef>
              <a:spcAft>
                <a:spcPts val="0"/>
              </a:spcAft>
              <a:buClr>
                <a:srgbClr val="3891A7"/>
              </a:buClr>
              <a:buSzPct val="45000"/>
              <a:buFont typeface="Verdana"/>
              <a:buChar char="◦"/>
            </a:pPr>
            <a:r>
              <a:rPr b="0" baseline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Beginning</a:t>
            </a:r>
          </a:p>
          <a:p>
            <a:pPr indent="0" lvl="1" marL="0" marR="0" rtl="0" algn="l">
              <a:lnSpc>
                <a:spcPct val="100000"/>
              </a:lnSpc>
              <a:spcBef>
                <a:spcPts val="1967"/>
              </a:spcBef>
              <a:spcAft>
                <a:spcPts val="0"/>
              </a:spcAft>
              <a:buClr>
                <a:srgbClr val="3891A7"/>
              </a:buClr>
              <a:buSzPct val="45000"/>
              <a:buFont typeface="Verdana"/>
              <a:buChar char="◦"/>
            </a:pPr>
            <a:r>
              <a:rPr b="0" baseline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Approaching</a:t>
            </a:r>
          </a:p>
          <a:p>
            <a:pPr indent="0" lvl="1" marL="0" marR="0" rtl="0" algn="l">
              <a:lnSpc>
                <a:spcPct val="100000"/>
              </a:lnSpc>
              <a:spcBef>
                <a:spcPts val="1967"/>
              </a:spcBef>
              <a:spcAft>
                <a:spcPts val="0"/>
              </a:spcAft>
              <a:buClr>
                <a:srgbClr val="3891A7"/>
              </a:buClr>
              <a:buSzPct val="45000"/>
              <a:buFont typeface="Verdana"/>
              <a:buChar char="◦"/>
            </a:pPr>
            <a:r>
              <a:rPr b="0" baseline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Meeting</a:t>
            </a:r>
          </a:p>
          <a:p>
            <a:pPr indent="0" lvl="1" marL="0" marR="0" rtl="0" algn="l">
              <a:lnSpc>
                <a:spcPct val="100000"/>
              </a:lnSpc>
              <a:spcBef>
                <a:spcPts val="1967"/>
              </a:spcBef>
              <a:spcAft>
                <a:spcPts val="1417"/>
              </a:spcAft>
              <a:buClr>
                <a:srgbClr val="3891A7"/>
              </a:buClr>
              <a:buSzPct val="45000"/>
              <a:buFont typeface="Verdana"/>
              <a:buChar char="◦"/>
            </a:pPr>
            <a:r>
              <a:rPr b="0" baseline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Exceeding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libri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libri"/>
                <a:ea typeface="Calibri"/>
                <a:cs typeface="Calibri"/>
                <a:sym typeface="Calibri"/>
              </a:rPr>
              <a:t>Evaluating Performance</a:t>
            </a:r>
          </a:p>
        </p:txBody>
      </p:sp>
      <p:sp>
        <p:nvSpPr>
          <p:cNvPr id="210" name="Shape 210"/>
          <p:cNvSpPr txBox="1"/>
          <p:nvPr>
            <p:ph idx="1" type="body"/>
          </p:nvPr>
        </p:nvSpPr>
        <p:spPr>
          <a:xfrm>
            <a:off x="1435679" y="144791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Checklists. Including can-do statements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Rubrics</a:t>
            </a:r>
          </a:p>
          <a:p>
            <a:pPr indent="0" lvl="1" marL="0" marR="0" rtl="0" algn="l">
              <a:lnSpc>
                <a:spcPct val="100000"/>
              </a:lnSpc>
              <a:spcBef>
                <a:spcPts val="1967"/>
              </a:spcBef>
              <a:spcAft>
                <a:spcPts val="0"/>
              </a:spcAft>
              <a:buClr>
                <a:srgbClr val="3891A7"/>
              </a:buClr>
              <a:buSzPct val="45000"/>
              <a:buFont typeface="Verdana"/>
              <a:buChar char="◦"/>
            </a:pPr>
            <a:r>
              <a:rPr b="0" baseline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Analytic</a:t>
            </a:r>
          </a:p>
          <a:p>
            <a:pPr indent="0" lvl="2" marL="0" marR="0" rtl="0" algn="l">
              <a:lnSpc>
                <a:spcPct val="100000"/>
              </a:lnSpc>
              <a:spcBef>
                <a:spcPts val="1896"/>
              </a:spcBef>
              <a:spcAft>
                <a:spcPts val="0"/>
              </a:spcAft>
              <a:buClr>
                <a:srgbClr val="FEB80A"/>
              </a:buClr>
              <a:buSzPct val="75000"/>
              <a:buFont typeface="Noto Symbol"/>
              <a:buChar char="⚫"/>
            </a:pPr>
            <a:r>
              <a:rPr b="0" baseline="0" i="0" lang="en-US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RubiStar:  </a:t>
            </a:r>
            <a:r>
              <a:rPr b="0" baseline="0" i="0" lang="en-US" sz="24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http://rubistar.4teachers.org/</a:t>
            </a:r>
          </a:p>
          <a:p>
            <a:pPr indent="0" lvl="1" marL="0" marR="0" rtl="0" algn="l">
              <a:lnSpc>
                <a:spcPct val="100000"/>
              </a:lnSpc>
              <a:spcBef>
                <a:spcPts val="1967"/>
              </a:spcBef>
              <a:spcAft>
                <a:spcPts val="1417"/>
              </a:spcAft>
              <a:buClr>
                <a:srgbClr val="3891A7"/>
              </a:buClr>
              <a:buSzPct val="45000"/>
              <a:buFont typeface="Verdana"/>
              <a:buChar char="◦"/>
            </a:pPr>
            <a:r>
              <a:rPr b="0" baseline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holistic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libri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libri"/>
                <a:ea typeface="Calibri"/>
                <a:cs typeface="Calibri"/>
                <a:sym typeface="Calibri"/>
              </a:rPr>
              <a:t>Assessment</a:t>
            </a:r>
          </a:p>
        </p:txBody>
      </p:sp>
      <p:sp>
        <p:nvSpPr>
          <p:cNvPr id="217" name="Shape 217"/>
          <p:cNvSpPr txBox="1"/>
          <p:nvPr>
            <p:ph idx="1" type="body"/>
          </p:nvPr>
        </p:nvSpPr>
        <p:spPr>
          <a:xfrm>
            <a:off x="1435679" y="144791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None/>
            </a:pPr>
            <a:r>
              <a:t/>
            </a:r>
            <a:endParaRPr b="0" baseline="0" i="0" sz="3200" u="none" cap="none" strike="noStrike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pic>
        <p:nvPicPr>
          <p:cNvPr id="218" name="Shape 2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54240" y="2101680"/>
            <a:ext cx="3034800" cy="26539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Default 1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