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C2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5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FDD64-AD60-7B42-969F-6100B885BD04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573A2-8A18-C042-95C2-9B2D3B9C1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0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en-US" baseline="0" dirty="0" smtClean="0"/>
              <a:t> will talk about some of the projects and classroom activities we did to demonstrate different styles of language learning.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573A2-8A18-C042-95C2-9B2D3B9C1B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47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• Finding areas of</a:t>
            </a:r>
            <a:r>
              <a:rPr lang="en-US" baseline="0" dirty="0" smtClean="0"/>
              <a:t> weakness: because the curriculum is divided into different aspects of language education (listening, writing, reading, </a:t>
            </a:r>
            <a:r>
              <a:rPr lang="en-US" baseline="0" dirty="0" err="1" smtClean="0"/>
              <a:t>etc</a:t>
            </a:r>
            <a:r>
              <a:rPr lang="en-US" baseline="0" dirty="0" smtClean="0"/>
              <a:t>), it’s easier to identify one’s area of weakness and get feedback/resources on how to improve.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573A2-8A18-C042-95C2-9B2D3B9C1B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11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• Pace</a:t>
            </a:r>
            <a:r>
              <a:rPr lang="en-US" baseline="0" dirty="0" smtClean="0"/>
              <a:t> of learning: There are many native speakers taking the AP Chinese class along with the non-native students, and the level difference also creates different problems for each student. For example, it’s a challenge for the native speakers to understand the test questions written in English while for non-native speakers, most challenges come from understanding the culture, speaking, etc. </a:t>
            </a:r>
          </a:p>
          <a:p>
            <a:r>
              <a:rPr lang="en-US" baseline="0" dirty="0" smtClean="0"/>
              <a:t>• Computer based testing: students don’t get to actually write the characters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573A2-8A18-C042-95C2-9B2D3B9C1B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0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, 2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, 3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2507053"/>
            <a:ext cx="3273552" cy="1640541"/>
          </a:xfrm>
        </p:spPr>
        <p:txBody>
          <a:bodyPr/>
          <a:lstStyle/>
          <a:p>
            <a:r>
              <a:rPr lang="en-US" dirty="0" smtClean="0">
                <a:latin typeface="Avenir Black Oblique"/>
                <a:cs typeface="Avenir Black Oblique"/>
              </a:rPr>
              <a:t>High School AP Language Program </a:t>
            </a:r>
            <a:endParaRPr lang="en-US" dirty="0">
              <a:latin typeface="Avenir Black Oblique"/>
              <a:cs typeface="Avenir Black Oblique"/>
            </a:endParaRPr>
          </a:p>
        </p:txBody>
      </p:sp>
    </p:spTree>
    <p:extLst>
      <p:ext uri="{BB962C8B-B14F-4D97-AF65-F5344CB8AC3E}">
        <p14:creationId xmlns:p14="http://schemas.microsoft.com/office/powerpoint/2010/main" val="420843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does the class look like?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Classroom activities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43175" y="1499351"/>
            <a:ext cx="39475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1C2A9"/>
                </a:solidFill>
              </a:rPr>
              <a:t>• Writing </a:t>
            </a:r>
          </a:p>
          <a:p>
            <a:r>
              <a:rPr lang="en-US" b="1" dirty="0" smtClean="0">
                <a:solidFill>
                  <a:srgbClr val="51C2A9"/>
                </a:solidFill>
              </a:rPr>
              <a:t>	- Blog entries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Email 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Creative stories </a:t>
            </a:r>
          </a:p>
          <a:p>
            <a:endParaRPr lang="en-US" b="1" dirty="0" smtClean="0">
              <a:solidFill>
                <a:srgbClr val="51C2A9"/>
              </a:solidFill>
            </a:endParaRPr>
          </a:p>
          <a:p>
            <a:r>
              <a:rPr lang="en-US" b="1" dirty="0" smtClean="0">
                <a:solidFill>
                  <a:srgbClr val="51C2A9"/>
                </a:solidFill>
              </a:rPr>
              <a:t>• Listening/Speaking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Timed conversation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Gallery walk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Recording</a:t>
            </a:r>
          </a:p>
          <a:p>
            <a:endParaRPr lang="en-US" b="1" dirty="0" smtClean="0">
              <a:solidFill>
                <a:srgbClr val="51C2A9"/>
              </a:solidFill>
            </a:endParaRPr>
          </a:p>
          <a:p>
            <a:r>
              <a:rPr lang="en-US" b="1" dirty="0" smtClean="0">
                <a:solidFill>
                  <a:srgbClr val="51C2A9"/>
                </a:solidFill>
              </a:rPr>
              <a:t>• CULTURE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Videos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Guest speakers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Presentations</a:t>
            </a:r>
          </a:p>
          <a:p>
            <a:r>
              <a:rPr lang="en-US" dirty="0">
                <a:solidFill>
                  <a:srgbClr val="51C2A9"/>
                </a:solidFill>
              </a:rPr>
              <a:t>	</a:t>
            </a:r>
            <a:endParaRPr lang="en-US" dirty="0" smtClean="0">
              <a:solidFill>
                <a:srgbClr val="51C2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25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take AP Language?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Benefits of taking an AP Language course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43175" y="1637047"/>
            <a:ext cx="394754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51C2A9"/>
                </a:solidFill>
              </a:rPr>
              <a:t>• Finding areas of weakness </a:t>
            </a:r>
          </a:p>
          <a:p>
            <a:endParaRPr lang="en-US" sz="2000" b="1" dirty="0" smtClean="0">
              <a:solidFill>
                <a:srgbClr val="51C2A9"/>
              </a:solidFill>
            </a:endParaRPr>
          </a:p>
          <a:p>
            <a:r>
              <a:rPr lang="en-US" sz="2000" b="1" dirty="0" smtClean="0">
                <a:solidFill>
                  <a:srgbClr val="51C2A9"/>
                </a:solidFill>
              </a:rPr>
              <a:t>• Cultural education</a:t>
            </a:r>
          </a:p>
          <a:p>
            <a:endParaRPr lang="en-US" sz="2000" b="1" dirty="0" smtClean="0">
              <a:solidFill>
                <a:srgbClr val="51C2A9"/>
              </a:solidFill>
            </a:endParaRPr>
          </a:p>
          <a:p>
            <a:r>
              <a:rPr lang="en-US" sz="2000" b="1" dirty="0" smtClean="0">
                <a:solidFill>
                  <a:srgbClr val="51C2A9"/>
                </a:solidFill>
              </a:rPr>
              <a:t>• Communication with native   speakers</a:t>
            </a:r>
          </a:p>
          <a:p>
            <a:endParaRPr lang="en-US" sz="2000" b="1" dirty="0">
              <a:solidFill>
                <a:srgbClr val="51C2A9"/>
              </a:solidFill>
            </a:endParaRPr>
          </a:p>
          <a:p>
            <a:r>
              <a:rPr lang="en-US" sz="2000" b="1" dirty="0" smtClean="0">
                <a:solidFill>
                  <a:srgbClr val="51C2A9"/>
                </a:solidFill>
              </a:rPr>
              <a:t>• Different ways to approach the test</a:t>
            </a:r>
          </a:p>
          <a:p>
            <a:r>
              <a:rPr lang="en-US" sz="2000" b="1" dirty="0">
                <a:solidFill>
                  <a:srgbClr val="51C2A9"/>
                </a:solidFill>
              </a:rPr>
              <a:t>	</a:t>
            </a:r>
            <a:r>
              <a:rPr lang="en-US" sz="2000" b="1" dirty="0" smtClean="0">
                <a:solidFill>
                  <a:srgbClr val="51C2A9"/>
                </a:solidFill>
              </a:rPr>
              <a:t>- Creative projects</a:t>
            </a:r>
          </a:p>
          <a:p>
            <a:endParaRPr lang="en-US" sz="2000" b="1" dirty="0" smtClean="0">
              <a:solidFill>
                <a:srgbClr val="51C2A9"/>
              </a:solidFill>
            </a:endParaRPr>
          </a:p>
          <a:p>
            <a:r>
              <a:rPr lang="en-US" sz="2000" b="1" dirty="0" smtClean="0">
                <a:solidFill>
                  <a:srgbClr val="51C2A9"/>
                </a:solidFill>
              </a:rPr>
              <a:t>• Timed writing/speaking </a:t>
            </a:r>
            <a:endParaRPr lang="en-US" b="1" dirty="0" smtClean="0">
              <a:solidFill>
                <a:srgbClr val="51C2A9"/>
              </a:solidFill>
            </a:endParaRPr>
          </a:p>
          <a:p>
            <a:r>
              <a:rPr lang="en-US" dirty="0">
                <a:solidFill>
                  <a:srgbClr val="51C2A9"/>
                </a:solidFill>
              </a:rPr>
              <a:t>	</a:t>
            </a:r>
            <a:endParaRPr lang="en-US" dirty="0" smtClean="0">
              <a:solidFill>
                <a:srgbClr val="51C2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564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are some challenges?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Challenges for students in AP Language courses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43175" y="1606447"/>
            <a:ext cx="39475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51C2A9"/>
                </a:solidFill>
              </a:rPr>
              <a:t>• Pace of learning</a:t>
            </a:r>
          </a:p>
          <a:p>
            <a:r>
              <a:rPr lang="en-US" sz="2000" b="1" dirty="0">
                <a:solidFill>
                  <a:srgbClr val="51C2A9"/>
                </a:solidFill>
              </a:rPr>
              <a:t>	</a:t>
            </a:r>
            <a:r>
              <a:rPr lang="en-US" sz="2000" b="1" dirty="0" smtClean="0">
                <a:solidFill>
                  <a:srgbClr val="51C2A9"/>
                </a:solidFill>
              </a:rPr>
              <a:t>- native vs. non-native</a:t>
            </a:r>
          </a:p>
          <a:p>
            <a:r>
              <a:rPr lang="en-US" sz="2000" b="1" dirty="0">
                <a:solidFill>
                  <a:srgbClr val="51C2A9"/>
                </a:solidFill>
              </a:rPr>
              <a:t>	</a:t>
            </a:r>
            <a:r>
              <a:rPr lang="en-US" sz="2000" b="1" dirty="0" smtClean="0">
                <a:solidFill>
                  <a:srgbClr val="51C2A9"/>
                </a:solidFill>
              </a:rPr>
              <a:t>- cultural 	understanding  </a:t>
            </a:r>
          </a:p>
          <a:p>
            <a:endParaRPr lang="en-US" sz="2000" b="1" dirty="0" smtClean="0">
              <a:solidFill>
                <a:srgbClr val="51C2A9"/>
              </a:solidFill>
            </a:endParaRPr>
          </a:p>
          <a:p>
            <a:endParaRPr lang="en-US" sz="2000" b="1" dirty="0" smtClean="0">
              <a:solidFill>
                <a:srgbClr val="51C2A9"/>
              </a:solidFill>
            </a:endParaRPr>
          </a:p>
          <a:p>
            <a:r>
              <a:rPr lang="en-US" sz="2000" b="1" dirty="0" smtClean="0">
                <a:solidFill>
                  <a:srgbClr val="51C2A9"/>
                </a:solidFill>
              </a:rPr>
              <a:t>• Technological difficulties </a:t>
            </a:r>
          </a:p>
          <a:p>
            <a:r>
              <a:rPr lang="en-US" sz="2000" b="1" dirty="0">
                <a:solidFill>
                  <a:srgbClr val="51C2A9"/>
                </a:solidFill>
              </a:rPr>
              <a:t>	</a:t>
            </a:r>
            <a:r>
              <a:rPr lang="en-US" sz="2000" b="1" dirty="0" smtClean="0">
                <a:solidFill>
                  <a:srgbClr val="51C2A9"/>
                </a:solidFill>
              </a:rPr>
              <a:t>- Computer based 	testing</a:t>
            </a:r>
          </a:p>
          <a:p>
            <a:endParaRPr lang="en-US" dirty="0">
              <a:solidFill>
                <a:srgbClr val="51C2A9"/>
              </a:solidFill>
            </a:endParaRPr>
          </a:p>
          <a:p>
            <a:endParaRPr lang="en-US" b="1" dirty="0">
              <a:solidFill>
                <a:srgbClr val="51C2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973384"/>
      </p:ext>
    </p:extLst>
  </p:cSld>
  <p:clrMapOvr>
    <a:masterClrMapping/>
  </p:clrMapOvr>
</p:sld>
</file>

<file path=ppt/theme/theme1.xml><?xml version="1.0" encoding="utf-8"?>
<a:theme xmlns:a="http://schemas.openxmlformats.org/drawingml/2006/main" name="Inspiration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Inspiration.thmx</Template>
  <TotalTime>99</TotalTime>
  <Words>135</Words>
  <Application>Microsoft Office PowerPoint</Application>
  <PresentationFormat>On-screen Show (4:3)</PresentationFormat>
  <Paragraphs>47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Avenir Black Oblique</vt:lpstr>
      <vt:lpstr>Calibri</vt:lpstr>
      <vt:lpstr>News Gothic MT</vt:lpstr>
      <vt:lpstr>Wingdings</vt:lpstr>
      <vt:lpstr>Inspiration</vt:lpstr>
      <vt:lpstr>High School AP Language Program </vt:lpstr>
      <vt:lpstr>What does the class look like?</vt:lpstr>
      <vt:lpstr>Why take AP Language?</vt:lpstr>
      <vt:lpstr>What are some challenges?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School AP Language Program</dc:title>
  <dc:creator>Jessica Bae</dc:creator>
  <cp:lastModifiedBy>Michele Aoki</cp:lastModifiedBy>
  <cp:revision>8</cp:revision>
  <dcterms:created xsi:type="dcterms:W3CDTF">2016-01-22T20:58:35Z</dcterms:created>
  <dcterms:modified xsi:type="dcterms:W3CDTF">2016-02-13T17:54:44Z</dcterms:modified>
</cp:coreProperties>
</file>