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B195C-5C91-4249-A097-FD7AF663F694}" type="datetimeFigureOut">
              <a:rPr lang="en-US" smtClean="0"/>
              <a:pPr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C296F-8EB1-4505-AD35-395D273D3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33528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142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3962400" y="33528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305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Oval 4"/>
          <p:cNvSpPr/>
          <p:nvPr/>
        </p:nvSpPr>
        <p:spPr>
          <a:xfrm>
            <a:off x="2438400" y="33528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143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3962400" y="4419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321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Oval 6"/>
          <p:cNvSpPr/>
          <p:nvPr/>
        </p:nvSpPr>
        <p:spPr>
          <a:xfrm>
            <a:off x="3962400" y="5562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325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Oval 7"/>
          <p:cNvSpPr/>
          <p:nvPr/>
        </p:nvSpPr>
        <p:spPr>
          <a:xfrm>
            <a:off x="5486400" y="4419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322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5486400" y="33528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342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Oval 9"/>
          <p:cNvSpPr/>
          <p:nvPr/>
        </p:nvSpPr>
        <p:spPr>
          <a:xfrm>
            <a:off x="3962400" y="2133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371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>
          <a:xfrm>
            <a:off x="5486400" y="2133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372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Oval 11"/>
          <p:cNvSpPr/>
          <p:nvPr/>
        </p:nvSpPr>
        <p:spPr>
          <a:xfrm>
            <a:off x="7010400" y="4419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343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Oval 12"/>
          <p:cNvSpPr/>
          <p:nvPr/>
        </p:nvSpPr>
        <p:spPr>
          <a:xfrm>
            <a:off x="7010400" y="33528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360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Oval 13"/>
          <p:cNvSpPr/>
          <p:nvPr/>
        </p:nvSpPr>
        <p:spPr>
          <a:xfrm>
            <a:off x="7010400" y="2133600"/>
            <a:ext cx="914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422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2" idx="6"/>
            <a:endCxn id="5" idx="2"/>
          </p:cNvCxnSpPr>
          <p:nvPr/>
        </p:nvCxnSpPr>
        <p:spPr>
          <a:xfrm>
            <a:off x="1905000" y="3657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6"/>
            <a:endCxn id="10" idx="3"/>
          </p:cNvCxnSpPr>
          <p:nvPr/>
        </p:nvCxnSpPr>
        <p:spPr>
          <a:xfrm flipV="1">
            <a:off x="3352800" y="2653926"/>
            <a:ext cx="743511" cy="1003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1" idx="2"/>
          </p:cNvCxnSpPr>
          <p:nvPr/>
        </p:nvCxnSpPr>
        <p:spPr>
          <a:xfrm>
            <a:off x="4876800" y="2438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6"/>
            <a:endCxn id="14" idx="2"/>
          </p:cNvCxnSpPr>
          <p:nvPr/>
        </p:nvCxnSpPr>
        <p:spPr>
          <a:xfrm>
            <a:off x="6400800" y="2438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" idx="6"/>
            <a:endCxn id="7" idx="2"/>
          </p:cNvCxnSpPr>
          <p:nvPr/>
        </p:nvCxnSpPr>
        <p:spPr>
          <a:xfrm>
            <a:off x="3352800" y="3657600"/>
            <a:ext cx="6096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5" idx="6"/>
            <a:endCxn id="6" idx="1"/>
          </p:cNvCxnSpPr>
          <p:nvPr/>
        </p:nvCxnSpPr>
        <p:spPr>
          <a:xfrm>
            <a:off x="3352800" y="3657600"/>
            <a:ext cx="743511" cy="851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6"/>
            <a:endCxn id="3" idx="2"/>
          </p:cNvCxnSpPr>
          <p:nvPr/>
        </p:nvCxnSpPr>
        <p:spPr>
          <a:xfrm>
            <a:off x="3352800" y="3657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" idx="6"/>
            <a:endCxn id="9" idx="2"/>
          </p:cNvCxnSpPr>
          <p:nvPr/>
        </p:nvCxnSpPr>
        <p:spPr>
          <a:xfrm>
            <a:off x="4876800" y="3657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6"/>
            <a:endCxn id="13" idx="2"/>
          </p:cNvCxnSpPr>
          <p:nvPr/>
        </p:nvCxnSpPr>
        <p:spPr>
          <a:xfrm>
            <a:off x="6400800" y="3657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" idx="6"/>
            <a:endCxn id="8" idx="2"/>
          </p:cNvCxnSpPr>
          <p:nvPr/>
        </p:nvCxnSpPr>
        <p:spPr>
          <a:xfrm>
            <a:off x="4876800" y="4724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8" idx="6"/>
            <a:endCxn id="12" idx="2"/>
          </p:cNvCxnSpPr>
          <p:nvPr/>
        </p:nvCxnSpPr>
        <p:spPr>
          <a:xfrm>
            <a:off x="6400800" y="4724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" idx="7"/>
            <a:endCxn id="9" idx="3"/>
          </p:cNvCxnSpPr>
          <p:nvPr/>
        </p:nvCxnSpPr>
        <p:spPr>
          <a:xfrm rot="5400000" flipH="1" flipV="1">
            <a:off x="4863726" y="3752289"/>
            <a:ext cx="635748" cy="877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9" idx="5"/>
            <a:endCxn id="12" idx="1"/>
          </p:cNvCxnSpPr>
          <p:nvPr/>
        </p:nvCxnSpPr>
        <p:spPr>
          <a:xfrm rot="16200000" flipH="1">
            <a:off x="6387726" y="3752289"/>
            <a:ext cx="635748" cy="877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9" idx="7"/>
            <a:endCxn id="14" idx="3"/>
          </p:cNvCxnSpPr>
          <p:nvPr/>
        </p:nvCxnSpPr>
        <p:spPr>
          <a:xfrm rot="5400000" flipH="1" flipV="1">
            <a:off x="6311526" y="2609289"/>
            <a:ext cx="788148" cy="877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676400" y="609600"/>
            <a:ext cx="594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CSS Course Pre-requisites</a:t>
            </a:r>
          </a:p>
          <a:p>
            <a:pPr algn="ctr"/>
            <a:r>
              <a:rPr lang="en-US" sz="2800" dirty="0" smtClean="0"/>
              <a:t>(May 2011)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ituser</dc:creator>
  <cp:lastModifiedBy>ituser</cp:lastModifiedBy>
  <cp:revision>11</cp:revision>
  <dcterms:created xsi:type="dcterms:W3CDTF">2011-06-08T19:06:50Z</dcterms:created>
  <dcterms:modified xsi:type="dcterms:W3CDTF">2011-09-17T18:08:35Z</dcterms:modified>
</cp:coreProperties>
</file>