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3716000" cx="24323675"/>
  <p:notesSz cx="6858000" cy="9144000"/>
  <p:embeddedFontLst>
    <p:embeddedFont>
      <p:font typeface="Open Sans Light"/>
      <p:regular r:id="rId16"/>
      <p:bold r:id="rId17"/>
      <p:italic r:id="rId18"/>
      <p:boldItalic r:id="rId19"/>
    </p:embeddedFont>
    <p:embeddedFont>
      <p:font typeface="Source Sans Pro"/>
      <p:regular r:id="rId20"/>
      <p:bold r:id="rId21"/>
      <p:italic r:id="rId22"/>
      <p:boldItalic r:id="rId23"/>
    </p:embeddedFont>
    <p:embeddedFont>
      <p:font typeface="Encode Sans Condensed Thin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320">
          <p15:clr>
            <a:srgbClr val="A4A3A4"/>
          </p15:clr>
        </p15:guide>
        <p15:guide id="2" pos="76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320" orient="horz"/>
        <p:guide pos="766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regular.fntdata"/><Relationship Id="rId11" Type="http://schemas.openxmlformats.org/officeDocument/2006/relationships/slide" Target="slides/slide6.xml"/><Relationship Id="rId22" Type="http://schemas.openxmlformats.org/officeDocument/2006/relationships/font" Target="fonts/SourceSansPro-italic.fntdata"/><Relationship Id="rId10" Type="http://schemas.openxmlformats.org/officeDocument/2006/relationships/slide" Target="slides/slide5.xml"/><Relationship Id="rId21" Type="http://schemas.openxmlformats.org/officeDocument/2006/relationships/font" Target="fonts/SourceSansPro-bold.fntdata"/><Relationship Id="rId13" Type="http://schemas.openxmlformats.org/officeDocument/2006/relationships/slide" Target="slides/slide8.xml"/><Relationship Id="rId24" Type="http://schemas.openxmlformats.org/officeDocument/2006/relationships/font" Target="fonts/EncodeSansCondensedThin-bold.fntdata"/><Relationship Id="rId12" Type="http://schemas.openxmlformats.org/officeDocument/2006/relationships/slide" Target="slides/slide7.xml"/><Relationship Id="rId23" Type="http://schemas.openxmlformats.org/officeDocument/2006/relationships/font" Target="fonts/SourceSansPr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penSansLight-bold.fntdata"/><Relationship Id="rId16" Type="http://schemas.openxmlformats.org/officeDocument/2006/relationships/font" Target="fonts/OpenSansLigh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Light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Ligh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92150" y="1143000"/>
            <a:ext cx="5473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1:notes"/>
          <p:cNvSpPr/>
          <p:nvPr>
            <p:ph idx="2" type="sldImg"/>
          </p:nvPr>
        </p:nvSpPr>
        <p:spPr>
          <a:xfrm>
            <a:off x="692150" y="1143000"/>
            <a:ext cx="5473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eb6610a00_0_94:notes"/>
          <p:cNvSpPr/>
          <p:nvPr>
            <p:ph idx="2" type="sldImg"/>
          </p:nvPr>
        </p:nvSpPr>
        <p:spPr>
          <a:xfrm>
            <a:off x="692150" y="1143000"/>
            <a:ext cx="5473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eb6610a00_0_9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aeb6610a00_0_9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aef0ff9c6b_0_2:notes"/>
          <p:cNvSpPr/>
          <p:nvPr>
            <p:ph idx="2" type="sldImg"/>
          </p:nvPr>
        </p:nvSpPr>
        <p:spPr>
          <a:xfrm>
            <a:off x="692150" y="1143000"/>
            <a:ext cx="5473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aef0ff9c6b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aef0ff9c6b_0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aeb6610a00_0_2:notes"/>
          <p:cNvSpPr/>
          <p:nvPr>
            <p:ph idx="2" type="sldImg"/>
          </p:nvPr>
        </p:nvSpPr>
        <p:spPr>
          <a:xfrm>
            <a:off x="692150" y="1143000"/>
            <a:ext cx="5473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aeb6610a00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gaeb6610a00_0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aeb6610a00_0_34:notes"/>
          <p:cNvSpPr/>
          <p:nvPr>
            <p:ph idx="2" type="sldImg"/>
          </p:nvPr>
        </p:nvSpPr>
        <p:spPr>
          <a:xfrm>
            <a:off x="692150" y="1143000"/>
            <a:ext cx="5473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aeb6610a00_0_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aeb6610a00_0_3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eb6610a00_0_43:notes"/>
          <p:cNvSpPr/>
          <p:nvPr>
            <p:ph idx="2" type="sldImg"/>
          </p:nvPr>
        </p:nvSpPr>
        <p:spPr>
          <a:xfrm>
            <a:off x="692150" y="1143000"/>
            <a:ext cx="5473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eb6610a00_0_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aeb6610a00_0_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eb6610a00_0_56:notes"/>
          <p:cNvSpPr/>
          <p:nvPr>
            <p:ph idx="2" type="sldImg"/>
          </p:nvPr>
        </p:nvSpPr>
        <p:spPr>
          <a:xfrm>
            <a:off x="692150" y="1143000"/>
            <a:ext cx="5473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eb6610a00_0_5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aeb6610a00_0_5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aeb6610a00_0_63:notes"/>
          <p:cNvSpPr/>
          <p:nvPr>
            <p:ph idx="2" type="sldImg"/>
          </p:nvPr>
        </p:nvSpPr>
        <p:spPr>
          <a:xfrm>
            <a:off x="692150" y="1143000"/>
            <a:ext cx="5473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aeb6610a00_0_6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aeb6610a00_0_6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eb6610a00_0_72:notes"/>
          <p:cNvSpPr/>
          <p:nvPr>
            <p:ph idx="2" type="sldImg"/>
          </p:nvPr>
        </p:nvSpPr>
        <p:spPr>
          <a:xfrm>
            <a:off x="692150" y="1143000"/>
            <a:ext cx="5473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eb6610a00_0_7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aeb6610a00_0_7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eb6610a00_0_88:notes"/>
          <p:cNvSpPr/>
          <p:nvPr>
            <p:ph idx="2" type="sldImg"/>
          </p:nvPr>
        </p:nvSpPr>
        <p:spPr>
          <a:xfrm>
            <a:off x="692150" y="1143000"/>
            <a:ext cx="5473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eb6610a00_0_8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aeb6610a00_0_8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33006F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39169" y="12195641"/>
            <a:ext cx="5896331" cy="10256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W_W Logo_White.png"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696841" y="11891708"/>
            <a:ext cx="2859442" cy="18470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1786920" y="2664448"/>
            <a:ext cx="18546802" cy="5283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995"/>
              </a:spcBef>
              <a:spcAft>
                <a:spcPts val="0"/>
              </a:spcAft>
              <a:buClr>
                <a:srgbClr val="E8D3A2"/>
              </a:buClr>
              <a:buSzPts val="9976"/>
              <a:buFont typeface="Arial"/>
              <a:buNone/>
              <a:defRPr b="0" i="0" sz="9976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1117"/>
              </a:spcBef>
              <a:spcAft>
                <a:spcPts val="0"/>
              </a:spcAft>
              <a:buClr>
                <a:srgbClr val="E8D3A2"/>
              </a:buClr>
              <a:buSzPts val="5586"/>
              <a:buFont typeface="Arial"/>
              <a:buNone/>
              <a:defRPr b="0" i="0" sz="5586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958"/>
              </a:spcBef>
              <a:spcAft>
                <a:spcPts val="0"/>
              </a:spcAft>
              <a:buClr>
                <a:srgbClr val="E8D3A2"/>
              </a:buClr>
              <a:buSzPts val="4788"/>
              <a:buFont typeface="Arial"/>
              <a:buNone/>
              <a:defRPr b="0" i="0" sz="4788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798"/>
              </a:spcBef>
              <a:spcAft>
                <a:spcPts val="0"/>
              </a:spcAft>
              <a:buClr>
                <a:srgbClr val="E8D3A2"/>
              </a:buClr>
              <a:buSzPts val="3990"/>
              <a:buFont typeface="Arial"/>
              <a:buNone/>
              <a:defRPr b="0" i="0" sz="399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798"/>
              </a:spcBef>
              <a:spcAft>
                <a:spcPts val="0"/>
              </a:spcAft>
              <a:buClr>
                <a:srgbClr val="E8D3A2"/>
              </a:buClr>
              <a:buSzPts val="3990"/>
              <a:buFont typeface="Arial"/>
              <a:buNone/>
              <a:defRPr b="0" i="0" sz="399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481964" lvl="5" marL="27432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81964" lvl="6" marL="32004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81964" lvl="7" marL="36576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81965" lvl="8" marL="41148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73426" y="7947960"/>
            <a:ext cx="4256643" cy="27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1786921" y="743020"/>
            <a:ext cx="21771770" cy="1983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97"/>
              </a:spcBef>
              <a:spcAft>
                <a:spcPts val="0"/>
              </a:spcAft>
              <a:buClr>
                <a:srgbClr val="E8D3A2"/>
              </a:buClr>
              <a:buSzPts val="5985"/>
              <a:buFont typeface="Arial"/>
              <a:buNone/>
              <a:defRPr b="0" i="0" sz="5985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1117"/>
              </a:spcBef>
              <a:spcAft>
                <a:spcPts val="0"/>
              </a:spcAft>
              <a:buClr>
                <a:srgbClr val="E8D3A2"/>
              </a:buClr>
              <a:buSzPts val="5586"/>
              <a:buFont typeface="Arial"/>
              <a:buNone/>
              <a:defRPr b="0" i="0" sz="5586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958"/>
              </a:spcBef>
              <a:spcAft>
                <a:spcPts val="0"/>
              </a:spcAft>
              <a:buClr>
                <a:srgbClr val="E8D3A2"/>
              </a:buClr>
              <a:buSzPts val="4788"/>
              <a:buFont typeface="Arial"/>
              <a:buNone/>
              <a:defRPr b="0" i="0" sz="4788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798"/>
              </a:spcBef>
              <a:spcAft>
                <a:spcPts val="0"/>
              </a:spcAft>
              <a:buClr>
                <a:srgbClr val="E8D3A2"/>
              </a:buClr>
              <a:buSzPts val="3990"/>
              <a:buFont typeface="Arial"/>
              <a:buNone/>
              <a:defRPr b="0" i="0" sz="399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798"/>
              </a:spcBef>
              <a:spcAft>
                <a:spcPts val="0"/>
              </a:spcAft>
              <a:buClr>
                <a:srgbClr val="E8D3A2"/>
              </a:buClr>
              <a:buSzPts val="3990"/>
              <a:buFont typeface="Arial"/>
              <a:buNone/>
              <a:defRPr b="0" i="0" sz="399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481964" lvl="5" marL="27432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81964" lvl="6" marL="32004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81964" lvl="7" marL="36576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81965" lvl="8" marL="41148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1753799" y="4640478"/>
            <a:ext cx="21804892" cy="7419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2638" lvl="0" marL="457200" marR="0" rtl="0" algn="l">
              <a:spcBef>
                <a:spcPts val="958"/>
              </a:spcBef>
              <a:spcAft>
                <a:spcPts val="0"/>
              </a:spcAft>
              <a:buClr>
                <a:srgbClr val="E8D3A2"/>
              </a:buClr>
              <a:buSzPts val="4788"/>
              <a:buFont typeface="Merriweather Sans"/>
              <a:buChar char="&gt;"/>
              <a:defRPr b="0" i="0" sz="4788" u="none" cap="none" strike="noStrike">
                <a:solidFill>
                  <a:srgbClr val="E8D3A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481965" lvl="1" marL="914400" marR="0" rtl="0" algn="l">
              <a:spcBef>
                <a:spcPts val="798"/>
              </a:spcBef>
              <a:spcAft>
                <a:spcPts val="0"/>
              </a:spcAft>
              <a:buClr>
                <a:srgbClr val="E8D3A2"/>
              </a:buClr>
              <a:buSzPts val="3990"/>
              <a:buFont typeface="Arial"/>
              <a:buChar char="–"/>
              <a:defRPr b="0" i="0" sz="3990" u="none" cap="none" strike="noStrike">
                <a:solidFill>
                  <a:srgbClr val="E8D3A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indent="-456628" lvl="2" marL="1371600" marR="0" rtl="0" algn="l">
              <a:spcBef>
                <a:spcPts val="718"/>
              </a:spcBef>
              <a:spcAft>
                <a:spcPts val="0"/>
              </a:spcAft>
              <a:buClr>
                <a:srgbClr val="E8D3A2"/>
              </a:buClr>
              <a:buSzPts val="3591"/>
              <a:buFont typeface="Merriweather Sans"/>
              <a:buChar char="&gt;"/>
              <a:defRPr b="0" i="0" sz="3591" u="none" cap="none" strike="noStrike">
                <a:solidFill>
                  <a:srgbClr val="E8D3A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indent="-431292" lvl="3" marL="1828800" marR="0" rtl="0" algn="l">
              <a:spcBef>
                <a:spcPts val="638"/>
              </a:spcBef>
              <a:spcAft>
                <a:spcPts val="0"/>
              </a:spcAft>
              <a:buClr>
                <a:srgbClr val="E8D3A2"/>
              </a:buClr>
              <a:buSzPts val="3192"/>
              <a:buFont typeface="Arial"/>
              <a:buChar char="–"/>
              <a:defRPr b="0" i="0" sz="3192" u="none" cap="none" strike="noStrike">
                <a:solidFill>
                  <a:srgbClr val="E8D3A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indent="-405955" lvl="4" marL="2286000" marR="0" rtl="0" algn="l">
              <a:spcBef>
                <a:spcPts val="559"/>
              </a:spcBef>
              <a:spcAft>
                <a:spcPts val="0"/>
              </a:spcAft>
              <a:buClr>
                <a:srgbClr val="E8D3A2"/>
              </a:buClr>
              <a:buSzPts val="2793"/>
              <a:buFont typeface="Merriweather Sans"/>
              <a:buChar char="&gt;"/>
              <a:defRPr b="0" i="0" sz="2793" u="none" cap="none" strike="noStrike">
                <a:solidFill>
                  <a:srgbClr val="E8D3A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indent="-481964" lvl="5" marL="27432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81964" lvl="6" marL="32004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81964" lvl="7" marL="36576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81965" lvl="8" marL="41148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1786921" y="3461335"/>
            <a:ext cx="21771770" cy="822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958"/>
              </a:spcBef>
              <a:spcAft>
                <a:spcPts val="0"/>
              </a:spcAft>
              <a:buClr>
                <a:srgbClr val="E8D3A2"/>
              </a:buClr>
              <a:buSzPts val="4788"/>
              <a:buFont typeface="Arial"/>
              <a:buNone/>
              <a:defRPr b="0" i="0" sz="4788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117"/>
              </a:spcBef>
              <a:spcAft>
                <a:spcPts val="0"/>
              </a:spcAft>
              <a:buClr>
                <a:srgbClr val="E8D3A2"/>
              </a:buClr>
              <a:buSzPts val="5586"/>
              <a:buFont typeface="Arial"/>
              <a:buNone/>
              <a:defRPr b="0" i="0" sz="5586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958"/>
              </a:spcBef>
              <a:spcAft>
                <a:spcPts val="0"/>
              </a:spcAft>
              <a:buClr>
                <a:srgbClr val="E8D3A2"/>
              </a:buClr>
              <a:buSzPts val="4788"/>
              <a:buFont typeface="Arial"/>
              <a:buNone/>
              <a:defRPr b="0" i="0" sz="4788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798"/>
              </a:spcBef>
              <a:spcAft>
                <a:spcPts val="0"/>
              </a:spcAft>
              <a:buClr>
                <a:srgbClr val="E8D3A2"/>
              </a:buClr>
              <a:buSzPts val="3990"/>
              <a:buFont typeface="Arial"/>
              <a:buNone/>
              <a:defRPr b="0" i="0" sz="399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798"/>
              </a:spcBef>
              <a:spcAft>
                <a:spcPts val="0"/>
              </a:spcAft>
              <a:buClr>
                <a:srgbClr val="E8D3A2"/>
              </a:buClr>
              <a:buSzPts val="3990"/>
              <a:buFont typeface="Arial"/>
              <a:buNone/>
              <a:defRPr b="0" i="0" sz="399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481964" lvl="5" marL="27432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81964" lvl="6" marL="32004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81964" lvl="7" marL="36576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81965" lvl="8" marL="41148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39644" y="2728809"/>
            <a:ext cx="2936134" cy="192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62359" y="12416997"/>
            <a:ext cx="5896331" cy="1025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33006F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idx="1" type="body"/>
          </p:nvPr>
        </p:nvSpPr>
        <p:spPr>
          <a:xfrm>
            <a:off x="1786921" y="743020"/>
            <a:ext cx="21771770" cy="1983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97"/>
              </a:spcBef>
              <a:spcAft>
                <a:spcPts val="0"/>
              </a:spcAft>
              <a:buClr>
                <a:srgbClr val="E8D3A2"/>
              </a:buClr>
              <a:buSzPts val="5985"/>
              <a:buFont typeface="Arial"/>
              <a:buNone/>
              <a:defRPr b="0" i="0" sz="5985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1117"/>
              </a:spcBef>
              <a:spcAft>
                <a:spcPts val="0"/>
              </a:spcAft>
              <a:buClr>
                <a:srgbClr val="E8D3A2"/>
              </a:buClr>
              <a:buSzPts val="5586"/>
              <a:buFont typeface="Arial"/>
              <a:buNone/>
              <a:defRPr b="0" i="0" sz="5586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958"/>
              </a:spcBef>
              <a:spcAft>
                <a:spcPts val="0"/>
              </a:spcAft>
              <a:buClr>
                <a:srgbClr val="E8D3A2"/>
              </a:buClr>
              <a:buSzPts val="4788"/>
              <a:buFont typeface="Arial"/>
              <a:buNone/>
              <a:defRPr b="0" i="0" sz="4788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798"/>
              </a:spcBef>
              <a:spcAft>
                <a:spcPts val="0"/>
              </a:spcAft>
              <a:buClr>
                <a:srgbClr val="E8D3A2"/>
              </a:buClr>
              <a:buSzPts val="3990"/>
              <a:buFont typeface="Arial"/>
              <a:buNone/>
              <a:defRPr b="0" i="0" sz="399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798"/>
              </a:spcBef>
              <a:spcAft>
                <a:spcPts val="0"/>
              </a:spcAft>
              <a:buClr>
                <a:srgbClr val="E8D3A2"/>
              </a:buClr>
              <a:buSzPts val="3990"/>
              <a:buFont typeface="Arial"/>
              <a:buNone/>
              <a:defRPr b="0" i="0" sz="399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481964" lvl="5" marL="27432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81964" lvl="6" marL="32004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81964" lvl="7" marL="36576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81965" lvl="8" marL="41148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2" type="body"/>
          </p:nvPr>
        </p:nvSpPr>
        <p:spPr>
          <a:xfrm>
            <a:off x="1753797" y="3473453"/>
            <a:ext cx="21485265" cy="80309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2638" lvl="0" marL="457200" marR="0" rtl="0" algn="l">
              <a:spcBef>
                <a:spcPts val="958"/>
              </a:spcBef>
              <a:spcAft>
                <a:spcPts val="0"/>
              </a:spcAft>
              <a:buClr>
                <a:srgbClr val="FFFFFF"/>
              </a:buClr>
              <a:buSzPts val="4788"/>
              <a:buFont typeface="Source Sans Pro"/>
              <a:buChar char="&gt;"/>
              <a:defRPr i="0" sz="4788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481965" lvl="1" marL="914400" marR="0" rtl="0" algn="l">
              <a:spcBef>
                <a:spcPts val="798"/>
              </a:spcBef>
              <a:spcAft>
                <a:spcPts val="0"/>
              </a:spcAft>
              <a:buClr>
                <a:srgbClr val="FFFFFF"/>
              </a:buClr>
              <a:buSzPts val="3990"/>
              <a:buFont typeface="Source Sans Pro"/>
              <a:buChar char="–"/>
              <a:defRPr i="0" sz="399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456628" lvl="2" marL="1371600" marR="0" rtl="0" algn="l">
              <a:spcBef>
                <a:spcPts val="718"/>
              </a:spcBef>
              <a:spcAft>
                <a:spcPts val="0"/>
              </a:spcAft>
              <a:buClr>
                <a:srgbClr val="FFFFFF"/>
              </a:buClr>
              <a:buSzPts val="3591"/>
              <a:buFont typeface="Source Sans Pro"/>
              <a:buChar char="&gt;"/>
              <a:defRPr i="0" sz="3591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431292" lvl="3" marL="1828800" marR="0" rtl="0" algn="l">
              <a:spcBef>
                <a:spcPts val="638"/>
              </a:spcBef>
              <a:spcAft>
                <a:spcPts val="0"/>
              </a:spcAft>
              <a:buClr>
                <a:srgbClr val="FFFFFF"/>
              </a:buClr>
              <a:buSzPts val="3192"/>
              <a:buFont typeface="Source Sans Pro"/>
              <a:buChar char="–"/>
              <a:defRPr i="0" sz="3192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405955" lvl="4" marL="2286000" marR="0" rtl="0" algn="l">
              <a:spcBef>
                <a:spcPts val="559"/>
              </a:spcBef>
              <a:spcAft>
                <a:spcPts val="0"/>
              </a:spcAft>
              <a:buClr>
                <a:srgbClr val="FFFFFF"/>
              </a:buClr>
              <a:buSzPts val="2793"/>
              <a:buFont typeface="Source Sans Pro"/>
              <a:buChar char="&gt;"/>
              <a:defRPr i="0" sz="2793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481964" lvl="5" marL="2743200" marR="0" rtl="0" algn="l">
              <a:spcBef>
                <a:spcPts val="798"/>
              </a:spcBef>
              <a:spcAft>
                <a:spcPts val="0"/>
              </a:spcAft>
              <a:buClr>
                <a:srgbClr val="FFFFFF"/>
              </a:buClr>
              <a:buSzPts val="3990"/>
              <a:buFont typeface="Source Sans Pro"/>
              <a:buChar char="•"/>
              <a:defRPr i="0" sz="399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481964" lvl="6" marL="3200400" marR="0" rtl="0" algn="l">
              <a:spcBef>
                <a:spcPts val="798"/>
              </a:spcBef>
              <a:spcAft>
                <a:spcPts val="0"/>
              </a:spcAft>
              <a:buClr>
                <a:srgbClr val="FFFFFF"/>
              </a:buClr>
              <a:buSzPts val="3990"/>
              <a:buFont typeface="Source Sans Pro"/>
              <a:buChar char="•"/>
              <a:defRPr i="0" sz="399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481964" lvl="7" marL="3657600" marR="0" rtl="0" algn="l">
              <a:spcBef>
                <a:spcPts val="798"/>
              </a:spcBef>
              <a:spcAft>
                <a:spcPts val="0"/>
              </a:spcAft>
              <a:buClr>
                <a:srgbClr val="FFFFFF"/>
              </a:buClr>
              <a:buSzPts val="3990"/>
              <a:buFont typeface="Source Sans Pro"/>
              <a:buChar char="•"/>
              <a:defRPr i="0" sz="399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481965" lvl="8" marL="4114800" marR="0" rtl="0" algn="l">
              <a:spcBef>
                <a:spcPts val="798"/>
              </a:spcBef>
              <a:spcAft>
                <a:spcPts val="0"/>
              </a:spcAft>
              <a:buClr>
                <a:srgbClr val="FFFFFF"/>
              </a:buClr>
              <a:buSzPts val="3990"/>
              <a:buFont typeface="Source Sans Pro"/>
              <a:buChar char="•"/>
              <a:defRPr i="0" sz="399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pic>
        <p:nvPicPr>
          <p:cNvPr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39644" y="2728809"/>
            <a:ext cx="2936134" cy="19272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W_W Logo_White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696841" y="11891708"/>
            <a:ext cx="2859442" cy="1847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33006F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2039644" y="3473450"/>
            <a:ext cx="21338111" cy="86361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958"/>
              </a:spcBef>
              <a:spcAft>
                <a:spcPts val="0"/>
              </a:spcAft>
              <a:buClr>
                <a:schemeClr val="dk1"/>
              </a:buClr>
              <a:buSzPts val="4788"/>
              <a:buFont typeface="Arial"/>
              <a:buNone/>
              <a:defRPr b="0" i="0" sz="4788" u="none" cap="none" strike="noStrik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1117"/>
              </a:spcBef>
              <a:spcAft>
                <a:spcPts val="0"/>
              </a:spcAft>
              <a:buClr>
                <a:schemeClr val="lt1"/>
              </a:buClr>
              <a:buSzPts val="5586"/>
              <a:buFont typeface="Arial"/>
              <a:buChar char="–"/>
              <a:defRPr b="0" i="0" sz="5586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958"/>
              </a:spcBef>
              <a:spcAft>
                <a:spcPts val="0"/>
              </a:spcAft>
              <a:buClr>
                <a:schemeClr val="lt1"/>
              </a:buClr>
              <a:buSzPts val="4788"/>
              <a:buFont typeface="Arial"/>
              <a:buChar char="•"/>
              <a:defRPr b="0" i="0" sz="4788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–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»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1786921" y="743020"/>
            <a:ext cx="21771770" cy="1983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97"/>
              </a:spcBef>
              <a:spcAft>
                <a:spcPts val="0"/>
              </a:spcAft>
              <a:buClr>
                <a:srgbClr val="E8D3A2"/>
              </a:buClr>
              <a:buSzPts val="5985"/>
              <a:buFont typeface="Arial"/>
              <a:buNone/>
              <a:defRPr b="0" i="0" sz="5985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1117"/>
              </a:spcBef>
              <a:spcAft>
                <a:spcPts val="0"/>
              </a:spcAft>
              <a:buClr>
                <a:srgbClr val="E8D3A2"/>
              </a:buClr>
              <a:buSzPts val="5586"/>
              <a:buFont typeface="Arial"/>
              <a:buNone/>
              <a:defRPr b="0" i="0" sz="5586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958"/>
              </a:spcBef>
              <a:spcAft>
                <a:spcPts val="0"/>
              </a:spcAft>
              <a:buClr>
                <a:srgbClr val="E8D3A2"/>
              </a:buClr>
              <a:buSzPts val="4788"/>
              <a:buFont typeface="Arial"/>
              <a:buNone/>
              <a:defRPr b="0" i="0" sz="4788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798"/>
              </a:spcBef>
              <a:spcAft>
                <a:spcPts val="0"/>
              </a:spcAft>
              <a:buClr>
                <a:srgbClr val="E8D3A2"/>
              </a:buClr>
              <a:buSzPts val="3990"/>
              <a:buFont typeface="Arial"/>
              <a:buNone/>
              <a:defRPr b="0" i="0" sz="399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798"/>
              </a:spcBef>
              <a:spcAft>
                <a:spcPts val="0"/>
              </a:spcAft>
              <a:buClr>
                <a:srgbClr val="E8D3A2"/>
              </a:buClr>
              <a:buSzPts val="3990"/>
              <a:buFont typeface="Arial"/>
              <a:buNone/>
              <a:defRPr b="0" i="0" sz="399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481964" lvl="5" marL="27432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81964" lvl="6" marL="32004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81964" lvl="7" marL="36576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81965" lvl="8" marL="4114800" marR="0" rtl="0" algn="l">
              <a:spcBef>
                <a:spcPts val="798"/>
              </a:spcBef>
              <a:spcAft>
                <a:spcPts val="0"/>
              </a:spcAft>
              <a:buClr>
                <a:schemeClr val="lt1"/>
              </a:buClr>
              <a:buSzPts val="3990"/>
              <a:buFont typeface="Arial"/>
              <a:buChar char="•"/>
              <a:defRPr b="0" i="0" sz="39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39644" y="2728809"/>
            <a:ext cx="2936134" cy="192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62359" y="12416997"/>
            <a:ext cx="5896331" cy="1025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github.com/uw-coeweb/immersive-storie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engr.washington.edu" TargetMode="External"/><Relationship Id="rId4" Type="http://schemas.openxmlformats.org/officeDocument/2006/relationships/hyperlink" Target="https://www.drupal.org/project/config_split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ithub.com/uweb/uw-storytelling-module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drupal.org/docs/8/core/modules/layout-builder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035151" y="3969510"/>
            <a:ext cx="17000994" cy="3886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D3A2"/>
              </a:buClr>
              <a:buSzPts val="9900"/>
              <a:buNone/>
            </a:pPr>
            <a:r>
              <a:rPr lang="en-US"/>
              <a:t>Immersive Stories for Drupal 8</a:t>
            </a:r>
            <a:endParaRPr/>
          </a:p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2035150" y="8402886"/>
            <a:ext cx="17001000" cy="36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 the College of Engineering Manages Rich Content Experiences for the Web</a:t>
            </a:r>
            <a:endParaRPr b="1" sz="40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7F7F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Jon Shilling, Web Developer</a:t>
            </a:r>
            <a:endParaRPr b="1" sz="3000">
              <a:solidFill>
                <a:srgbClr val="7F7F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College of Engineering Dean’s Office</a:t>
            </a:r>
            <a:endParaRPr b="1" sz="3000">
              <a:solidFill>
                <a:srgbClr val="7F7F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jshill@uw.edu</a:t>
            </a:r>
            <a:br>
              <a:rPr b="1" lang="en-US" sz="3000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1786921" y="743020"/>
            <a:ext cx="21771900" cy="198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197"/>
              </a:spcBef>
              <a:spcAft>
                <a:spcPts val="0"/>
              </a:spcAft>
              <a:buNone/>
            </a:pPr>
            <a:r>
              <a:rPr lang="en-US"/>
              <a:t>Wrapping Up</a:t>
            </a:r>
            <a:endParaRPr/>
          </a:p>
        </p:txBody>
      </p:sp>
      <p:sp>
        <p:nvSpPr>
          <p:cNvPr id="100" name="Google Shape;100;p15"/>
          <p:cNvSpPr txBox="1"/>
          <p:nvPr>
            <p:ph idx="2" type="body"/>
          </p:nvPr>
        </p:nvSpPr>
        <p:spPr>
          <a:xfrm>
            <a:off x="1753797" y="3473453"/>
            <a:ext cx="21485400" cy="803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958"/>
              </a:spcBef>
              <a:spcAft>
                <a:spcPts val="0"/>
              </a:spcAft>
              <a:buNone/>
            </a:pPr>
            <a:r>
              <a:rPr lang="en-US"/>
              <a:t>Code on UW CoE Github: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https://github.com/uw-coeweb/immersive-stories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1786921" y="743020"/>
            <a:ext cx="21771900" cy="198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197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About Us - College of Engineering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197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1753797" y="3473453"/>
            <a:ext cx="21485400" cy="803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2638" lvl="0" marL="457200" rtl="0" algn="l">
              <a:spcBef>
                <a:spcPts val="958"/>
              </a:spcBef>
              <a:spcAft>
                <a:spcPts val="0"/>
              </a:spcAft>
              <a:buSzPts val="4788"/>
              <a:buChar char="&gt;"/>
            </a:pPr>
            <a:r>
              <a:rPr lang="en-US"/>
              <a:t>Al Brower, </a:t>
            </a:r>
            <a:r>
              <a:rPr lang="en-US"/>
              <a:t>Associate Director of Computing</a:t>
            </a:r>
            <a:endParaRPr/>
          </a:p>
          <a:p>
            <a:pPr indent="-532638" lvl="0" marL="457200" rtl="0" algn="l">
              <a:spcBef>
                <a:spcPts val="0"/>
              </a:spcBef>
              <a:spcAft>
                <a:spcPts val="0"/>
              </a:spcAft>
              <a:buSzPts val="4788"/>
              <a:buChar char="&gt;"/>
            </a:pPr>
            <a:r>
              <a:rPr lang="en-US"/>
              <a:t>Claudia Aguirre, Associate Director Online Communications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" type="body"/>
          </p:nvPr>
        </p:nvSpPr>
        <p:spPr>
          <a:xfrm>
            <a:off x="1786921" y="743020"/>
            <a:ext cx="21771900" cy="198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197"/>
              </a:spcBef>
              <a:spcAft>
                <a:spcPts val="0"/>
              </a:spcAft>
              <a:buNone/>
            </a:pPr>
            <a:r>
              <a:rPr lang="en-US"/>
              <a:t>About Us </a:t>
            </a:r>
            <a:r>
              <a:rPr lang="en-US">
                <a:solidFill>
                  <a:schemeClr val="lt1"/>
                </a:solidFill>
              </a:rPr>
              <a:t>- College of Engineering</a:t>
            </a:r>
            <a:endParaRPr/>
          </a:p>
          <a:p>
            <a:pPr indent="0" lvl="0" marL="0" rtl="0" algn="l">
              <a:spcBef>
                <a:spcPts val="1197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197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1770425" y="3148200"/>
            <a:ext cx="20927400" cy="886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457200" rtl="0" algn="l">
              <a:lnSpc>
                <a:spcPct val="150000"/>
              </a:lnSpc>
              <a:spcBef>
                <a:spcPts val="958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Source Sans Pro"/>
              <a:buChar char="&gt;"/>
            </a:pPr>
            <a:r>
              <a:rPr lang="en-US" sz="48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Drupal 7 Multisite Installation</a:t>
            </a:r>
            <a:endParaRPr sz="48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533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Source Sans Pro"/>
              <a:buChar char="&gt;"/>
            </a:pPr>
            <a:r>
              <a:rPr lang="en-US" sz="48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Drupal 8 Multisite Installation</a:t>
            </a:r>
            <a:endParaRPr sz="48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46926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90"/>
              <a:buFont typeface="Source Sans Pro"/>
              <a:buChar char="–"/>
            </a:pPr>
            <a:r>
              <a:rPr lang="en-US" sz="3790" u="sng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www.engr.washington.edu</a:t>
            </a:r>
            <a:r>
              <a:rPr lang="en-US" sz="379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plus 13 department sites</a:t>
            </a:r>
            <a:endParaRPr sz="379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46926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90"/>
              <a:buFont typeface="Source Sans Pro"/>
              <a:buChar char="–"/>
            </a:pPr>
            <a:r>
              <a:rPr lang="en-US" sz="379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Shared and unique configuration with Config Split (</a:t>
            </a:r>
            <a:r>
              <a:rPr lang="en-US" sz="3790" u="sng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https://www.drupal.org/project/config_split</a:t>
            </a:r>
            <a:r>
              <a:rPr lang="en-US" sz="379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sz="379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46926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90"/>
              <a:buFont typeface="Source Sans Pro"/>
              <a:buChar char="–"/>
            </a:pPr>
            <a:r>
              <a:rPr lang="en-US" sz="379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Shared theme across all sites (custom Boundless implementation)</a:t>
            </a:r>
            <a:endParaRPr sz="379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519938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88"/>
              <a:buFont typeface="Source Sans Pro"/>
              <a:buChar char="&gt;"/>
            </a:pPr>
            <a:r>
              <a:rPr lang="en-US" sz="4588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Site Users</a:t>
            </a:r>
            <a:endParaRPr sz="4588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46926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90"/>
              <a:buFont typeface="Source Sans Pro"/>
              <a:buChar char="–"/>
            </a:pPr>
            <a:r>
              <a:rPr lang="en-US" sz="379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Mainly Claudia and her team from the Dean’s Office Marketing and Communications web team</a:t>
            </a:r>
            <a:endParaRPr sz="379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46926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90"/>
              <a:buFont typeface="Source Sans Pro"/>
              <a:buChar char="–"/>
            </a:pPr>
            <a:r>
              <a:rPr lang="en-US" sz="379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Other staff with little web </a:t>
            </a:r>
            <a:r>
              <a:rPr lang="en-US" sz="379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experience</a:t>
            </a:r>
            <a:endParaRPr sz="379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958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958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" type="body"/>
          </p:nvPr>
        </p:nvSpPr>
        <p:spPr>
          <a:xfrm>
            <a:off x="1786921" y="743020"/>
            <a:ext cx="21771900" cy="198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197"/>
              </a:spcBef>
              <a:spcAft>
                <a:spcPts val="0"/>
              </a:spcAft>
              <a:buNone/>
            </a:pPr>
            <a:r>
              <a:rPr lang="en-US"/>
              <a:t>The Problem</a:t>
            </a:r>
            <a:endParaRPr/>
          </a:p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1753797" y="3473453"/>
            <a:ext cx="21485400" cy="803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2638" lvl="0" marL="457200" rtl="0" algn="l">
              <a:spcBef>
                <a:spcPts val="958"/>
              </a:spcBef>
              <a:spcAft>
                <a:spcPts val="0"/>
              </a:spcAft>
              <a:buSzPts val="4788"/>
              <a:buChar char="&gt;"/>
            </a:pPr>
            <a:r>
              <a:rPr lang="en-US">
                <a:latin typeface="Source Sans Pro"/>
                <a:ea typeface="Source Sans Pro"/>
                <a:cs typeface="Source Sans Pro"/>
                <a:sym typeface="Source Sans Pro"/>
              </a:rPr>
              <a:t>Request: a tool for constructing visually compelling and engaging stories across the suite of College of Engineering websites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Drive Engagement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Spotlight certain stories</a:t>
            </a:r>
            <a:endParaRPr/>
          </a:p>
          <a:p>
            <a:pPr indent="-532638" lvl="0" marL="457200" rtl="0" algn="l">
              <a:spcBef>
                <a:spcPts val="0"/>
              </a:spcBef>
              <a:spcAft>
                <a:spcPts val="0"/>
              </a:spcAft>
              <a:buSzPts val="4788"/>
              <a:buChar char="&gt;"/>
            </a:pPr>
            <a:r>
              <a:rPr lang="en-US">
                <a:latin typeface="Source Sans Pro"/>
                <a:ea typeface="Source Sans Pro"/>
                <a:cs typeface="Source Sans Pro"/>
                <a:sym typeface="Source Sans Pro"/>
              </a:rPr>
              <a:t>Needed the following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Font typeface="Source Sans Pro"/>
              <a:buChar char="–"/>
            </a:pPr>
            <a:r>
              <a:rPr lang="en-US"/>
              <a:t>Strong design language, consistent look and feel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Font typeface="Source Sans Pro"/>
              <a:buChar char="–"/>
            </a:pPr>
            <a:r>
              <a:rPr lang="en-US"/>
              <a:t>Highly </a:t>
            </a:r>
            <a:r>
              <a:rPr lang="en-US">
                <a:latin typeface="Source Sans Pro"/>
                <a:ea typeface="Source Sans Pro"/>
                <a:cs typeface="Source Sans Pro"/>
                <a:sym typeface="Source Sans Pro"/>
              </a:rPr>
              <a:t>Customizable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Font typeface="Source Sans Pro"/>
              <a:buChar char="–"/>
            </a:pPr>
            <a:r>
              <a:rPr lang="en-US">
                <a:latin typeface="Source Sans Pro"/>
                <a:ea typeface="Source Sans Pro"/>
                <a:cs typeface="Source Sans Pro"/>
                <a:sym typeface="Source Sans Pro"/>
              </a:rPr>
              <a:t>Simple enough for people to use with very little knowledge of CMS software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1786921" y="743020"/>
            <a:ext cx="21771900" cy="198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197"/>
              </a:spcBef>
              <a:spcAft>
                <a:spcPts val="0"/>
              </a:spcAft>
              <a:buNone/>
            </a:pPr>
            <a:r>
              <a:rPr lang="en-US"/>
              <a:t>UMAC Storytelling Wordpress Plugin </a:t>
            </a:r>
            <a:endParaRPr/>
          </a:p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1753797" y="3473453"/>
            <a:ext cx="21485400" cy="803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2638" lvl="0" marL="457200" rtl="0" algn="l">
              <a:spcBef>
                <a:spcPts val="958"/>
              </a:spcBef>
              <a:spcAft>
                <a:spcPts val="0"/>
              </a:spcAft>
              <a:buSzPts val="4788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https://github.com/uweb/uw-storytelling-modules</a:t>
            </a:r>
            <a:endParaRPr/>
          </a:p>
          <a:p>
            <a:pPr indent="-532638" lvl="0" marL="457200" rtl="0" algn="l">
              <a:spcBef>
                <a:spcPts val="0"/>
              </a:spcBef>
              <a:spcAft>
                <a:spcPts val="0"/>
              </a:spcAft>
              <a:buSzPts val="4788"/>
              <a:buChar char="&gt;"/>
            </a:pPr>
            <a:r>
              <a:rPr lang="en-US"/>
              <a:t>Maintained by University Marketing &amp; </a:t>
            </a:r>
            <a:r>
              <a:rPr lang="en-US"/>
              <a:t>Communications</a:t>
            </a:r>
            <a:endParaRPr/>
          </a:p>
          <a:p>
            <a:pPr indent="-532638" lvl="0" marL="457200" rtl="0" algn="l">
              <a:spcBef>
                <a:spcPts val="0"/>
              </a:spcBef>
              <a:spcAft>
                <a:spcPts val="0"/>
              </a:spcAft>
              <a:buSzPts val="4788"/>
              <a:buChar char="&gt;"/>
            </a:pPr>
            <a:r>
              <a:rPr lang="en-US"/>
              <a:t>Allows users to build web pages with a configurable ‘modules’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Minimal user input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No need for users to worry about styles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Easy interaction with media (images, videos, etc.)</a:t>
            </a:r>
            <a:endParaRPr/>
          </a:p>
          <a:p>
            <a:pPr indent="-532638" lvl="0" marL="457200" rtl="0" algn="l">
              <a:spcBef>
                <a:spcPts val="0"/>
              </a:spcBef>
              <a:spcAft>
                <a:spcPts val="0"/>
              </a:spcAft>
              <a:buSzPts val="4788"/>
              <a:buChar char="&gt;"/>
            </a:pPr>
            <a:r>
              <a:rPr lang="en-US"/>
              <a:t>No Drupal version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1786921" y="743020"/>
            <a:ext cx="21771900" cy="198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197"/>
              </a:spcBef>
              <a:spcAft>
                <a:spcPts val="0"/>
              </a:spcAft>
              <a:buNone/>
            </a:pPr>
            <a:r>
              <a:rPr lang="en-US"/>
              <a:t>The Solution</a:t>
            </a:r>
            <a:endParaRPr/>
          </a:p>
        </p:txBody>
      </p:sp>
      <p:sp>
        <p:nvSpPr>
          <p:cNvPr id="71" name="Google Shape;71;p11"/>
          <p:cNvSpPr txBox="1"/>
          <p:nvPr>
            <p:ph idx="2" type="body"/>
          </p:nvPr>
        </p:nvSpPr>
        <p:spPr>
          <a:xfrm>
            <a:off x="1753797" y="3473453"/>
            <a:ext cx="21485400" cy="803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2638" lvl="0" marL="457200" rtl="0" algn="l">
              <a:spcBef>
                <a:spcPts val="958"/>
              </a:spcBef>
              <a:spcAft>
                <a:spcPts val="0"/>
              </a:spcAft>
              <a:buSzPts val="4788"/>
              <a:buChar char="&gt;"/>
            </a:pPr>
            <a:r>
              <a:rPr lang="en-US"/>
              <a:t>Keep the same general idea, fit to our needs</a:t>
            </a:r>
            <a:endParaRPr/>
          </a:p>
          <a:p>
            <a:pPr indent="-532638" lvl="0" marL="457200" rtl="0" algn="l">
              <a:spcBef>
                <a:spcPts val="0"/>
              </a:spcBef>
              <a:spcAft>
                <a:spcPts val="0"/>
              </a:spcAft>
              <a:buSzPts val="4788"/>
              <a:buChar char="&gt;"/>
            </a:pPr>
            <a:r>
              <a:rPr lang="en-US"/>
              <a:t>Drupal provides all the features we need in Core, we just need to put the pieces together</a:t>
            </a:r>
            <a:endParaRPr/>
          </a:p>
          <a:p>
            <a:pPr indent="-532638" lvl="0" marL="457200" rtl="0" algn="l">
              <a:spcBef>
                <a:spcPts val="0"/>
              </a:spcBef>
              <a:spcAft>
                <a:spcPts val="0"/>
              </a:spcAft>
              <a:buSzPts val="4788"/>
              <a:buChar char="&gt;"/>
            </a:pPr>
            <a:r>
              <a:rPr lang="en-US"/>
              <a:t>Use the following: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Layout API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Block API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Form API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Media Module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idx="1" type="body"/>
          </p:nvPr>
        </p:nvSpPr>
        <p:spPr>
          <a:xfrm>
            <a:off x="1786921" y="743020"/>
            <a:ext cx="21771900" cy="198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197"/>
              </a:spcBef>
              <a:spcAft>
                <a:spcPts val="0"/>
              </a:spcAft>
              <a:buNone/>
            </a:pPr>
            <a:r>
              <a:rPr lang="en-US"/>
              <a:t>Layout Builder</a:t>
            </a:r>
            <a:endParaRPr/>
          </a:p>
        </p:txBody>
      </p:sp>
      <p:sp>
        <p:nvSpPr>
          <p:cNvPr id="78" name="Google Shape;78;p12"/>
          <p:cNvSpPr txBox="1"/>
          <p:nvPr>
            <p:ph idx="2" type="body"/>
          </p:nvPr>
        </p:nvSpPr>
        <p:spPr>
          <a:xfrm>
            <a:off x="1753797" y="3473453"/>
            <a:ext cx="21485400" cy="803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2638" lvl="0" marL="457200" rtl="0" algn="l">
              <a:spcBef>
                <a:spcPts val="958"/>
              </a:spcBef>
              <a:spcAft>
                <a:spcPts val="0"/>
              </a:spcAft>
              <a:buSzPts val="4788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https://www.drupal.org/docs/8/core/modules/layout-builder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i="1" lang="en-US"/>
              <a:t>“Drupal's Layout Builder allows content editors and site builders to create visual layouts for displaying content. Users can customize how content is arranged on a single page, across types of content, or even create custom landing pages with an easy to use drag-and-drop interface.”</a:t>
            </a:r>
            <a:endParaRPr i="1"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Now part of Core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works out-of-the-box with any content type</a:t>
            </a:r>
            <a:endParaRPr/>
          </a:p>
          <a:p>
            <a:pPr indent="-532638" lvl="0" marL="457200" rtl="0" algn="l">
              <a:spcBef>
                <a:spcPts val="0"/>
              </a:spcBef>
              <a:spcAft>
                <a:spcPts val="0"/>
              </a:spcAft>
              <a:buSzPts val="4788"/>
              <a:buChar char="&gt;"/>
            </a:pPr>
            <a:r>
              <a:rPr lang="en-US"/>
              <a:t>Custom functionality via Drupal 8 Plugins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Layout plugins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Block plugins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07675" y="2969175"/>
            <a:ext cx="7807074" cy="89336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1786921" y="743020"/>
            <a:ext cx="21771900" cy="198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197"/>
              </a:spcBef>
              <a:spcAft>
                <a:spcPts val="0"/>
              </a:spcAft>
              <a:buNone/>
            </a:pPr>
            <a:r>
              <a:rPr lang="en-US"/>
              <a:t>Layout Builder</a:t>
            </a:r>
            <a:endParaRPr/>
          </a:p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1753799" y="3473450"/>
            <a:ext cx="11895000" cy="803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2638" lvl="0" marL="457200" rtl="0" algn="l">
              <a:spcBef>
                <a:spcPts val="958"/>
              </a:spcBef>
              <a:spcAft>
                <a:spcPts val="0"/>
              </a:spcAft>
              <a:buSzPts val="4788"/>
              <a:buChar char="&gt;"/>
            </a:pPr>
            <a:r>
              <a:rPr lang="en-US"/>
              <a:t>Layouts define structured regions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choose number of regions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what they look like</a:t>
            </a:r>
            <a:endParaRPr/>
          </a:p>
          <a:p>
            <a:pPr indent="-532638" lvl="0" marL="457200" rtl="0" algn="l">
              <a:spcBef>
                <a:spcPts val="0"/>
              </a:spcBef>
              <a:spcAft>
                <a:spcPts val="0"/>
              </a:spcAft>
              <a:buSzPts val="4788"/>
              <a:buChar char="&gt;"/>
            </a:pPr>
            <a:r>
              <a:rPr lang="en-US"/>
              <a:t>Regions confine the content within them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Fields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Blocks (most relevant to us)</a:t>
            </a:r>
            <a:endParaRPr/>
          </a:p>
          <a:p>
            <a:pPr indent="-532638" lvl="0" marL="457200" rtl="0" algn="l">
              <a:spcBef>
                <a:spcPts val="0"/>
              </a:spcBef>
              <a:spcAft>
                <a:spcPts val="0"/>
              </a:spcAft>
              <a:buSzPts val="4788"/>
              <a:buChar char="&gt;"/>
            </a:pPr>
            <a:r>
              <a:rPr lang="en-US"/>
              <a:t>Regions and content can be added/removed at any time</a:t>
            </a:r>
            <a:endParaRPr/>
          </a:p>
          <a:p>
            <a:pPr indent="-481965" lvl="1" marL="914400" rtl="0" algn="l">
              <a:spcBef>
                <a:spcPts val="0"/>
              </a:spcBef>
              <a:spcAft>
                <a:spcPts val="0"/>
              </a:spcAft>
              <a:buSzPts val="3990"/>
              <a:buChar char="–"/>
            </a:pPr>
            <a:r>
              <a:rPr lang="en-US"/>
              <a:t>All content is draggable, and reorderable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1786921" y="743020"/>
            <a:ext cx="21771900" cy="198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197"/>
              </a:spcBef>
              <a:spcAft>
                <a:spcPts val="0"/>
              </a:spcAft>
              <a:buNone/>
            </a:pPr>
            <a:r>
              <a:rPr lang="en-US"/>
              <a:t>Demo</a:t>
            </a:r>
            <a:endParaRPr/>
          </a:p>
        </p:txBody>
      </p:sp>
      <p:sp>
        <p:nvSpPr>
          <p:cNvPr id="93" name="Google Shape;93;p14"/>
          <p:cNvSpPr txBox="1"/>
          <p:nvPr>
            <p:ph idx="2" type="body"/>
          </p:nvPr>
        </p:nvSpPr>
        <p:spPr>
          <a:xfrm>
            <a:off x="1753797" y="3473453"/>
            <a:ext cx="21485400" cy="803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958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