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41"/>
  </p:notesMasterIdLst>
  <p:sldIdLst>
    <p:sldId id="256" r:id="rId2"/>
    <p:sldId id="406" r:id="rId3"/>
    <p:sldId id="258" r:id="rId4"/>
    <p:sldId id="407" r:id="rId5"/>
    <p:sldId id="257" r:id="rId6"/>
    <p:sldId id="364" r:id="rId7"/>
    <p:sldId id="268" r:id="rId8"/>
    <p:sldId id="266" r:id="rId9"/>
    <p:sldId id="267" r:id="rId10"/>
    <p:sldId id="273" r:id="rId11"/>
    <p:sldId id="365" r:id="rId12"/>
    <p:sldId id="263" r:id="rId13"/>
    <p:sldId id="277" r:id="rId14"/>
    <p:sldId id="366" r:id="rId15"/>
    <p:sldId id="367" r:id="rId16"/>
    <p:sldId id="271" r:id="rId17"/>
    <p:sldId id="272" r:id="rId18"/>
    <p:sldId id="269" r:id="rId19"/>
    <p:sldId id="270" r:id="rId20"/>
    <p:sldId id="354" r:id="rId21"/>
    <p:sldId id="369" r:id="rId22"/>
    <p:sldId id="368" r:id="rId23"/>
    <p:sldId id="363" r:id="rId24"/>
    <p:sldId id="357" r:id="rId25"/>
    <p:sldId id="355" r:id="rId26"/>
    <p:sldId id="274" r:id="rId27"/>
    <p:sldId id="356" r:id="rId28"/>
    <p:sldId id="353" r:id="rId29"/>
    <p:sldId id="265" r:id="rId30"/>
    <p:sldId id="360" r:id="rId31"/>
    <p:sldId id="359" r:id="rId32"/>
    <p:sldId id="358" r:id="rId33"/>
    <p:sldId id="281" r:id="rId34"/>
    <p:sldId id="282" r:id="rId35"/>
    <p:sldId id="361" r:id="rId36"/>
    <p:sldId id="283" r:id="rId37"/>
    <p:sldId id="362" r:id="rId38"/>
    <p:sldId id="286" r:id="rId39"/>
    <p:sldId id="259"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212F37-53E2-4F31-92DE-C56FAFDB04CF}" v="231" dt="2023-03-09T15:45:14.8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6" autoAdjust="0"/>
    <p:restoredTop sz="72140" autoAdjust="0"/>
  </p:normalViewPr>
  <p:slideViewPr>
    <p:cSldViewPr snapToGrid="0">
      <p:cViewPr>
        <p:scale>
          <a:sx n="40" d="100"/>
          <a:sy n="40" d="100"/>
        </p:scale>
        <p:origin x="2228" y="7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sauls" userId="b79a03ea356d92fe" providerId="LiveId" clId="{8D212F37-53E2-4F31-92DE-C56FAFDB04CF}"/>
    <pc:docChg chg="undo redo custSel addSld delSld modSld sldOrd">
      <pc:chgData name="rebecca sauls" userId="b79a03ea356d92fe" providerId="LiveId" clId="{8D212F37-53E2-4F31-92DE-C56FAFDB04CF}" dt="2023-03-09T15:46:36.276" v="11941" actId="47"/>
      <pc:docMkLst>
        <pc:docMk/>
      </pc:docMkLst>
      <pc:sldChg chg="modSp mod">
        <pc:chgData name="rebecca sauls" userId="b79a03ea356d92fe" providerId="LiveId" clId="{8D212F37-53E2-4F31-92DE-C56FAFDB04CF}" dt="2023-03-09T13:08:03.136" v="9805" actId="20577"/>
        <pc:sldMkLst>
          <pc:docMk/>
          <pc:sldMk cId="2386913689" sldId="256"/>
        </pc:sldMkLst>
        <pc:spChg chg="mod">
          <ac:chgData name="rebecca sauls" userId="b79a03ea356d92fe" providerId="LiveId" clId="{8D212F37-53E2-4F31-92DE-C56FAFDB04CF}" dt="2023-03-09T13:06:50.289" v="9765"/>
          <ac:spMkLst>
            <pc:docMk/>
            <pc:sldMk cId="2386913689" sldId="256"/>
            <ac:spMk id="2" creationId="{58F92815-7FE6-7E06-5812-F3C4A108B357}"/>
          </ac:spMkLst>
        </pc:spChg>
        <pc:spChg chg="mod">
          <ac:chgData name="rebecca sauls" userId="b79a03ea356d92fe" providerId="LiveId" clId="{8D212F37-53E2-4F31-92DE-C56FAFDB04CF}" dt="2023-03-09T13:08:03.136" v="9805" actId="20577"/>
          <ac:spMkLst>
            <pc:docMk/>
            <pc:sldMk cId="2386913689" sldId="256"/>
            <ac:spMk id="3" creationId="{D196A61B-9B5C-49A2-3993-1831A27C69FF}"/>
          </ac:spMkLst>
        </pc:spChg>
      </pc:sldChg>
      <pc:sldChg chg="modSp mod modAnim modNotesTx">
        <pc:chgData name="rebecca sauls" userId="b79a03ea356d92fe" providerId="LiveId" clId="{8D212F37-53E2-4F31-92DE-C56FAFDB04CF}" dt="2023-03-09T15:33:41.174" v="11713"/>
        <pc:sldMkLst>
          <pc:docMk/>
          <pc:sldMk cId="622561286" sldId="257"/>
        </pc:sldMkLst>
        <pc:spChg chg="mod">
          <ac:chgData name="rebecca sauls" userId="b79a03ea356d92fe" providerId="LiveId" clId="{8D212F37-53E2-4F31-92DE-C56FAFDB04CF}" dt="2023-03-09T13:06:50.289" v="9765"/>
          <ac:spMkLst>
            <pc:docMk/>
            <pc:sldMk cId="622561286" sldId="257"/>
            <ac:spMk id="2" creationId="{AD36201A-C4FD-1268-A935-D0407AB67746}"/>
          </ac:spMkLst>
        </pc:spChg>
        <pc:spChg chg="mod">
          <ac:chgData name="rebecca sauls" userId="b79a03ea356d92fe" providerId="LiveId" clId="{8D212F37-53E2-4F31-92DE-C56FAFDB04CF}" dt="2023-03-09T13:06:50.289" v="9765"/>
          <ac:spMkLst>
            <pc:docMk/>
            <pc:sldMk cId="622561286" sldId="257"/>
            <ac:spMk id="3" creationId="{9E827BB1-C6F8-B5DE-6F9B-FDB5655CFB7E}"/>
          </ac:spMkLst>
        </pc:spChg>
      </pc:sldChg>
      <pc:sldChg chg="modSp mod">
        <pc:chgData name="rebecca sauls" userId="b79a03ea356d92fe" providerId="LiveId" clId="{8D212F37-53E2-4F31-92DE-C56FAFDB04CF}" dt="2023-03-09T15:15:07.423" v="10950" actId="20577"/>
        <pc:sldMkLst>
          <pc:docMk/>
          <pc:sldMk cId="1317449601" sldId="258"/>
        </pc:sldMkLst>
        <pc:spChg chg="mod">
          <ac:chgData name="rebecca sauls" userId="b79a03ea356d92fe" providerId="LiveId" clId="{8D212F37-53E2-4F31-92DE-C56FAFDB04CF}" dt="2023-03-09T15:15:07.423" v="10950" actId="20577"/>
          <ac:spMkLst>
            <pc:docMk/>
            <pc:sldMk cId="1317449601" sldId="258"/>
            <ac:spMk id="7" creationId="{00000000-0000-0000-0000-000000000000}"/>
          </ac:spMkLst>
        </pc:spChg>
      </pc:sldChg>
      <pc:sldChg chg="modSp new del mod ord modShow modNotesTx">
        <pc:chgData name="rebecca sauls" userId="b79a03ea356d92fe" providerId="LiveId" clId="{8D212F37-53E2-4F31-92DE-C56FAFDB04CF}" dt="2023-03-09T13:51:10.798" v="10171" actId="2696"/>
        <pc:sldMkLst>
          <pc:docMk/>
          <pc:sldMk cId="2432100900" sldId="258"/>
        </pc:sldMkLst>
        <pc:spChg chg="mod">
          <ac:chgData name="rebecca sauls" userId="b79a03ea356d92fe" providerId="LiveId" clId="{8D212F37-53E2-4F31-92DE-C56FAFDB04CF}" dt="2023-03-09T13:06:50.289" v="9765"/>
          <ac:spMkLst>
            <pc:docMk/>
            <pc:sldMk cId="2432100900" sldId="258"/>
            <ac:spMk id="2" creationId="{7576C432-81F2-0001-2E21-0FA7F7983980}"/>
          </ac:spMkLst>
        </pc:spChg>
        <pc:spChg chg="mod">
          <ac:chgData name="rebecca sauls" userId="b79a03ea356d92fe" providerId="LiveId" clId="{8D212F37-53E2-4F31-92DE-C56FAFDB04CF}" dt="2023-03-09T13:06:50.289" v="9765"/>
          <ac:spMkLst>
            <pc:docMk/>
            <pc:sldMk cId="2432100900" sldId="258"/>
            <ac:spMk id="3" creationId="{9331BD83-7EE6-FCC4-A761-494E33982C47}"/>
          </ac:spMkLst>
        </pc:spChg>
      </pc:sldChg>
      <pc:sldChg chg="addSp delSp modSp new mod modClrScheme chgLayout">
        <pc:chgData name="rebecca sauls" userId="b79a03ea356d92fe" providerId="LiveId" clId="{8D212F37-53E2-4F31-92DE-C56FAFDB04CF}" dt="2023-03-09T15:30:04.157" v="11708" actId="2710"/>
        <pc:sldMkLst>
          <pc:docMk/>
          <pc:sldMk cId="654958752" sldId="259"/>
        </pc:sldMkLst>
        <pc:spChg chg="mod ord">
          <ac:chgData name="rebecca sauls" userId="b79a03ea356d92fe" providerId="LiveId" clId="{8D212F37-53E2-4F31-92DE-C56FAFDB04CF}" dt="2023-03-09T13:30:33.707" v="10013" actId="207"/>
          <ac:spMkLst>
            <pc:docMk/>
            <pc:sldMk cId="654958752" sldId="259"/>
            <ac:spMk id="2" creationId="{C60E92E7-D31C-E66C-D3BB-D0EFB7B165F4}"/>
          </ac:spMkLst>
        </pc:spChg>
        <pc:spChg chg="del mod ord">
          <ac:chgData name="rebecca sauls" userId="b79a03ea356d92fe" providerId="LiveId" clId="{8D212F37-53E2-4F31-92DE-C56FAFDB04CF}" dt="2023-03-09T13:25:49.078" v="9941" actId="700"/>
          <ac:spMkLst>
            <pc:docMk/>
            <pc:sldMk cId="654958752" sldId="259"/>
            <ac:spMk id="3" creationId="{B40F8FB7-D14E-ABCA-92B2-7C53C1A12774}"/>
          </ac:spMkLst>
        </pc:spChg>
        <pc:spChg chg="add mod ord">
          <ac:chgData name="rebecca sauls" userId="b79a03ea356d92fe" providerId="LiveId" clId="{8D212F37-53E2-4F31-92DE-C56FAFDB04CF}" dt="2023-03-09T15:30:04.157" v="11708" actId="2710"/>
          <ac:spMkLst>
            <pc:docMk/>
            <pc:sldMk cId="654958752" sldId="259"/>
            <ac:spMk id="4" creationId="{DCCD3281-B5D0-CBF3-7307-9F4886CC3AD0}"/>
          </ac:spMkLst>
        </pc:spChg>
        <pc:spChg chg="add mod ord">
          <ac:chgData name="rebecca sauls" userId="b79a03ea356d92fe" providerId="LiveId" clId="{8D212F37-53E2-4F31-92DE-C56FAFDB04CF}" dt="2023-03-09T13:30:39.879" v="10014" actId="207"/>
          <ac:spMkLst>
            <pc:docMk/>
            <pc:sldMk cId="654958752" sldId="259"/>
            <ac:spMk id="5" creationId="{B46072E8-8BF3-5593-0A14-DA466D4BE73B}"/>
          </ac:spMkLst>
        </pc:spChg>
      </pc:sldChg>
      <pc:sldChg chg="modSp new del mod ord modShow modNotesTx">
        <pc:chgData name="rebecca sauls" userId="b79a03ea356d92fe" providerId="LiveId" clId="{8D212F37-53E2-4F31-92DE-C56FAFDB04CF}" dt="2023-03-09T13:51:10.798" v="10171" actId="2696"/>
        <pc:sldMkLst>
          <pc:docMk/>
          <pc:sldMk cId="2224555798" sldId="260"/>
        </pc:sldMkLst>
        <pc:spChg chg="mod">
          <ac:chgData name="rebecca sauls" userId="b79a03ea356d92fe" providerId="LiveId" clId="{8D212F37-53E2-4F31-92DE-C56FAFDB04CF}" dt="2023-03-09T13:06:50.289" v="9765"/>
          <ac:spMkLst>
            <pc:docMk/>
            <pc:sldMk cId="2224555798" sldId="260"/>
            <ac:spMk id="2" creationId="{8280662A-6BEF-0DD2-1EB5-2EB9F94D8F1F}"/>
          </ac:spMkLst>
        </pc:spChg>
        <pc:spChg chg="mod">
          <ac:chgData name="rebecca sauls" userId="b79a03ea356d92fe" providerId="LiveId" clId="{8D212F37-53E2-4F31-92DE-C56FAFDB04CF}" dt="2023-03-09T13:06:50.289" v="9765"/>
          <ac:spMkLst>
            <pc:docMk/>
            <pc:sldMk cId="2224555798" sldId="260"/>
            <ac:spMk id="3" creationId="{B93F2CDA-5B5B-446D-ADEB-1DC6A2898A37}"/>
          </ac:spMkLst>
        </pc:spChg>
      </pc:sldChg>
      <pc:sldChg chg="modSp new del mod ord modShow modNotesTx">
        <pc:chgData name="rebecca sauls" userId="b79a03ea356d92fe" providerId="LiveId" clId="{8D212F37-53E2-4F31-92DE-C56FAFDB04CF}" dt="2023-03-09T13:51:10.798" v="10171" actId="2696"/>
        <pc:sldMkLst>
          <pc:docMk/>
          <pc:sldMk cId="2111077568" sldId="261"/>
        </pc:sldMkLst>
        <pc:spChg chg="mod">
          <ac:chgData name="rebecca sauls" userId="b79a03ea356d92fe" providerId="LiveId" clId="{8D212F37-53E2-4F31-92DE-C56FAFDB04CF}" dt="2023-03-09T13:06:50.289" v="9765"/>
          <ac:spMkLst>
            <pc:docMk/>
            <pc:sldMk cId="2111077568" sldId="261"/>
            <ac:spMk id="2" creationId="{0CFBA48A-4337-2646-45CC-E0078429A250}"/>
          </ac:spMkLst>
        </pc:spChg>
        <pc:spChg chg="mod">
          <ac:chgData name="rebecca sauls" userId="b79a03ea356d92fe" providerId="LiveId" clId="{8D212F37-53E2-4F31-92DE-C56FAFDB04CF}" dt="2023-03-09T13:06:50.289" v="9765"/>
          <ac:spMkLst>
            <pc:docMk/>
            <pc:sldMk cId="2111077568" sldId="261"/>
            <ac:spMk id="3" creationId="{328D2A33-BABE-69D1-AC54-8EA632172792}"/>
          </ac:spMkLst>
        </pc:spChg>
      </pc:sldChg>
      <pc:sldChg chg="addSp delSp modSp new del mod ord modClrScheme modShow chgLayout modNotesTx">
        <pc:chgData name="rebecca sauls" userId="b79a03ea356d92fe" providerId="LiveId" clId="{8D212F37-53E2-4F31-92DE-C56FAFDB04CF}" dt="2023-03-09T13:51:10.798" v="10171" actId="2696"/>
        <pc:sldMkLst>
          <pc:docMk/>
          <pc:sldMk cId="1639450544" sldId="262"/>
        </pc:sldMkLst>
        <pc:spChg chg="del mod ord">
          <ac:chgData name="rebecca sauls" userId="b79a03ea356d92fe" providerId="LiveId" clId="{8D212F37-53E2-4F31-92DE-C56FAFDB04CF}" dt="2023-03-04T01:50:58.594" v="234" actId="700"/>
          <ac:spMkLst>
            <pc:docMk/>
            <pc:sldMk cId="1639450544" sldId="262"/>
            <ac:spMk id="2" creationId="{5863ADF7-D929-D2BA-2395-6AE09DD48CBC}"/>
          </ac:spMkLst>
        </pc:spChg>
        <pc:spChg chg="del mod ord">
          <ac:chgData name="rebecca sauls" userId="b79a03ea356d92fe" providerId="LiveId" clId="{8D212F37-53E2-4F31-92DE-C56FAFDB04CF}" dt="2023-03-04T01:50:58.594" v="234" actId="700"/>
          <ac:spMkLst>
            <pc:docMk/>
            <pc:sldMk cId="1639450544" sldId="262"/>
            <ac:spMk id="3" creationId="{42A2D6CF-54CB-987D-F89B-6F09250A5BE6}"/>
          </ac:spMkLst>
        </pc:spChg>
        <pc:spChg chg="add mod ord">
          <ac:chgData name="rebecca sauls" userId="b79a03ea356d92fe" providerId="LiveId" clId="{8D212F37-53E2-4F31-92DE-C56FAFDB04CF}" dt="2023-03-09T13:06:50.289" v="9765"/>
          <ac:spMkLst>
            <pc:docMk/>
            <pc:sldMk cId="1639450544" sldId="262"/>
            <ac:spMk id="4" creationId="{413D4719-E8D7-798D-B8E3-001EE4D238C9}"/>
          </ac:spMkLst>
        </pc:spChg>
        <pc:spChg chg="add mod ord">
          <ac:chgData name="rebecca sauls" userId="b79a03ea356d92fe" providerId="LiveId" clId="{8D212F37-53E2-4F31-92DE-C56FAFDB04CF}" dt="2023-03-09T13:06:50.289" v="9765"/>
          <ac:spMkLst>
            <pc:docMk/>
            <pc:sldMk cId="1639450544" sldId="262"/>
            <ac:spMk id="5" creationId="{7D8346C5-23C2-3182-6951-4A6D62823E62}"/>
          </ac:spMkLst>
        </pc:spChg>
        <pc:spChg chg="add mod ord">
          <ac:chgData name="rebecca sauls" userId="b79a03ea356d92fe" providerId="LiveId" clId="{8D212F37-53E2-4F31-92DE-C56FAFDB04CF}" dt="2023-03-09T13:06:50.289" v="9765"/>
          <ac:spMkLst>
            <pc:docMk/>
            <pc:sldMk cId="1639450544" sldId="262"/>
            <ac:spMk id="6" creationId="{4F602E2C-5C3D-FD35-736E-85CFB0926E9B}"/>
          </ac:spMkLst>
        </pc:spChg>
        <pc:spChg chg="add mod ord">
          <ac:chgData name="rebecca sauls" userId="b79a03ea356d92fe" providerId="LiveId" clId="{8D212F37-53E2-4F31-92DE-C56FAFDB04CF}" dt="2023-03-09T13:06:50.289" v="9765"/>
          <ac:spMkLst>
            <pc:docMk/>
            <pc:sldMk cId="1639450544" sldId="262"/>
            <ac:spMk id="7" creationId="{48049738-E1E8-4CC9-36B6-6EE30EF15F21}"/>
          </ac:spMkLst>
        </pc:spChg>
        <pc:spChg chg="add mod ord">
          <ac:chgData name="rebecca sauls" userId="b79a03ea356d92fe" providerId="LiveId" clId="{8D212F37-53E2-4F31-92DE-C56FAFDB04CF}" dt="2023-03-09T13:06:50.289" v="9765"/>
          <ac:spMkLst>
            <pc:docMk/>
            <pc:sldMk cId="1639450544" sldId="262"/>
            <ac:spMk id="8" creationId="{211D0BCC-8E3D-A636-613C-CA5E7971F3A7}"/>
          </ac:spMkLst>
        </pc:spChg>
      </pc:sldChg>
      <pc:sldChg chg="modSp new mod ord modAnim">
        <pc:chgData name="rebecca sauls" userId="b79a03ea356d92fe" providerId="LiveId" clId="{8D212F37-53E2-4F31-92DE-C56FAFDB04CF}" dt="2023-03-09T14:19:08.399" v="10426"/>
        <pc:sldMkLst>
          <pc:docMk/>
          <pc:sldMk cId="974110867" sldId="263"/>
        </pc:sldMkLst>
        <pc:spChg chg="mod">
          <ac:chgData name="rebecca sauls" userId="b79a03ea356d92fe" providerId="LiveId" clId="{8D212F37-53E2-4F31-92DE-C56FAFDB04CF}" dt="2023-03-09T13:06:50.289" v="9765"/>
          <ac:spMkLst>
            <pc:docMk/>
            <pc:sldMk cId="974110867" sldId="263"/>
            <ac:spMk id="2" creationId="{89B11A9B-BE9E-53C6-A5F3-0C73723A9D78}"/>
          </ac:spMkLst>
        </pc:spChg>
        <pc:spChg chg="mod">
          <ac:chgData name="rebecca sauls" userId="b79a03ea356d92fe" providerId="LiveId" clId="{8D212F37-53E2-4F31-92DE-C56FAFDB04CF}" dt="2023-03-09T13:06:50.289" v="9765"/>
          <ac:spMkLst>
            <pc:docMk/>
            <pc:sldMk cId="974110867" sldId="263"/>
            <ac:spMk id="3" creationId="{1D62E4E0-C2A4-A0DA-F26F-E3FECB9EDA43}"/>
          </ac:spMkLst>
        </pc:spChg>
      </pc:sldChg>
      <pc:sldChg chg="delSp modSp new del mod ord modShow modNotesTx">
        <pc:chgData name="rebecca sauls" userId="b79a03ea356d92fe" providerId="LiveId" clId="{8D212F37-53E2-4F31-92DE-C56FAFDB04CF}" dt="2023-03-09T13:51:10.798" v="10171" actId="2696"/>
        <pc:sldMkLst>
          <pc:docMk/>
          <pc:sldMk cId="704337811" sldId="264"/>
        </pc:sldMkLst>
        <pc:spChg chg="mod">
          <ac:chgData name="rebecca sauls" userId="b79a03ea356d92fe" providerId="LiveId" clId="{8D212F37-53E2-4F31-92DE-C56FAFDB04CF}" dt="2023-03-09T13:06:50.289" v="9765"/>
          <ac:spMkLst>
            <pc:docMk/>
            <pc:sldMk cId="704337811" sldId="264"/>
            <ac:spMk id="2" creationId="{A00FE3FA-2179-192A-B24E-72ABB2F3AF46}"/>
          </ac:spMkLst>
        </pc:spChg>
        <pc:spChg chg="del">
          <ac:chgData name="rebecca sauls" userId="b79a03ea356d92fe" providerId="LiveId" clId="{8D212F37-53E2-4F31-92DE-C56FAFDB04CF}" dt="2023-03-06T17:59:11.892" v="2301" actId="478"/>
          <ac:spMkLst>
            <pc:docMk/>
            <pc:sldMk cId="704337811" sldId="264"/>
            <ac:spMk id="3" creationId="{4DB54C61-AE4B-A014-18DA-74353E05FED2}"/>
          </ac:spMkLst>
        </pc:spChg>
        <pc:spChg chg="mod">
          <ac:chgData name="rebecca sauls" userId="b79a03ea356d92fe" providerId="LiveId" clId="{8D212F37-53E2-4F31-92DE-C56FAFDB04CF}" dt="2023-03-06T17:59:15.827" v="2302" actId="1076"/>
          <ac:spMkLst>
            <pc:docMk/>
            <pc:sldMk cId="704337811" sldId="264"/>
            <ac:spMk id="4" creationId="{DF062E9B-5491-F4BC-5345-24C660B3590E}"/>
          </ac:spMkLst>
        </pc:spChg>
        <pc:spChg chg="del">
          <ac:chgData name="rebecca sauls" userId="b79a03ea356d92fe" providerId="LiveId" clId="{8D212F37-53E2-4F31-92DE-C56FAFDB04CF}" dt="2023-03-06T17:58:57.855" v="2299" actId="478"/>
          <ac:spMkLst>
            <pc:docMk/>
            <pc:sldMk cId="704337811" sldId="264"/>
            <ac:spMk id="5" creationId="{3B55814B-20E2-AC42-472C-7031B259AB03}"/>
          </ac:spMkLst>
        </pc:spChg>
        <pc:spChg chg="mod">
          <ac:chgData name="rebecca sauls" userId="b79a03ea356d92fe" providerId="LiveId" clId="{8D212F37-53E2-4F31-92DE-C56FAFDB04CF}" dt="2023-03-06T17:59:03.135" v="2300" actId="1076"/>
          <ac:spMkLst>
            <pc:docMk/>
            <pc:sldMk cId="704337811" sldId="264"/>
            <ac:spMk id="6" creationId="{57BA4C3A-F0E6-99B3-9E24-6A7151EEBC3A}"/>
          </ac:spMkLst>
        </pc:spChg>
      </pc:sldChg>
      <pc:sldChg chg="modSp new mod ord">
        <pc:chgData name="rebecca sauls" userId="b79a03ea356d92fe" providerId="LiveId" clId="{8D212F37-53E2-4F31-92DE-C56FAFDB04CF}" dt="2023-03-09T13:16:22.884" v="9921" actId="20577"/>
        <pc:sldMkLst>
          <pc:docMk/>
          <pc:sldMk cId="36458118" sldId="265"/>
        </pc:sldMkLst>
        <pc:spChg chg="mod">
          <ac:chgData name="rebecca sauls" userId="b79a03ea356d92fe" providerId="LiveId" clId="{8D212F37-53E2-4F31-92DE-C56FAFDB04CF}" dt="2023-03-09T13:16:13.503" v="9900" actId="20577"/>
          <ac:spMkLst>
            <pc:docMk/>
            <pc:sldMk cId="36458118" sldId="265"/>
            <ac:spMk id="2" creationId="{22569690-E79C-4D07-65B2-04D7E36F28F2}"/>
          </ac:spMkLst>
        </pc:spChg>
        <pc:spChg chg="mod">
          <ac:chgData name="rebecca sauls" userId="b79a03ea356d92fe" providerId="LiveId" clId="{8D212F37-53E2-4F31-92DE-C56FAFDB04CF}" dt="2023-03-09T13:16:22.884" v="9921" actId="20577"/>
          <ac:spMkLst>
            <pc:docMk/>
            <pc:sldMk cId="36458118" sldId="265"/>
            <ac:spMk id="3" creationId="{028895D5-C5B3-5840-0C49-9467E99D93AF}"/>
          </ac:spMkLst>
        </pc:spChg>
      </pc:sldChg>
      <pc:sldChg chg="addSp delSp modSp new mod ord modClrScheme modAnim chgLayout modNotesTx">
        <pc:chgData name="rebecca sauls" userId="b79a03ea356d92fe" providerId="LiveId" clId="{8D212F37-53E2-4F31-92DE-C56FAFDB04CF}" dt="2023-03-09T13:11:32.550" v="9875"/>
        <pc:sldMkLst>
          <pc:docMk/>
          <pc:sldMk cId="3970598159" sldId="266"/>
        </pc:sldMkLst>
        <pc:spChg chg="mod ord">
          <ac:chgData name="rebecca sauls" userId="b79a03ea356d92fe" providerId="LiveId" clId="{8D212F37-53E2-4F31-92DE-C56FAFDB04CF}" dt="2023-03-09T13:08:46.850" v="9810" actId="403"/>
          <ac:spMkLst>
            <pc:docMk/>
            <pc:sldMk cId="3970598159" sldId="266"/>
            <ac:spMk id="2" creationId="{5D01EE98-41A1-DF5C-64A4-240F07DAC767}"/>
          </ac:spMkLst>
        </pc:spChg>
        <pc:spChg chg="del mod ord">
          <ac:chgData name="rebecca sauls" userId="b79a03ea356d92fe" providerId="LiveId" clId="{8D212F37-53E2-4F31-92DE-C56FAFDB04CF}" dt="2023-03-09T01:57:09.923" v="3131" actId="700"/>
          <ac:spMkLst>
            <pc:docMk/>
            <pc:sldMk cId="3970598159" sldId="266"/>
            <ac:spMk id="3" creationId="{B4AB57FC-CF6E-6DD1-B2A3-92FE3B68B157}"/>
          </ac:spMkLst>
        </pc:spChg>
        <pc:spChg chg="add mod ord">
          <ac:chgData name="rebecca sauls" userId="b79a03ea356d92fe" providerId="LiveId" clId="{8D212F37-53E2-4F31-92DE-C56FAFDB04CF}" dt="2023-03-09T13:10:01.863" v="9867" actId="1076"/>
          <ac:spMkLst>
            <pc:docMk/>
            <pc:sldMk cId="3970598159" sldId="266"/>
            <ac:spMk id="4" creationId="{F69A7775-4DFE-760E-83DE-B7A907F1D9EF}"/>
          </ac:spMkLst>
        </pc:spChg>
        <pc:spChg chg="add mod ord">
          <ac:chgData name="rebecca sauls" userId="b79a03ea356d92fe" providerId="LiveId" clId="{8D212F37-53E2-4F31-92DE-C56FAFDB04CF}" dt="2023-03-09T13:09:47.119" v="9863" actId="27636"/>
          <ac:spMkLst>
            <pc:docMk/>
            <pc:sldMk cId="3970598159" sldId="266"/>
            <ac:spMk id="5" creationId="{AB728FB1-EC62-D001-AF8D-1F145ED57B22}"/>
          </ac:spMkLst>
        </pc:spChg>
        <pc:spChg chg="add mod ord">
          <ac:chgData name="rebecca sauls" userId="b79a03ea356d92fe" providerId="LiveId" clId="{8D212F37-53E2-4F31-92DE-C56FAFDB04CF}" dt="2023-03-09T13:09:56.831" v="9865" actId="1076"/>
          <ac:spMkLst>
            <pc:docMk/>
            <pc:sldMk cId="3970598159" sldId="266"/>
            <ac:spMk id="6" creationId="{E59DDFF0-9F33-155D-FCF0-4C18313416DA}"/>
          </ac:spMkLst>
        </pc:spChg>
        <pc:spChg chg="add mod ord">
          <ac:chgData name="rebecca sauls" userId="b79a03ea356d92fe" providerId="LiveId" clId="{8D212F37-53E2-4F31-92DE-C56FAFDB04CF}" dt="2023-03-09T13:09:47.136" v="9864" actId="27636"/>
          <ac:spMkLst>
            <pc:docMk/>
            <pc:sldMk cId="3970598159" sldId="266"/>
            <ac:spMk id="7" creationId="{DC0E6001-B9CA-9FA7-F22A-DB4866E7CC3D}"/>
          </ac:spMkLst>
        </pc:spChg>
      </pc:sldChg>
      <pc:sldChg chg="addSp delSp modSp new mod modClrScheme chgLayout">
        <pc:chgData name="rebecca sauls" userId="b79a03ea356d92fe" providerId="LiveId" clId="{8D212F37-53E2-4F31-92DE-C56FAFDB04CF}" dt="2023-03-09T13:06:36.891" v="9764" actId="1076"/>
        <pc:sldMkLst>
          <pc:docMk/>
          <pc:sldMk cId="3001540678" sldId="267"/>
        </pc:sldMkLst>
        <pc:spChg chg="del mod ord">
          <ac:chgData name="rebecca sauls" userId="b79a03ea356d92fe" providerId="LiveId" clId="{8D212F37-53E2-4F31-92DE-C56FAFDB04CF}" dt="2023-03-09T03:48:13.940" v="3194" actId="700"/>
          <ac:spMkLst>
            <pc:docMk/>
            <pc:sldMk cId="3001540678" sldId="267"/>
            <ac:spMk id="2" creationId="{A856A0C4-426D-5BC6-391F-90CF11E77C48}"/>
          </ac:spMkLst>
        </pc:spChg>
        <pc:spChg chg="del mod ord">
          <ac:chgData name="rebecca sauls" userId="b79a03ea356d92fe" providerId="LiveId" clId="{8D212F37-53E2-4F31-92DE-C56FAFDB04CF}" dt="2023-03-09T03:48:13.940" v="3194" actId="700"/>
          <ac:spMkLst>
            <pc:docMk/>
            <pc:sldMk cId="3001540678" sldId="267"/>
            <ac:spMk id="3" creationId="{CE79242C-539E-115D-32DE-3D6FBE40F402}"/>
          </ac:spMkLst>
        </pc:spChg>
        <pc:spChg chg="add mod ord">
          <ac:chgData name="rebecca sauls" userId="b79a03ea356d92fe" providerId="LiveId" clId="{8D212F37-53E2-4F31-92DE-C56FAFDB04CF}" dt="2023-03-09T13:06:36.891" v="9764" actId="1076"/>
          <ac:spMkLst>
            <pc:docMk/>
            <pc:sldMk cId="3001540678" sldId="267"/>
            <ac:spMk id="4" creationId="{0AA7A116-10C5-C190-CF7B-93CAEA98D71A}"/>
          </ac:spMkLst>
        </pc:spChg>
        <pc:spChg chg="add del mod ord">
          <ac:chgData name="rebecca sauls" userId="b79a03ea356d92fe" providerId="LiveId" clId="{8D212F37-53E2-4F31-92DE-C56FAFDB04CF}" dt="2023-03-09T10:17:53.471" v="8245" actId="478"/>
          <ac:spMkLst>
            <pc:docMk/>
            <pc:sldMk cId="3001540678" sldId="267"/>
            <ac:spMk id="5" creationId="{3C50C75B-133F-EA7C-F68F-AA3B270D991D}"/>
          </ac:spMkLst>
        </pc:spChg>
      </pc:sldChg>
      <pc:sldChg chg="addSp delSp modSp new mod ord modClrScheme chgLayout modNotesTx">
        <pc:chgData name="rebecca sauls" userId="b79a03ea356d92fe" providerId="LiveId" clId="{8D212F37-53E2-4F31-92DE-C56FAFDB04CF}" dt="2023-03-09T15:08:39.754" v="10721" actId="1076"/>
        <pc:sldMkLst>
          <pc:docMk/>
          <pc:sldMk cId="1877784372" sldId="268"/>
        </pc:sldMkLst>
        <pc:spChg chg="del mod ord">
          <ac:chgData name="rebecca sauls" userId="b79a03ea356d92fe" providerId="LiveId" clId="{8D212F37-53E2-4F31-92DE-C56FAFDB04CF}" dt="2023-03-09T04:38:25.964" v="3761" actId="478"/>
          <ac:spMkLst>
            <pc:docMk/>
            <pc:sldMk cId="1877784372" sldId="268"/>
            <ac:spMk id="2" creationId="{E88338AC-E2DE-0544-7125-179319674091}"/>
          </ac:spMkLst>
        </pc:spChg>
        <pc:spChg chg="del mod">
          <ac:chgData name="rebecca sauls" userId="b79a03ea356d92fe" providerId="LiveId" clId="{8D212F37-53E2-4F31-92DE-C56FAFDB04CF}" dt="2023-03-09T04:36:22.717" v="3750" actId="478"/>
          <ac:spMkLst>
            <pc:docMk/>
            <pc:sldMk cId="1877784372" sldId="268"/>
            <ac:spMk id="3" creationId="{4B1265B3-2CBD-3B52-55B0-1EE44E076CA6}"/>
          </ac:spMkLst>
        </pc:spChg>
        <pc:spChg chg="add del mod">
          <ac:chgData name="rebecca sauls" userId="b79a03ea356d92fe" providerId="LiveId" clId="{8D212F37-53E2-4F31-92DE-C56FAFDB04CF}" dt="2023-03-09T04:36:38.034" v="3751" actId="700"/>
          <ac:spMkLst>
            <pc:docMk/>
            <pc:sldMk cId="1877784372" sldId="268"/>
            <ac:spMk id="7" creationId="{D2DAAB80-D5D1-2454-9C09-0DA15B29B207}"/>
          </ac:spMkLst>
        </pc:spChg>
        <pc:spChg chg="add del mod ord">
          <ac:chgData name="rebecca sauls" userId="b79a03ea356d92fe" providerId="LiveId" clId="{8D212F37-53E2-4F31-92DE-C56FAFDB04CF}" dt="2023-03-09T04:36:52.354" v="3752" actId="700"/>
          <ac:spMkLst>
            <pc:docMk/>
            <pc:sldMk cId="1877784372" sldId="268"/>
            <ac:spMk id="8" creationId="{48D17E4C-185E-F11A-4529-9F88C120B4F1}"/>
          </ac:spMkLst>
        </pc:spChg>
        <pc:spChg chg="add del mod ord">
          <ac:chgData name="rebecca sauls" userId="b79a03ea356d92fe" providerId="LiveId" clId="{8D212F37-53E2-4F31-92DE-C56FAFDB04CF}" dt="2023-03-09T04:37:13.103" v="3753" actId="700"/>
          <ac:spMkLst>
            <pc:docMk/>
            <pc:sldMk cId="1877784372" sldId="268"/>
            <ac:spMk id="9" creationId="{60D38580-DDAC-E5CB-BB57-BD4C26B373EA}"/>
          </ac:spMkLst>
        </pc:spChg>
        <pc:spChg chg="add del mod ord">
          <ac:chgData name="rebecca sauls" userId="b79a03ea356d92fe" providerId="LiveId" clId="{8D212F37-53E2-4F31-92DE-C56FAFDB04CF}" dt="2023-03-09T04:37:13.103" v="3753" actId="700"/>
          <ac:spMkLst>
            <pc:docMk/>
            <pc:sldMk cId="1877784372" sldId="268"/>
            <ac:spMk id="10" creationId="{FECAA9B3-6215-3ACB-B8AD-77EDC5B9FA8A}"/>
          </ac:spMkLst>
        </pc:spChg>
        <pc:spChg chg="add del mod ord">
          <ac:chgData name="rebecca sauls" userId="b79a03ea356d92fe" providerId="LiveId" clId="{8D212F37-53E2-4F31-92DE-C56FAFDB04CF}" dt="2023-03-09T04:39:43.949" v="3811" actId="700"/>
          <ac:spMkLst>
            <pc:docMk/>
            <pc:sldMk cId="1877784372" sldId="268"/>
            <ac:spMk id="11" creationId="{581ED676-DFBB-59DB-F084-527EF9D7842D}"/>
          </ac:spMkLst>
        </pc:spChg>
        <pc:spChg chg="add del mod">
          <ac:chgData name="rebecca sauls" userId="b79a03ea356d92fe" providerId="LiveId" clId="{8D212F37-53E2-4F31-92DE-C56FAFDB04CF}" dt="2023-03-09T04:39:43.949" v="3811" actId="700"/>
          <ac:spMkLst>
            <pc:docMk/>
            <pc:sldMk cId="1877784372" sldId="268"/>
            <ac:spMk id="13" creationId="{89AB1444-1CEA-CAA5-C73C-CDF2AA0F40FE}"/>
          </ac:spMkLst>
        </pc:spChg>
        <pc:picChg chg="add mod">
          <ac:chgData name="rebecca sauls" userId="b79a03ea356d92fe" providerId="LiveId" clId="{8D212F37-53E2-4F31-92DE-C56FAFDB04CF}" dt="2023-03-09T15:08:39.754" v="10721" actId="1076"/>
          <ac:picMkLst>
            <pc:docMk/>
            <pc:sldMk cId="1877784372" sldId="268"/>
            <ac:picMk id="5" creationId="{BC9A35E5-AD3A-3B05-E7DB-319689AA0A41}"/>
          </ac:picMkLst>
        </pc:picChg>
      </pc:sldChg>
      <pc:sldChg chg="addSp modSp new mod ord modNotesTx">
        <pc:chgData name="rebecca sauls" userId="b79a03ea356d92fe" providerId="LiveId" clId="{8D212F37-53E2-4F31-92DE-C56FAFDB04CF}" dt="2023-03-09T15:39:44.152" v="11876"/>
        <pc:sldMkLst>
          <pc:docMk/>
          <pc:sldMk cId="1826898590" sldId="269"/>
        </pc:sldMkLst>
        <pc:spChg chg="mod">
          <ac:chgData name="rebecca sauls" userId="b79a03ea356d92fe" providerId="LiveId" clId="{8D212F37-53E2-4F31-92DE-C56FAFDB04CF}" dt="2023-03-09T13:06:50.289" v="9765"/>
          <ac:spMkLst>
            <pc:docMk/>
            <pc:sldMk cId="1826898590" sldId="269"/>
            <ac:spMk id="2" creationId="{1995C5BA-A64E-96B7-6C99-FB06A5BC901B}"/>
          </ac:spMkLst>
        </pc:spChg>
        <pc:spChg chg="mod">
          <ac:chgData name="rebecca sauls" userId="b79a03ea356d92fe" providerId="LiveId" clId="{8D212F37-53E2-4F31-92DE-C56FAFDB04CF}" dt="2023-03-09T14:09:49.257" v="10250" actId="27636"/>
          <ac:spMkLst>
            <pc:docMk/>
            <pc:sldMk cId="1826898590" sldId="269"/>
            <ac:spMk id="3" creationId="{831C0A05-7BA5-C0D9-A786-718363D24D0D}"/>
          </ac:spMkLst>
        </pc:spChg>
        <pc:picChg chg="add mod">
          <ac:chgData name="rebecca sauls" userId="b79a03ea356d92fe" providerId="LiveId" clId="{8D212F37-53E2-4F31-92DE-C56FAFDB04CF}" dt="2023-03-09T14:50:54.904" v="10670" actId="1076"/>
          <ac:picMkLst>
            <pc:docMk/>
            <pc:sldMk cId="1826898590" sldId="269"/>
            <ac:picMk id="5" creationId="{4ED2CF12-6655-D38C-F97B-D3595BCEDF3F}"/>
          </ac:picMkLst>
        </pc:picChg>
      </pc:sldChg>
      <pc:sldChg chg="addSp delSp modSp new mod ord modClrScheme chgLayout modNotesTx">
        <pc:chgData name="rebecca sauls" userId="b79a03ea356d92fe" providerId="LiveId" clId="{8D212F37-53E2-4F31-92DE-C56FAFDB04CF}" dt="2023-03-09T15:39:15.525" v="11872"/>
        <pc:sldMkLst>
          <pc:docMk/>
          <pc:sldMk cId="667657664" sldId="270"/>
        </pc:sldMkLst>
        <pc:spChg chg="mod ord">
          <ac:chgData name="rebecca sauls" userId="b79a03ea356d92fe" providerId="LiveId" clId="{8D212F37-53E2-4F31-92DE-C56FAFDB04CF}" dt="2023-03-09T13:06:50.289" v="9765"/>
          <ac:spMkLst>
            <pc:docMk/>
            <pc:sldMk cId="667657664" sldId="270"/>
            <ac:spMk id="2" creationId="{AC20A89B-E82A-D45F-A0DF-F1C9F3544DFA}"/>
          </ac:spMkLst>
        </pc:spChg>
        <pc:spChg chg="del mod ord">
          <ac:chgData name="rebecca sauls" userId="b79a03ea356d92fe" providerId="LiveId" clId="{8D212F37-53E2-4F31-92DE-C56FAFDB04CF}" dt="2023-03-09T06:32:09.533" v="6422" actId="700"/>
          <ac:spMkLst>
            <pc:docMk/>
            <pc:sldMk cId="667657664" sldId="270"/>
            <ac:spMk id="3" creationId="{DDEE8C01-8CE4-0D91-ADE6-1448CECAA8EA}"/>
          </ac:spMkLst>
        </pc:spChg>
        <pc:spChg chg="add mod ord">
          <ac:chgData name="rebecca sauls" userId="b79a03ea356d92fe" providerId="LiveId" clId="{8D212F37-53E2-4F31-92DE-C56FAFDB04CF}" dt="2023-03-09T13:06:50.289" v="9765"/>
          <ac:spMkLst>
            <pc:docMk/>
            <pc:sldMk cId="667657664" sldId="270"/>
            <ac:spMk id="4" creationId="{A7BE7236-E833-C5E3-E56B-0EAB2DC57049}"/>
          </ac:spMkLst>
        </pc:spChg>
        <pc:spChg chg="add mod ord">
          <ac:chgData name="rebecca sauls" userId="b79a03ea356d92fe" providerId="LiveId" clId="{8D212F37-53E2-4F31-92DE-C56FAFDB04CF}" dt="2023-03-09T13:06:50.289" v="9765"/>
          <ac:spMkLst>
            <pc:docMk/>
            <pc:sldMk cId="667657664" sldId="270"/>
            <ac:spMk id="5" creationId="{7D81AEE5-2327-B41F-2038-4B694AFC9E52}"/>
          </ac:spMkLst>
        </pc:spChg>
        <pc:spChg chg="add mod ord">
          <ac:chgData name="rebecca sauls" userId="b79a03ea356d92fe" providerId="LiveId" clId="{8D212F37-53E2-4F31-92DE-C56FAFDB04CF}" dt="2023-03-09T13:06:50.289" v="9765"/>
          <ac:spMkLst>
            <pc:docMk/>
            <pc:sldMk cId="667657664" sldId="270"/>
            <ac:spMk id="6" creationId="{A56042F5-26BC-5374-CC7E-8D45AA120B81}"/>
          </ac:spMkLst>
        </pc:spChg>
        <pc:spChg chg="add mod ord">
          <ac:chgData name="rebecca sauls" userId="b79a03ea356d92fe" providerId="LiveId" clId="{8D212F37-53E2-4F31-92DE-C56FAFDB04CF}" dt="2023-03-09T13:06:50.289" v="9765"/>
          <ac:spMkLst>
            <pc:docMk/>
            <pc:sldMk cId="667657664" sldId="270"/>
            <ac:spMk id="7" creationId="{2BFB0590-6FE3-0809-BFBA-2E3FF3085F3E}"/>
          </ac:spMkLst>
        </pc:spChg>
      </pc:sldChg>
      <pc:sldChg chg="addSp delSp modSp new mod ord modClrScheme chgLayout">
        <pc:chgData name="rebecca sauls" userId="b79a03ea356d92fe" providerId="LiveId" clId="{8D212F37-53E2-4F31-92DE-C56FAFDB04CF}" dt="2023-03-09T15:39:15.525" v="11872"/>
        <pc:sldMkLst>
          <pc:docMk/>
          <pc:sldMk cId="2592925065" sldId="271"/>
        </pc:sldMkLst>
        <pc:spChg chg="mod ord">
          <ac:chgData name="rebecca sauls" userId="b79a03ea356d92fe" providerId="LiveId" clId="{8D212F37-53E2-4F31-92DE-C56FAFDB04CF}" dt="2023-03-09T13:06:50.289" v="9765"/>
          <ac:spMkLst>
            <pc:docMk/>
            <pc:sldMk cId="2592925065" sldId="271"/>
            <ac:spMk id="2" creationId="{ADECE980-940C-AC7E-8102-02F87F9C4A9B}"/>
          </ac:spMkLst>
        </pc:spChg>
        <pc:spChg chg="mod ord">
          <ac:chgData name="rebecca sauls" userId="b79a03ea356d92fe" providerId="LiveId" clId="{8D212F37-53E2-4F31-92DE-C56FAFDB04CF}" dt="2023-03-09T13:33:23.691" v="10116" actId="20577"/>
          <ac:spMkLst>
            <pc:docMk/>
            <pc:sldMk cId="2592925065" sldId="271"/>
            <ac:spMk id="3" creationId="{8B26F665-4980-CF07-5ADE-2EBF597BEF25}"/>
          </ac:spMkLst>
        </pc:spChg>
        <pc:spChg chg="add del mod ord">
          <ac:chgData name="rebecca sauls" userId="b79a03ea356d92fe" providerId="LiveId" clId="{8D212F37-53E2-4F31-92DE-C56FAFDB04CF}" dt="2023-03-09T07:14:05.311" v="7705" actId="700"/>
          <ac:spMkLst>
            <pc:docMk/>
            <pc:sldMk cId="2592925065" sldId="271"/>
            <ac:spMk id="4" creationId="{D21E307D-B2B4-5D4E-B574-DB897F178E39}"/>
          </ac:spMkLst>
        </pc:spChg>
        <pc:spChg chg="add del mod ord">
          <ac:chgData name="rebecca sauls" userId="b79a03ea356d92fe" providerId="LiveId" clId="{8D212F37-53E2-4F31-92DE-C56FAFDB04CF}" dt="2023-03-09T07:14:05.311" v="7705" actId="700"/>
          <ac:spMkLst>
            <pc:docMk/>
            <pc:sldMk cId="2592925065" sldId="271"/>
            <ac:spMk id="5" creationId="{9505CC28-05AC-7F1D-6858-36D029E4747C}"/>
          </ac:spMkLst>
        </pc:spChg>
        <pc:spChg chg="add del mod ord">
          <ac:chgData name="rebecca sauls" userId="b79a03ea356d92fe" providerId="LiveId" clId="{8D212F37-53E2-4F31-92DE-C56FAFDB04CF}" dt="2023-03-09T07:14:05.311" v="7705" actId="700"/>
          <ac:spMkLst>
            <pc:docMk/>
            <pc:sldMk cId="2592925065" sldId="271"/>
            <ac:spMk id="6" creationId="{A5C366EB-A3A2-7FD0-EE46-B7F73E59008B}"/>
          </ac:spMkLst>
        </pc:spChg>
        <pc:picChg chg="add mod">
          <ac:chgData name="rebecca sauls" userId="b79a03ea356d92fe" providerId="LiveId" clId="{8D212F37-53E2-4F31-92DE-C56FAFDB04CF}" dt="2023-03-09T14:51:35.796" v="10675" actId="1076"/>
          <ac:picMkLst>
            <pc:docMk/>
            <pc:sldMk cId="2592925065" sldId="271"/>
            <ac:picMk id="8" creationId="{4CB3CCF7-2741-6134-8B34-3E4AE9FEEF8A}"/>
          </ac:picMkLst>
        </pc:picChg>
      </pc:sldChg>
      <pc:sldChg chg="modSp new mod ord">
        <pc:chgData name="rebecca sauls" userId="b79a03ea356d92fe" providerId="LiveId" clId="{8D212F37-53E2-4F31-92DE-C56FAFDB04CF}" dt="2023-03-09T15:39:15.525" v="11872"/>
        <pc:sldMkLst>
          <pc:docMk/>
          <pc:sldMk cId="2766512377" sldId="272"/>
        </pc:sldMkLst>
        <pc:spChg chg="mod">
          <ac:chgData name="rebecca sauls" userId="b79a03ea356d92fe" providerId="LiveId" clId="{8D212F37-53E2-4F31-92DE-C56FAFDB04CF}" dt="2023-03-09T13:06:50.289" v="9765"/>
          <ac:spMkLst>
            <pc:docMk/>
            <pc:sldMk cId="2766512377" sldId="272"/>
            <ac:spMk id="2" creationId="{5036B06F-2DC3-7FF4-9CD6-7D3A5AB67D43}"/>
          </ac:spMkLst>
        </pc:spChg>
        <pc:spChg chg="mod">
          <ac:chgData name="rebecca sauls" userId="b79a03ea356d92fe" providerId="LiveId" clId="{8D212F37-53E2-4F31-92DE-C56FAFDB04CF}" dt="2023-03-09T13:06:50.289" v="9765"/>
          <ac:spMkLst>
            <pc:docMk/>
            <pc:sldMk cId="2766512377" sldId="272"/>
            <ac:spMk id="3" creationId="{56E33412-EC4F-8230-F776-3521A43FB333}"/>
          </ac:spMkLst>
        </pc:spChg>
      </pc:sldChg>
      <pc:sldChg chg="addSp delSp modSp new mod modClrScheme modAnim chgLayout modNotesTx">
        <pc:chgData name="rebecca sauls" userId="b79a03ea356d92fe" providerId="LiveId" clId="{8D212F37-53E2-4F31-92DE-C56FAFDB04CF}" dt="2023-03-09T13:13:06.082" v="9877"/>
        <pc:sldMkLst>
          <pc:docMk/>
          <pc:sldMk cId="374670654" sldId="273"/>
        </pc:sldMkLst>
        <pc:spChg chg="del">
          <ac:chgData name="rebecca sauls" userId="b79a03ea356d92fe" providerId="LiveId" clId="{8D212F37-53E2-4F31-92DE-C56FAFDB04CF}" dt="2023-03-09T10:20:09.623" v="8250" actId="700"/>
          <ac:spMkLst>
            <pc:docMk/>
            <pc:sldMk cId="374670654" sldId="273"/>
            <ac:spMk id="2" creationId="{72624335-3A4B-670B-27FE-D0307E2A9158}"/>
          </ac:spMkLst>
        </pc:spChg>
        <pc:spChg chg="del">
          <ac:chgData name="rebecca sauls" userId="b79a03ea356d92fe" providerId="LiveId" clId="{8D212F37-53E2-4F31-92DE-C56FAFDB04CF}" dt="2023-03-09T10:20:09.623" v="8250" actId="700"/>
          <ac:spMkLst>
            <pc:docMk/>
            <pc:sldMk cId="374670654" sldId="273"/>
            <ac:spMk id="3" creationId="{D1052BB8-4F92-AB55-9F21-890B9446CC5B}"/>
          </ac:spMkLst>
        </pc:spChg>
        <pc:picChg chg="add mod">
          <ac:chgData name="rebecca sauls" userId="b79a03ea356d92fe" providerId="LiveId" clId="{8D212F37-53E2-4F31-92DE-C56FAFDB04CF}" dt="2023-03-09T10:20:34.548" v="8257" actId="1076"/>
          <ac:picMkLst>
            <pc:docMk/>
            <pc:sldMk cId="374670654" sldId="273"/>
            <ac:picMk id="4" creationId="{256BA07E-AD78-037D-F041-3A877BE90604}"/>
          </ac:picMkLst>
        </pc:picChg>
      </pc:sldChg>
      <pc:sldChg chg="addSp delSp modSp new mod ord modClrScheme modAnim chgLayout">
        <pc:chgData name="rebecca sauls" userId="b79a03ea356d92fe" providerId="LiveId" clId="{8D212F37-53E2-4F31-92DE-C56FAFDB04CF}" dt="2023-03-09T15:46:16.346" v="11936" actId="1076"/>
        <pc:sldMkLst>
          <pc:docMk/>
          <pc:sldMk cId="2991232132" sldId="274"/>
        </pc:sldMkLst>
        <pc:spChg chg="add mod">
          <ac:chgData name="rebecca sauls" userId="b79a03ea356d92fe" providerId="LiveId" clId="{8D212F37-53E2-4F31-92DE-C56FAFDB04CF}" dt="2023-03-09T15:43:13.314" v="11910" actId="5793"/>
          <ac:spMkLst>
            <pc:docMk/>
            <pc:sldMk cId="2991232132" sldId="274"/>
            <ac:spMk id="2" creationId="{32D7DBE7-5B8F-ABC2-B4EC-82811DB8BEFC}"/>
          </ac:spMkLst>
        </pc:spChg>
        <pc:spChg chg="add del mod">
          <ac:chgData name="rebecca sauls" userId="b79a03ea356d92fe" providerId="LiveId" clId="{8D212F37-53E2-4F31-92DE-C56FAFDB04CF}" dt="2023-03-09T15:44:06.792" v="11913" actId="931"/>
          <ac:spMkLst>
            <pc:docMk/>
            <pc:sldMk cId="2991232132" sldId="274"/>
            <ac:spMk id="3" creationId="{BDB3E9B6-3156-1D7B-0F18-A6BAAA84E432}"/>
          </ac:spMkLst>
        </pc:spChg>
        <pc:spChg chg="add mod">
          <ac:chgData name="rebecca sauls" userId="b79a03ea356d92fe" providerId="LiveId" clId="{8D212F37-53E2-4F31-92DE-C56FAFDB04CF}" dt="2023-03-09T15:46:16.346" v="11936" actId="1076"/>
          <ac:spMkLst>
            <pc:docMk/>
            <pc:sldMk cId="2991232132" sldId="274"/>
            <ac:spMk id="4" creationId="{CC0809B5-DFAC-9AEB-0655-8707BB2875CA}"/>
          </ac:spMkLst>
        </pc:spChg>
        <pc:spChg chg="add del mod">
          <ac:chgData name="rebecca sauls" userId="b79a03ea356d92fe" providerId="LiveId" clId="{8D212F37-53E2-4F31-92DE-C56FAFDB04CF}" dt="2023-03-09T15:45:14.896" v="11926"/>
          <ac:spMkLst>
            <pc:docMk/>
            <pc:sldMk cId="2991232132" sldId="274"/>
            <ac:spMk id="8" creationId="{941FB775-828B-01C7-A189-1D1108E10D40}"/>
          </ac:spMkLst>
        </pc:spChg>
        <pc:picChg chg="add del mod">
          <ac:chgData name="rebecca sauls" userId="b79a03ea356d92fe" providerId="LiveId" clId="{8D212F37-53E2-4F31-92DE-C56FAFDB04CF}" dt="2023-03-09T15:44:41.762" v="11924" actId="478"/>
          <ac:picMkLst>
            <pc:docMk/>
            <pc:sldMk cId="2991232132" sldId="274"/>
            <ac:picMk id="6" creationId="{B70079F6-1927-BCD0-168E-B1B394AE7804}"/>
          </ac:picMkLst>
        </pc:picChg>
        <pc:picChg chg="add mod modCrop">
          <ac:chgData name="rebecca sauls" userId="b79a03ea356d92fe" providerId="LiveId" clId="{8D212F37-53E2-4F31-92DE-C56FAFDB04CF}" dt="2023-03-09T15:46:12.058" v="11935" actId="1076"/>
          <ac:picMkLst>
            <pc:docMk/>
            <pc:sldMk cId="2991232132" sldId="274"/>
            <ac:picMk id="9" creationId="{FC4C570F-553D-B361-6FED-961DD8991B2C}"/>
          </ac:picMkLst>
        </pc:picChg>
      </pc:sldChg>
      <pc:sldChg chg="addSp delSp modSp mod ord">
        <pc:chgData name="rebecca sauls" userId="b79a03ea356d92fe" providerId="LiveId" clId="{8D212F37-53E2-4F31-92DE-C56FAFDB04CF}" dt="2023-03-09T15:06:25.548" v="10684" actId="1076"/>
        <pc:sldMkLst>
          <pc:docMk/>
          <pc:sldMk cId="2822917296" sldId="277"/>
        </pc:sldMkLst>
        <pc:spChg chg="del">
          <ac:chgData name="rebecca sauls" userId="b79a03ea356d92fe" providerId="LiveId" clId="{8D212F37-53E2-4F31-92DE-C56FAFDB04CF}" dt="2023-03-09T15:04:19.958" v="10676" actId="478"/>
          <ac:spMkLst>
            <pc:docMk/>
            <pc:sldMk cId="2822917296" sldId="277"/>
            <ac:spMk id="5" creationId="{5750D36F-E32F-4042-BD46-494F92AAC999}"/>
          </ac:spMkLst>
        </pc:spChg>
        <pc:spChg chg="mod">
          <ac:chgData name="rebecca sauls" userId="b79a03ea356d92fe" providerId="LiveId" clId="{8D212F37-53E2-4F31-92DE-C56FAFDB04CF}" dt="2023-03-09T14:21:33.899" v="10563" actId="20577"/>
          <ac:spMkLst>
            <pc:docMk/>
            <pc:sldMk cId="2822917296" sldId="277"/>
            <ac:spMk id="12" creationId="{E2DE25A5-736F-49E1-8422-C18C22C8992D}"/>
          </ac:spMkLst>
        </pc:spChg>
        <pc:spChg chg="del mod">
          <ac:chgData name="rebecca sauls" userId="b79a03ea356d92fe" providerId="LiveId" clId="{8D212F37-53E2-4F31-92DE-C56FAFDB04CF}" dt="2023-03-09T14:21:36.836" v="10564" actId="478"/>
          <ac:spMkLst>
            <pc:docMk/>
            <pc:sldMk cId="2822917296" sldId="277"/>
            <ac:spMk id="13" creationId="{386FC675-B3CB-4FFC-B9E2-86E1E0AC7F78}"/>
          </ac:spMkLst>
        </pc:spChg>
        <pc:picChg chg="add del mod">
          <ac:chgData name="rebecca sauls" userId="b79a03ea356d92fe" providerId="LiveId" clId="{8D212F37-53E2-4F31-92DE-C56FAFDB04CF}" dt="2023-03-09T15:05:35.913" v="10679" actId="478"/>
          <ac:picMkLst>
            <pc:docMk/>
            <pc:sldMk cId="2822917296" sldId="277"/>
            <ac:picMk id="4" creationId="{4546B30B-75FE-5B16-6243-0809C6C853A4}"/>
          </ac:picMkLst>
        </pc:picChg>
        <pc:picChg chg="add del mod">
          <ac:chgData name="rebecca sauls" userId="b79a03ea356d92fe" providerId="LiveId" clId="{8D212F37-53E2-4F31-92DE-C56FAFDB04CF}" dt="2023-03-09T15:05:35.913" v="10679" actId="478"/>
          <ac:picMkLst>
            <pc:docMk/>
            <pc:sldMk cId="2822917296" sldId="277"/>
            <ac:picMk id="7" creationId="{52BCE598-26FA-FA1B-A147-8C14F4688F62}"/>
          </ac:picMkLst>
        </pc:picChg>
        <pc:picChg chg="add mod modCrop">
          <ac:chgData name="rebecca sauls" userId="b79a03ea356d92fe" providerId="LiveId" clId="{8D212F37-53E2-4F31-92DE-C56FAFDB04CF}" dt="2023-03-09T15:06:25.548" v="10684" actId="1076"/>
          <ac:picMkLst>
            <pc:docMk/>
            <pc:sldMk cId="2822917296" sldId="277"/>
            <ac:picMk id="9" creationId="{B31D2603-1CB5-5120-1265-F022AA32C790}"/>
          </ac:picMkLst>
        </pc:picChg>
      </pc:sldChg>
      <pc:sldChg chg="delSp modSp mod">
        <pc:chgData name="rebecca sauls" userId="b79a03ea356d92fe" providerId="LiveId" clId="{8D212F37-53E2-4F31-92DE-C56FAFDB04CF}" dt="2023-03-09T14:07:25.404" v="10232" actId="207"/>
        <pc:sldMkLst>
          <pc:docMk/>
          <pc:sldMk cId="3729557885" sldId="281"/>
        </pc:sldMkLst>
        <pc:spChg chg="del mod">
          <ac:chgData name="rebecca sauls" userId="b79a03ea356d92fe" providerId="LiveId" clId="{8D212F37-53E2-4F31-92DE-C56FAFDB04CF}" dt="2023-03-09T14:05:36.245" v="10214" actId="478"/>
          <ac:spMkLst>
            <pc:docMk/>
            <pc:sldMk cId="3729557885" sldId="281"/>
            <ac:spMk id="5" creationId="{5750D36F-E32F-4042-BD46-494F92AAC999}"/>
          </ac:spMkLst>
        </pc:spChg>
        <pc:spChg chg="mod">
          <ac:chgData name="rebecca sauls" userId="b79a03ea356d92fe" providerId="LiveId" clId="{8D212F37-53E2-4F31-92DE-C56FAFDB04CF}" dt="2023-03-09T14:05:42.795" v="10215" actId="207"/>
          <ac:spMkLst>
            <pc:docMk/>
            <pc:sldMk cId="3729557885" sldId="281"/>
            <ac:spMk id="25" creationId="{EAA99864-5561-42E2-A039-3983D3B4CE91}"/>
          </ac:spMkLst>
        </pc:spChg>
        <pc:spChg chg="mod">
          <ac:chgData name="rebecca sauls" userId="b79a03ea356d92fe" providerId="LiveId" clId="{8D212F37-53E2-4F31-92DE-C56FAFDB04CF}" dt="2023-03-09T14:05:48.319" v="10216" actId="207"/>
          <ac:spMkLst>
            <pc:docMk/>
            <pc:sldMk cId="3729557885" sldId="281"/>
            <ac:spMk id="26" creationId="{97440434-6F28-4B0F-ADB1-BC33552411BF}"/>
          </ac:spMkLst>
        </pc:spChg>
        <pc:spChg chg="mod">
          <ac:chgData name="rebecca sauls" userId="b79a03ea356d92fe" providerId="LiveId" clId="{8D212F37-53E2-4F31-92DE-C56FAFDB04CF}" dt="2023-03-09T14:05:54.267" v="10217" actId="207"/>
          <ac:spMkLst>
            <pc:docMk/>
            <pc:sldMk cId="3729557885" sldId="281"/>
            <ac:spMk id="27" creationId="{51027CEF-CD06-4F36-8112-1EF8412BCA02}"/>
          </ac:spMkLst>
        </pc:spChg>
        <pc:spChg chg="mod">
          <ac:chgData name="rebecca sauls" userId="b79a03ea356d92fe" providerId="LiveId" clId="{8D212F37-53E2-4F31-92DE-C56FAFDB04CF}" dt="2023-03-09T14:06:00.061" v="10218" actId="207"/>
          <ac:spMkLst>
            <pc:docMk/>
            <pc:sldMk cId="3729557885" sldId="281"/>
            <ac:spMk id="28" creationId="{B05170A1-9590-4D57-9D19-E0AF498E7282}"/>
          </ac:spMkLst>
        </pc:spChg>
        <pc:spChg chg="mod">
          <ac:chgData name="rebecca sauls" userId="b79a03ea356d92fe" providerId="LiveId" clId="{8D212F37-53E2-4F31-92DE-C56FAFDB04CF}" dt="2023-03-09T14:06:05.184" v="10220" actId="207"/>
          <ac:spMkLst>
            <pc:docMk/>
            <pc:sldMk cId="3729557885" sldId="281"/>
            <ac:spMk id="29" creationId="{8A7A5FBF-A8FE-426B-ACA6-EC49872ECCFC}"/>
          </ac:spMkLst>
        </pc:spChg>
        <pc:spChg chg="mod">
          <ac:chgData name="rebecca sauls" userId="b79a03ea356d92fe" providerId="LiveId" clId="{8D212F37-53E2-4F31-92DE-C56FAFDB04CF}" dt="2023-03-09T14:06:10.516" v="10221" actId="207"/>
          <ac:spMkLst>
            <pc:docMk/>
            <pc:sldMk cId="3729557885" sldId="281"/>
            <ac:spMk id="30" creationId="{1F12D480-5BD3-4546-A942-C3295C9744DB}"/>
          </ac:spMkLst>
        </pc:spChg>
        <pc:spChg chg="mod">
          <ac:chgData name="rebecca sauls" userId="b79a03ea356d92fe" providerId="LiveId" clId="{8D212F37-53E2-4F31-92DE-C56FAFDB04CF}" dt="2023-03-09T14:07:04.616" v="10229" actId="207"/>
          <ac:spMkLst>
            <pc:docMk/>
            <pc:sldMk cId="3729557885" sldId="281"/>
            <ac:spMk id="31" creationId="{DD4D0F76-9E7C-4A17-A3CC-D589DB5E9499}"/>
          </ac:spMkLst>
        </pc:spChg>
        <pc:spChg chg="mod">
          <ac:chgData name="rebecca sauls" userId="b79a03ea356d92fe" providerId="LiveId" clId="{8D212F37-53E2-4F31-92DE-C56FAFDB04CF}" dt="2023-03-09T14:06:24" v="10223" actId="207"/>
          <ac:spMkLst>
            <pc:docMk/>
            <pc:sldMk cId="3729557885" sldId="281"/>
            <ac:spMk id="32" creationId="{EBDD9D99-4B05-493A-A45D-3F3EC8380F7E}"/>
          </ac:spMkLst>
        </pc:spChg>
        <pc:spChg chg="mod">
          <ac:chgData name="rebecca sauls" userId="b79a03ea356d92fe" providerId="LiveId" clId="{8D212F37-53E2-4F31-92DE-C56FAFDB04CF}" dt="2023-03-09T14:07:25.404" v="10232" actId="207"/>
          <ac:spMkLst>
            <pc:docMk/>
            <pc:sldMk cId="3729557885" sldId="281"/>
            <ac:spMk id="33" creationId="{5E7D5E2A-762C-41DC-9915-40718D551CB1}"/>
          </ac:spMkLst>
        </pc:spChg>
        <pc:spChg chg="mod">
          <ac:chgData name="rebecca sauls" userId="b79a03ea356d92fe" providerId="LiveId" clId="{8D212F37-53E2-4F31-92DE-C56FAFDB04CF}" dt="2023-03-09T14:07:19.187" v="10231" actId="207"/>
          <ac:spMkLst>
            <pc:docMk/>
            <pc:sldMk cId="3729557885" sldId="281"/>
            <ac:spMk id="34" creationId="{BA63F498-262C-4913-982A-F0F33984C21A}"/>
          </ac:spMkLst>
        </pc:spChg>
        <pc:spChg chg="mod">
          <ac:chgData name="rebecca sauls" userId="b79a03ea356d92fe" providerId="LiveId" clId="{8D212F37-53E2-4F31-92DE-C56FAFDB04CF}" dt="2023-03-09T14:07:09.425" v="10230" actId="207"/>
          <ac:spMkLst>
            <pc:docMk/>
            <pc:sldMk cId="3729557885" sldId="281"/>
            <ac:spMk id="35" creationId="{6E1F4908-E884-4E5F-BACE-42040EE0E068}"/>
          </ac:spMkLst>
        </pc:spChg>
      </pc:sldChg>
      <pc:sldChg chg="modSp mod ord">
        <pc:chgData name="rebecca sauls" userId="b79a03ea356d92fe" providerId="LiveId" clId="{8D212F37-53E2-4F31-92DE-C56FAFDB04CF}" dt="2023-03-09T14:08:17.082" v="10239"/>
        <pc:sldMkLst>
          <pc:docMk/>
          <pc:sldMk cId="2612203521" sldId="282"/>
        </pc:sldMkLst>
        <pc:spChg chg="mod">
          <ac:chgData name="rebecca sauls" userId="b79a03ea356d92fe" providerId="LiveId" clId="{8D212F37-53E2-4F31-92DE-C56FAFDB04CF}" dt="2023-03-09T14:07:36.133" v="10233" actId="207"/>
          <ac:spMkLst>
            <pc:docMk/>
            <pc:sldMk cId="2612203521" sldId="282"/>
            <ac:spMk id="16" creationId="{2F3D659E-17EE-4B7F-ABE1-E6D7BE661DB4}"/>
          </ac:spMkLst>
        </pc:spChg>
        <pc:spChg chg="mod">
          <ac:chgData name="rebecca sauls" userId="b79a03ea356d92fe" providerId="LiveId" clId="{8D212F37-53E2-4F31-92DE-C56FAFDB04CF}" dt="2023-03-09T14:07:49.404" v="10234" actId="207"/>
          <ac:spMkLst>
            <pc:docMk/>
            <pc:sldMk cId="2612203521" sldId="282"/>
            <ac:spMk id="18" creationId="{453B71E3-12F5-4EAC-8C05-DAE6B9AA5E02}"/>
          </ac:spMkLst>
        </pc:spChg>
        <pc:spChg chg="mod">
          <ac:chgData name="rebecca sauls" userId="b79a03ea356d92fe" providerId="LiveId" clId="{8D212F37-53E2-4F31-92DE-C56FAFDB04CF}" dt="2023-03-09T14:07:54.970" v="10235" actId="207"/>
          <ac:spMkLst>
            <pc:docMk/>
            <pc:sldMk cId="2612203521" sldId="282"/>
            <ac:spMk id="19" creationId="{24A574AD-5944-430D-8633-919EA8443E56}"/>
          </ac:spMkLst>
        </pc:spChg>
        <pc:spChg chg="mod">
          <ac:chgData name="rebecca sauls" userId="b79a03ea356d92fe" providerId="LiveId" clId="{8D212F37-53E2-4F31-92DE-C56FAFDB04CF}" dt="2023-03-09T14:08:06.938" v="10236" actId="207"/>
          <ac:spMkLst>
            <pc:docMk/>
            <pc:sldMk cId="2612203521" sldId="282"/>
            <ac:spMk id="21" creationId="{5C635F0B-A535-4A73-93E8-CFAF734DF769}"/>
          </ac:spMkLst>
        </pc:spChg>
      </pc:sldChg>
      <pc:sldChg chg="modSp mod">
        <pc:chgData name="rebecca sauls" userId="b79a03ea356d92fe" providerId="LiveId" clId="{8D212F37-53E2-4F31-92DE-C56FAFDB04CF}" dt="2023-03-09T14:11:33.550" v="10298" actId="5793"/>
        <pc:sldMkLst>
          <pc:docMk/>
          <pc:sldMk cId="2797543186" sldId="283"/>
        </pc:sldMkLst>
        <pc:spChg chg="mod">
          <ac:chgData name="rebecca sauls" userId="b79a03ea356d92fe" providerId="LiveId" clId="{8D212F37-53E2-4F31-92DE-C56FAFDB04CF}" dt="2023-03-09T14:11:02.728" v="10293" actId="207"/>
          <ac:spMkLst>
            <pc:docMk/>
            <pc:sldMk cId="2797543186" sldId="283"/>
            <ac:spMk id="10" creationId="{AEA253B1-6910-432B-90B7-D3643071E2BA}"/>
          </ac:spMkLst>
        </pc:spChg>
        <pc:spChg chg="mod">
          <ac:chgData name="rebecca sauls" userId="b79a03ea356d92fe" providerId="LiveId" clId="{8D212F37-53E2-4F31-92DE-C56FAFDB04CF}" dt="2023-03-09T14:11:19.496" v="10295" actId="207"/>
          <ac:spMkLst>
            <pc:docMk/>
            <pc:sldMk cId="2797543186" sldId="283"/>
            <ac:spMk id="11" creationId="{05927C6C-0F32-4600-928A-B6F49CCE2C30}"/>
          </ac:spMkLst>
        </pc:spChg>
        <pc:spChg chg="mod">
          <ac:chgData name="rebecca sauls" userId="b79a03ea356d92fe" providerId="LiveId" clId="{8D212F37-53E2-4F31-92DE-C56FAFDB04CF}" dt="2023-03-09T14:11:10.301" v="10294" actId="207"/>
          <ac:spMkLst>
            <pc:docMk/>
            <pc:sldMk cId="2797543186" sldId="283"/>
            <ac:spMk id="18" creationId="{453B71E3-12F5-4EAC-8C05-DAE6B9AA5E02}"/>
          </ac:spMkLst>
        </pc:spChg>
        <pc:spChg chg="mod">
          <ac:chgData name="rebecca sauls" userId="b79a03ea356d92fe" providerId="LiveId" clId="{8D212F37-53E2-4F31-92DE-C56FAFDB04CF}" dt="2023-03-09T14:11:33.550" v="10298" actId="5793"/>
          <ac:spMkLst>
            <pc:docMk/>
            <pc:sldMk cId="2797543186" sldId="283"/>
            <ac:spMk id="21" creationId="{5C635F0B-A535-4A73-93E8-CFAF734DF769}"/>
          </ac:spMkLst>
        </pc:spChg>
      </pc:sldChg>
      <pc:sldChg chg="del">
        <pc:chgData name="rebecca sauls" userId="b79a03ea356d92fe" providerId="LiveId" clId="{8D212F37-53E2-4F31-92DE-C56FAFDB04CF}" dt="2023-03-09T14:08:19.433" v="10240" actId="47"/>
        <pc:sldMkLst>
          <pc:docMk/>
          <pc:sldMk cId="1219417002" sldId="284"/>
        </pc:sldMkLst>
      </pc:sldChg>
      <pc:sldChg chg="del">
        <pc:chgData name="rebecca sauls" userId="b79a03ea356d92fe" providerId="LiveId" clId="{8D212F37-53E2-4F31-92DE-C56FAFDB04CF}" dt="2023-03-09T14:08:32.958" v="10244" actId="47"/>
        <pc:sldMkLst>
          <pc:docMk/>
          <pc:sldMk cId="3539753090" sldId="285"/>
        </pc:sldMkLst>
      </pc:sldChg>
      <pc:sldChg chg="modSp mod">
        <pc:chgData name="rebecca sauls" userId="b79a03ea356d92fe" providerId="LiveId" clId="{8D212F37-53E2-4F31-92DE-C56FAFDB04CF}" dt="2023-03-09T14:13:30.414" v="10402" actId="1076"/>
        <pc:sldMkLst>
          <pc:docMk/>
          <pc:sldMk cId="2082153023" sldId="286"/>
        </pc:sldMkLst>
        <pc:spChg chg="mod">
          <ac:chgData name="rebecca sauls" userId="b79a03ea356d92fe" providerId="LiveId" clId="{8D212F37-53E2-4F31-92DE-C56FAFDB04CF}" dt="2023-03-09T14:11:50.298" v="10300" actId="207"/>
          <ac:spMkLst>
            <pc:docMk/>
            <pc:sldMk cId="2082153023" sldId="286"/>
            <ac:spMk id="10" creationId="{EA226FC1-40BE-4979-A4D7-69C7B515FF38}"/>
          </ac:spMkLst>
        </pc:spChg>
        <pc:spChg chg="mod">
          <ac:chgData name="rebecca sauls" userId="b79a03ea356d92fe" providerId="LiveId" clId="{8D212F37-53E2-4F31-92DE-C56FAFDB04CF}" dt="2023-03-09T14:13:08.296" v="10399" actId="207"/>
          <ac:spMkLst>
            <pc:docMk/>
            <pc:sldMk cId="2082153023" sldId="286"/>
            <ac:spMk id="11" creationId="{AA1F92F3-A1B3-4221-B556-D8A4F0DB9919}"/>
          </ac:spMkLst>
        </pc:spChg>
        <pc:spChg chg="mod">
          <ac:chgData name="rebecca sauls" userId="b79a03ea356d92fe" providerId="LiveId" clId="{8D212F37-53E2-4F31-92DE-C56FAFDB04CF}" dt="2023-03-09T14:13:30.414" v="10402" actId="1076"/>
          <ac:spMkLst>
            <pc:docMk/>
            <pc:sldMk cId="2082153023" sldId="286"/>
            <ac:spMk id="13" creationId="{5B0D68FF-AD22-4DFB-AF7B-415838BB86E0}"/>
          </ac:spMkLst>
        </pc:spChg>
        <pc:spChg chg="mod">
          <ac:chgData name="rebecca sauls" userId="b79a03ea356d92fe" providerId="LiveId" clId="{8D212F37-53E2-4F31-92DE-C56FAFDB04CF}" dt="2023-03-09T14:13:02.136" v="10398" actId="207"/>
          <ac:spMkLst>
            <pc:docMk/>
            <pc:sldMk cId="2082153023" sldId="286"/>
            <ac:spMk id="18" creationId="{453B71E3-12F5-4EAC-8C05-DAE6B9AA5E02}"/>
          </ac:spMkLst>
        </pc:spChg>
      </pc:sldChg>
      <pc:sldChg chg="modSp del mod">
        <pc:chgData name="rebecca sauls" userId="b79a03ea356d92fe" providerId="LiveId" clId="{8D212F37-53E2-4F31-92DE-C56FAFDB04CF}" dt="2023-03-09T15:31:39.333" v="11712" actId="2696"/>
        <pc:sldMkLst>
          <pc:docMk/>
          <pc:sldMk cId="3740491471" sldId="333"/>
        </pc:sldMkLst>
        <pc:spChg chg="mod">
          <ac:chgData name="rebecca sauls" userId="b79a03ea356d92fe" providerId="LiveId" clId="{8D212F37-53E2-4F31-92DE-C56FAFDB04CF}" dt="2023-03-09T15:09:35.275" v="10725" actId="122"/>
          <ac:spMkLst>
            <pc:docMk/>
            <pc:sldMk cId="3740491471" sldId="333"/>
            <ac:spMk id="7" creationId="{A8E88C4B-ED04-4953-85BD-B07FF3A023CC}"/>
          </ac:spMkLst>
        </pc:spChg>
        <pc:spChg chg="mod">
          <ac:chgData name="rebecca sauls" userId="b79a03ea356d92fe" providerId="LiveId" clId="{8D212F37-53E2-4F31-92DE-C56FAFDB04CF}" dt="2023-03-09T15:30:42.291" v="11709" actId="1076"/>
          <ac:spMkLst>
            <pc:docMk/>
            <pc:sldMk cId="3740491471" sldId="333"/>
            <ac:spMk id="9" creationId="{31EE7A6B-31FC-57F1-0E08-629A2006F0CB}"/>
          </ac:spMkLst>
        </pc:spChg>
        <pc:spChg chg="mod">
          <ac:chgData name="rebecca sauls" userId="b79a03ea356d92fe" providerId="LiveId" clId="{8D212F37-53E2-4F31-92DE-C56FAFDB04CF}" dt="2023-03-09T15:31:11.527" v="11711" actId="6549"/>
          <ac:spMkLst>
            <pc:docMk/>
            <pc:sldMk cId="3740491471" sldId="333"/>
            <ac:spMk id="11" creationId="{A771B4BE-122F-29E7-DBBE-935CC4CCBDE5}"/>
          </ac:spMkLst>
        </pc:spChg>
        <pc:picChg chg="mod">
          <ac:chgData name="rebecca sauls" userId="b79a03ea356d92fe" providerId="LiveId" clId="{8D212F37-53E2-4F31-92DE-C56FAFDB04CF}" dt="2023-03-09T15:30:44.249" v="11710" actId="1076"/>
          <ac:picMkLst>
            <pc:docMk/>
            <pc:sldMk cId="3740491471" sldId="333"/>
            <ac:picMk id="8" creationId="{6050A050-0B92-4F2B-2607-4E93C142D3A6}"/>
          </ac:picMkLst>
        </pc:picChg>
      </pc:sldChg>
      <pc:sldChg chg="delSp modSp mod ord modNotesTx">
        <pc:chgData name="rebecca sauls" userId="b79a03ea356d92fe" providerId="LiveId" clId="{8D212F37-53E2-4F31-92DE-C56FAFDB04CF}" dt="2023-03-09T15:37:48.283" v="11868" actId="1076"/>
        <pc:sldMkLst>
          <pc:docMk/>
          <pc:sldMk cId="3550448574" sldId="353"/>
        </pc:sldMkLst>
        <pc:spChg chg="mod">
          <ac:chgData name="rebecca sauls" userId="b79a03ea356d92fe" providerId="LiveId" clId="{8D212F37-53E2-4F31-92DE-C56FAFDB04CF}" dt="2023-03-09T15:37:42.771" v="11867" actId="1076"/>
          <ac:spMkLst>
            <pc:docMk/>
            <pc:sldMk cId="3550448574" sldId="353"/>
            <ac:spMk id="2" creationId="{DCD4F167-2580-D670-09A4-31E304867F6E}"/>
          </ac:spMkLst>
        </pc:spChg>
        <pc:spChg chg="mod">
          <ac:chgData name="rebecca sauls" userId="b79a03ea356d92fe" providerId="LiveId" clId="{8D212F37-53E2-4F31-92DE-C56FAFDB04CF}" dt="2023-03-09T13:06:50.289" v="9765"/>
          <ac:spMkLst>
            <pc:docMk/>
            <pc:sldMk cId="3550448574" sldId="353"/>
            <ac:spMk id="3" creationId="{F88D08C7-CC1A-31D6-5D56-B089BB236308}"/>
          </ac:spMkLst>
        </pc:spChg>
        <pc:spChg chg="mod">
          <ac:chgData name="rebecca sauls" userId="b79a03ea356d92fe" providerId="LiveId" clId="{8D212F37-53E2-4F31-92DE-C56FAFDB04CF}" dt="2023-03-09T15:37:48.283" v="11868" actId="1076"/>
          <ac:spMkLst>
            <pc:docMk/>
            <pc:sldMk cId="3550448574" sldId="353"/>
            <ac:spMk id="5" creationId="{F6950DE8-CDA9-CBBA-8F4A-2683578ABAE8}"/>
          </ac:spMkLst>
        </pc:spChg>
        <pc:spChg chg="mod">
          <ac:chgData name="rebecca sauls" userId="b79a03ea356d92fe" providerId="LiveId" clId="{8D212F37-53E2-4F31-92DE-C56FAFDB04CF}" dt="2023-03-09T11:09:18.313" v="9128" actId="14100"/>
          <ac:spMkLst>
            <pc:docMk/>
            <pc:sldMk cId="3550448574" sldId="353"/>
            <ac:spMk id="6" creationId="{E118821E-986B-CCFC-A001-EB87EC2E47C2}"/>
          </ac:spMkLst>
        </pc:spChg>
        <pc:spChg chg="del">
          <ac:chgData name="rebecca sauls" userId="b79a03ea356d92fe" providerId="LiveId" clId="{8D212F37-53E2-4F31-92DE-C56FAFDB04CF}" dt="2023-03-09T11:06:45.989" v="9109" actId="478"/>
          <ac:spMkLst>
            <pc:docMk/>
            <pc:sldMk cId="3550448574" sldId="353"/>
            <ac:spMk id="8" creationId="{C7CA059C-498D-C746-E1EA-989D86076A00}"/>
          </ac:spMkLst>
        </pc:spChg>
      </pc:sldChg>
      <pc:sldChg chg="add ord">
        <pc:chgData name="rebecca sauls" userId="b79a03ea356d92fe" providerId="LiveId" clId="{8D212F37-53E2-4F31-92DE-C56FAFDB04CF}" dt="2023-03-09T14:48:36.615" v="10640"/>
        <pc:sldMkLst>
          <pc:docMk/>
          <pc:sldMk cId="484543405" sldId="354"/>
        </pc:sldMkLst>
      </pc:sldChg>
      <pc:sldChg chg="addSp modSp new mod modClrScheme chgLayout modNotesTx">
        <pc:chgData name="rebecca sauls" userId="b79a03ea356d92fe" providerId="LiveId" clId="{8D212F37-53E2-4F31-92DE-C56FAFDB04CF}" dt="2023-03-09T15:42:47.210" v="11904" actId="20577"/>
        <pc:sldMkLst>
          <pc:docMk/>
          <pc:sldMk cId="466348779" sldId="355"/>
        </pc:sldMkLst>
        <pc:spChg chg="add mod">
          <ac:chgData name="rebecca sauls" userId="b79a03ea356d92fe" providerId="LiveId" clId="{8D212F37-53E2-4F31-92DE-C56FAFDB04CF}" dt="2023-03-09T13:06:50.289" v="9765"/>
          <ac:spMkLst>
            <pc:docMk/>
            <pc:sldMk cId="466348779" sldId="355"/>
            <ac:spMk id="2" creationId="{44180FF6-8B4A-1F0C-807A-793A3A701DA9}"/>
          </ac:spMkLst>
        </pc:spChg>
        <pc:spChg chg="add mod">
          <ac:chgData name="rebecca sauls" userId="b79a03ea356d92fe" providerId="LiveId" clId="{8D212F37-53E2-4F31-92DE-C56FAFDB04CF}" dt="2023-03-09T15:42:47.210" v="11904" actId="20577"/>
          <ac:spMkLst>
            <pc:docMk/>
            <pc:sldMk cId="466348779" sldId="355"/>
            <ac:spMk id="3" creationId="{8311C2FB-2602-D030-9D33-6B783D72F18A}"/>
          </ac:spMkLst>
        </pc:spChg>
      </pc:sldChg>
      <pc:sldChg chg="addSp delSp modSp new add del mod ord modAnim">
        <pc:chgData name="rebecca sauls" userId="b79a03ea356d92fe" providerId="LiveId" clId="{8D212F37-53E2-4F31-92DE-C56FAFDB04CF}" dt="2023-03-09T15:46:33.660" v="11940" actId="47"/>
        <pc:sldMkLst>
          <pc:docMk/>
          <pc:sldMk cId="3946757901" sldId="356"/>
        </pc:sldMkLst>
        <pc:spChg chg="mod">
          <ac:chgData name="rebecca sauls" userId="b79a03ea356d92fe" providerId="LiveId" clId="{8D212F37-53E2-4F31-92DE-C56FAFDB04CF}" dt="2023-03-09T13:24:46.763" v="9936" actId="313"/>
          <ac:spMkLst>
            <pc:docMk/>
            <pc:sldMk cId="3946757901" sldId="356"/>
            <ac:spMk id="2" creationId="{C7C3090F-30BB-F22F-4A25-3C95F25CD08B}"/>
          </ac:spMkLst>
        </pc:spChg>
        <pc:spChg chg="del">
          <ac:chgData name="rebecca sauls" userId="b79a03ea356d92fe" providerId="LiveId" clId="{8D212F37-53E2-4F31-92DE-C56FAFDB04CF}" dt="2023-03-09T11:28:49.066" v="9162"/>
          <ac:spMkLst>
            <pc:docMk/>
            <pc:sldMk cId="3946757901" sldId="356"/>
            <ac:spMk id="3" creationId="{34807146-2BD0-044C-3459-EEE5D3C10E0B}"/>
          </ac:spMkLst>
        </pc:spChg>
        <pc:picChg chg="add mod">
          <ac:chgData name="rebecca sauls" userId="b79a03ea356d92fe" providerId="LiveId" clId="{8D212F37-53E2-4F31-92DE-C56FAFDB04CF}" dt="2023-03-09T13:14:05.094" v="9885" actId="1076"/>
          <ac:picMkLst>
            <pc:docMk/>
            <pc:sldMk cId="3946757901" sldId="356"/>
            <ac:picMk id="4" creationId="{C25DA3FB-A2FA-6DCE-0A44-1D7FDF8747DA}"/>
          </ac:picMkLst>
        </pc:picChg>
      </pc:sldChg>
      <pc:sldChg chg="addSp delSp modSp new mod ord modClrScheme modAnim chgLayout">
        <pc:chgData name="rebecca sauls" userId="b79a03ea356d92fe" providerId="LiveId" clId="{8D212F37-53E2-4F31-92DE-C56FAFDB04CF}" dt="2023-03-09T14:50:03.965" v="10667"/>
        <pc:sldMkLst>
          <pc:docMk/>
          <pc:sldMk cId="1222047156" sldId="357"/>
        </pc:sldMkLst>
        <pc:spChg chg="del mod ord">
          <ac:chgData name="rebecca sauls" userId="b79a03ea356d92fe" providerId="LiveId" clId="{8D212F37-53E2-4F31-92DE-C56FAFDB04CF}" dt="2023-03-09T13:42:43.952" v="10119" actId="700"/>
          <ac:spMkLst>
            <pc:docMk/>
            <pc:sldMk cId="1222047156" sldId="357"/>
            <ac:spMk id="2" creationId="{22F671A2-4A71-7682-F428-38F7838C91CC}"/>
          </ac:spMkLst>
        </pc:spChg>
        <pc:spChg chg="del">
          <ac:chgData name="rebecca sauls" userId="b79a03ea356d92fe" providerId="LiveId" clId="{8D212F37-53E2-4F31-92DE-C56FAFDB04CF}" dt="2023-03-09T13:42:32.611" v="10118"/>
          <ac:spMkLst>
            <pc:docMk/>
            <pc:sldMk cId="1222047156" sldId="357"/>
            <ac:spMk id="3" creationId="{50F2E98B-0043-58B2-F9B1-3DA4E32ABB2A}"/>
          </ac:spMkLst>
        </pc:spChg>
        <pc:spChg chg="add del mod ord">
          <ac:chgData name="rebecca sauls" userId="b79a03ea356d92fe" providerId="LiveId" clId="{8D212F37-53E2-4F31-92DE-C56FAFDB04CF}" dt="2023-03-09T13:42:56.440" v="10122" actId="478"/>
          <ac:spMkLst>
            <pc:docMk/>
            <pc:sldMk cId="1222047156" sldId="357"/>
            <ac:spMk id="5" creationId="{95194C4F-5726-CEB6-F010-A3103D92B225}"/>
          </ac:spMkLst>
        </pc:spChg>
        <pc:spChg chg="add del mod ord">
          <ac:chgData name="rebecca sauls" userId="b79a03ea356d92fe" providerId="LiveId" clId="{8D212F37-53E2-4F31-92DE-C56FAFDB04CF}" dt="2023-03-09T13:42:53.480" v="10120" actId="478"/>
          <ac:spMkLst>
            <pc:docMk/>
            <pc:sldMk cId="1222047156" sldId="357"/>
            <ac:spMk id="6" creationId="{EC9A6DD4-F7DC-9460-CEC8-A975F8927A8D}"/>
          </ac:spMkLst>
        </pc:spChg>
        <pc:picChg chg="add mod ord">
          <ac:chgData name="rebecca sauls" userId="b79a03ea356d92fe" providerId="LiveId" clId="{8D212F37-53E2-4F31-92DE-C56FAFDB04CF}" dt="2023-03-09T13:43:24.991" v="10126" actId="1076"/>
          <ac:picMkLst>
            <pc:docMk/>
            <pc:sldMk cId="1222047156" sldId="357"/>
            <ac:picMk id="4" creationId="{1F9584A6-CDF8-EB7C-3EA8-B19D12456D1A}"/>
          </ac:picMkLst>
        </pc:picChg>
      </pc:sldChg>
      <pc:sldChg chg="add del">
        <pc:chgData name="rebecca sauls" userId="b79a03ea356d92fe" providerId="LiveId" clId="{8D212F37-53E2-4F31-92DE-C56FAFDB04CF}" dt="2023-03-09T13:30:53.155" v="10015" actId="47"/>
        <pc:sldMkLst>
          <pc:docMk/>
          <pc:sldMk cId="3914604694" sldId="357"/>
        </pc:sldMkLst>
      </pc:sldChg>
      <pc:sldChg chg="addSp delSp modSp new mod modClrScheme chgLayout">
        <pc:chgData name="rebecca sauls" userId="b79a03ea356d92fe" providerId="LiveId" clId="{8D212F37-53E2-4F31-92DE-C56FAFDB04CF}" dt="2023-03-09T14:18:43.588" v="10422" actId="20577"/>
        <pc:sldMkLst>
          <pc:docMk/>
          <pc:sldMk cId="2567589016" sldId="358"/>
        </pc:sldMkLst>
        <pc:spChg chg="del mod ord">
          <ac:chgData name="rebecca sauls" userId="b79a03ea356d92fe" providerId="LiveId" clId="{8D212F37-53E2-4F31-92DE-C56FAFDB04CF}" dt="2023-03-09T13:45:07.249" v="10132" actId="700"/>
          <ac:spMkLst>
            <pc:docMk/>
            <pc:sldMk cId="2567589016" sldId="358"/>
            <ac:spMk id="2" creationId="{1E5A384C-1FE9-E22B-2B96-80237FCCF139}"/>
          </ac:spMkLst>
        </pc:spChg>
        <pc:spChg chg="del mod ord">
          <ac:chgData name="rebecca sauls" userId="b79a03ea356d92fe" providerId="LiveId" clId="{8D212F37-53E2-4F31-92DE-C56FAFDB04CF}" dt="2023-03-09T13:45:07.249" v="10132" actId="700"/>
          <ac:spMkLst>
            <pc:docMk/>
            <pc:sldMk cId="2567589016" sldId="358"/>
            <ac:spMk id="3" creationId="{1B139A97-C4B6-4D14-DA3D-8D5780088225}"/>
          </ac:spMkLst>
        </pc:spChg>
        <pc:spChg chg="add mod ord">
          <ac:chgData name="rebecca sauls" userId="b79a03ea356d92fe" providerId="LiveId" clId="{8D212F37-53E2-4F31-92DE-C56FAFDB04CF}" dt="2023-03-09T14:18:43.588" v="10422" actId="20577"/>
          <ac:spMkLst>
            <pc:docMk/>
            <pc:sldMk cId="2567589016" sldId="358"/>
            <ac:spMk id="4" creationId="{E5F44678-E3D1-3349-CE7A-15B4CCE6C3BD}"/>
          </ac:spMkLst>
        </pc:spChg>
        <pc:spChg chg="add del mod ord">
          <ac:chgData name="rebecca sauls" userId="b79a03ea356d92fe" providerId="LiveId" clId="{8D212F37-53E2-4F31-92DE-C56FAFDB04CF}" dt="2023-03-09T14:18:33.811" v="10407" actId="700"/>
          <ac:spMkLst>
            <pc:docMk/>
            <pc:sldMk cId="2567589016" sldId="358"/>
            <ac:spMk id="5" creationId="{40F00312-4573-8224-EA57-FBDB8F200385}"/>
          </ac:spMkLst>
        </pc:spChg>
        <pc:spChg chg="add del mod ord">
          <ac:chgData name="rebecca sauls" userId="b79a03ea356d92fe" providerId="LiveId" clId="{8D212F37-53E2-4F31-92DE-C56FAFDB04CF}" dt="2023-03-09T14:18:33.811" v="10407" actId="700"/>
          <ac:spMkLst>
            <pc:docMk/>
            <pc:sldMk cId="2567589016" sldId="358"/>
            <ac:spMk id="6" creationId="{FF8BFCE5-4B07-C503-DDC1-96F494E61457}"/>
          </ac:spMkLst>
        </pc:spChg>
        <pc:spChg chg="add del mod ord">
          <ac:chgData name="rebecca sauls" userId="b79a03ea356d92fe" providerId="LiveId" clId="{8D212F37-53E2-4F31-92DE-C56FAFDB04CF}" dt="2023-03-09T14:18:33.811" v="10407" actId="700"/>
          <ac:spMkLst>
            <pc:docMk/>
            <pc:sldMk cId="2567589016" sldId="358"/>
            <ac:spMk id="7" creationId="{CA5C9381-E99C-7DDE-7BE1-2C9F1EA3AD5C}"/>
          </ac:spMkLst>
        </pc:spChg>
        <pc:spChg chg="add del mod ord">
          <ac:chgData name="rebecca sauls" userId="b79a03ea356d92fe" providerId="LiveId" clId="{8D212F37-53E2-4F31-92DE-C56FAFDB04CF}" dt="2023-03-09T14:18:33.811" v="10407" actId="700"/>
          <ac:spMkLst>
            <pc:docMk/>
            <pc:sldMk cId="2567589016" sldId="358"/>
            <ac:spMk id="8" creationId="{D0B8A6BF-8260-3B44-5BE2-C40E5B0918A5}"/>
          </ac:spMkLst>
        </pc:spChg>
        <pc:spChg chg="add mod ord">
          <ac:chgData name="rebecca sauls" userId="b79a03ea356d92fe" providerId="LiveId" clId="{8D212F37-53E2-4F31-92DE-C56FAFDB04CF}" dt="2023-03-09T14:18:33.811" v="10407" actId="700"/>
          <ac:spMkLst>
            <pc:docMk/>
            <pc:sldMk cId="2567589016" sldId="358"/>
            <ac:spMk id="9" creationId="{92CD1619-335D-54AA-10E2-4D06F14B8746}"/>
          </ac:spMkLst>
        </pc:spChg>
      </pc:sldChg>
      <pc:sldChg chg="addSp delSp modSp new mod modClrScheme modAnim chgLayout">
        <pc:chgData name="rebecca sauls" userId="b79a03ea356d92fe" providerId="LiveId" clId="{8D212F37-53E2-4F31-92DE-C56FAFDB04CF}" dt="2023-03-09T13:49:42.657" v="10160" actId="1076"/>
        <pc:sldMkLst>
          <pc:docMk/>
          <pc:sldMk cId="996404761" sldId="359"/>
        </pc:sldMkLst>
        <pc:spChg chg="del">
          <ac:chgData name="rebecca sauls" userId="b79a03ea356d92fe" providerId="LiveId" clId="{8D212F37-53E2-4F31-92DE-C56FAFDB04CF}" dt="2023-03-09T13:46:34.557" v="10156" actId="700"/>
          <ac:spMkLst>
            <pc:docMk/>
            <pc:sldMk cId="996404761" sldId="359"/>
            <ac:spMk id="2" creationId="{2411342B-4149-B4FA-7E3E-F81B94C6D20D}"/>
          </ac:spMkLst>
        </pc:spChg>
        <pc:spChg chg="del">
          <ac:chgData name="rebecca sauls" userId="b79a03ea356d92fe" providerId="LiveId" clId="{8D212F37-53E2-4F31-92DE-C56FAFDB04CF}" dt="2023-03-09T13:46:34.557" v="10156" actId="700"/>
          <ac:spMkLst>
            <pc:docMk/>
            <pc:sldMk cId="996404761" sldId="359"/>
            <ac:spMk id="3" creationId="{DAFA151A-8FE5-090C-711A-52E89DC22C0A}"/>
          </ac:spMkLst>
        </pc:spChg>
        <pc:picChg chg="add mod">
          <ac:chgData name="rebecca sauls" userId="b79a03ea356d92fe" providerId="LiveId" clId="{8D212F37-53E2-4F31-92DE-C56FAFDB04CF}" dt="2023-03-09T13:49:42.657" v="10160" actId="1076"/>
          <ac:picMkLst>
            <pc:docMk/>
            <pc:sldMk cId="996404761" sldId="359"/>
            <ac:picMk id="4" creationId="{6916AF75-E75A-84C1-5FBB-D47398A923F8}"/>
          </ac:picMkLst>
        </pc:picChg>
      </pc:sldChg>
      <pc:sldChg chg="addSp delSp modSp new mod modClrScheme chgLayout">
        <pc:chgData name="rebecca sauls" userId="b79a03ea356d92fe" providerId="LiveId" clId="{8D212F37-53E2-4F31-92DE-C56FAFDB04CF}" dt="2023-03-09T13:50:09.328" v="10170" actId="20577"/>
        <pc:sldMkLst>
          <pc:docMk/>
          <pc:sldMk cId="1484577212" sldId="360"/>
        </pc:sldMkLst>
        <pc:spChg chg="del mod ord">
          <ac:chgData name="rebecca sauls" userId="b79a03ea356d92fe" providerId="LiveId" clId="{8D212F37-53E2-4F31-92DE-C56FAFDB04CF}" dt="2023-03-09T13:50:00.643" v="10162" actId="700"/>
          <ac:spMkLst>
            <pc:docMk/>
            <pc:sldMk cId="1484577212" sldId="360"/>
            <ac:spMk id="2" creationId="{09A63C4C-81DE-ECDA-D314-068F4DF15813}"/>
          </ac:spMkLst>
        </pc:spChg>
        <pc:spChg chg="del mod ord">
          <ac:chgData name="rebecca sauls" userId="b79a03ea356d92fe" providerId="LiveId" clId="{8D212F37-53E2-4F31-92DE-C56FAFDB04CF}" dt="2023-03-09T13:50:00.643" v="10162" actId="700"/>
          <ac:spMkLst>
            <pc:docMk/>
            <pc:sldMk cId="1484577212" sldId="360"/>
            <ac:spMk id="3" creationId="{9FADD489-8DC4-03E1-6B2D-71617230048A}"/>
          </ac:spMkLst>
        </pc:spChg>
        <pc:spChg chg="add mod ord">
          <ac:chgData name="rebecca sauls" userId="b79a03ea356d92fe" providerId="LiveId" clId="{8D212F37-53E2-4F31-92DE-C56FAFDB04CF}" dt="2023-03-09T13:50:09.328" v="10170" actId="20577"/>
          <ac:spMkLst>
            <pc:docMk/>
            <pc:sldMk cId="1484577212" sldId="360"/>
            <ac:spMk id="4" creationId="{DB1D453B-5333-6DFA-CE1D-F0D94C6A2B48}"/>
          </ac:spMkLst>
        </pc:spChg>
        <pc:spChg chg="add mod ord">
          <ac:chgData name="rebecca sauls" userId="b79a03ea356d92fe" providerId="LiveId" clId="{8D212F37-53E2-4F31-92DE-C56FAFDB04CF}" dt="2023-03-09T13:50:00.643" v="10162" actId="700"/>
          <ac:spMkLst>
            <pc:docMk/>
            <pc:sldMk cId="1484577212" sldId="360"/>
            <ac:spMk id="5" creationId="{457E4587-D570-0B9B-3F0B-84D59F4E2BD5}"/>
          </ac:spMkLst>
        </pc:spChg>
      </pc:sldChg>
      <pc:sldChg chg="add">
        <pc:chgData name="rebecca sauls" userId="b79a03ea356d92fe" providerId="LiveId" clId="{8D212F37-53E2-4F31-92DE-C56FAFDB04CF}" dt="2023-03-09T14:08:14.664" v="10237" actId="2890"/>
        <pc:sldMkLst>
          <pc:docMk/>
          <pc:sldMk cId="3245866547" sldId="361"/>
        </pc:sldMkLst>
      </pc:sldChg>
      <pc:sldChg chg="add ord">
        <pc:chgData name="rebecca sauls" userId="b79a03ea356d92fe" providerId="LiveId" clId="{8D212F37-53E2-4F31-92DE-C56FAFDB04CF}" dt="2023-03-09T14:08:25.995" v="10243"/>
        <pc:sldMkLst>
          <pc:docMk/>
          <pc:sldMk cId="1530451609" sldId="362"/>
        </pc:sldMkLst>
      </pc:sldChg>
      <pc:sldChg chg="new del">
        <pc:chgData name="rebecca sauls" userId="b79a03ea356d92fe" providerId="LiveId" clId="{8D212F37-53E2-4F31-92DE-C56FAFDB04CF}" dt="2023-03-09T14:15:09.173" v="10404" actId="47"/>
        <pc:sldMkLst>
          <pc:docMk/>
          <pc:sldMk cId="2420373228" sldId="363"/>
        </pc:sldMkLst>
      </pc:sldChg>
      <pc:sldChg chg="modSp mod ord">
        <pc:chgData name="rebecca sauls" userId="b79a03ea356d92fe" providerId="LiveId" clId="{8D212F37-53E2-4F31-92DE-C56FAFDB04CF}" dt="2023-03-09T15:42:05.599" v="11898"/>
        <pc:sldMkLst>
          <pc:docMk/>
          <pc:sldMk cId="4251303493" sldId="363"/>
        </pc:sldMkLst>
        <pc:spChg chg="mod">
          <ac:chgData name="rebecca sauls" userId="b79a03ea356d92fe" providerId="LiveId" clId="{8D212F37-53E2-4F31-92DE-C56FAFDB04CF}" dt="2023-03-09T14:15:37.861" v="10406" actId="207"/>
          <ac:spMkLst>
            <pc:docMk/>
            <pc:sldMk cId="4251303493" sldId="363"/>
            <ac:spMk id="24" creationId="{B3BF508E-9BDB-4DB0-B15A-E7A3BC775451}"/>
          </ac:spMkLst>
        </pc:spChg>
      </pc:sldChg>
      <pc:sldChg chg="addSp delSp modSp new mod modClrScheme chgLayout">
        <pc:chgData name="rebecca sauls" userId="b79a03ea356d92fe" providerId="LiveId" clId="{8D212F37-53E2-4F31-92DE-C56FAFDB04CF}" dt="2023-03-09T14:19:46.071" v="10452" actId="20577"/>
        <pc:sldMkLst>
          <pc:docMk/>
          <pc:sldMk cId="3314480166" sldId="364"/>
        </pc:sldMkLst>
        <pc:spChg chg="del mod ord">
          <ac:chgData name="rebecca sauls" userId="b79a03ea356d92fe" providerId="LiveId" clId="{8D212F37-53E2-4F31-92DE-C56FAFDB04CF}" dt="2023-03-09T14:19:31.660" v="10428" actId="700"/>
          <ac:spMkLst>
            <pc:docMk/>
            <pc:sldMk cId="3314480166" sldId="364"/>
            <ac:spMk id="2" creationId="{6C3C74D8-AAB9-AD96-F32F-B9EC028C0B3E}"/>
          </ac:spMkLst>
        </pc:spChg>
        <pc:spChg chg="del mod ord">
          <ac:chgData name="rebecca sauls" userId="b79a03ea356d92fe" providerId="LiveId" clId="{8D212F37-53E2-4F31-92DE-C56FAFDB04CF}" dt="2023-03-09T14:19:31.660" v="10428" actId="700"/>
          <ac:spMkLst>
            <pc:docMk/>
            <pc:sldMk cId="3314480166" sldId="364"/>
            <ac:spMk id="3" creationId="{7962950F-80C7-22E4-A524-1B2A9AB77CBF}"/>
          </ac:spMkLst>
        </pc:spChg>
        <pc:spChg chg="add mod ord">
          <ac:chgData name="rebecca sauls" userId="b79a03ea356d92fe" providerId="LiveId" clId="{8D212F37-53E2-4F31-92DE-C56FAFDB04CF}" dt="2023-03-09T14:19:46.071" v="10452" actId="20577"/>
          <ac:spMkLst>
            <pc:docMk/>
            <pc:sldMk cId="3314480166" sldId="364"/>
            <ac:spMk id="4" creationId="{4657AAAC-F28F-C5B4-6F15-383E014A0C32}"/>
          </ac:spMkLst>
        </pc:spChg>
        <pc:spChg chg="add mod ord">
          <ac:chgData name="rebecca sauls" userId="b79a03ea356d92fe" providerId="LiveId" clId="{8D212F37-53E2-4F31-92DE-C56FAFDB04CF}" dt="2023-03-09T14:19:31.660" v="10428" actId="700"/>
          <ac:spMkLst>
            <pc:docMk/>
            <pc:sldMk cId="3314480166" sldId="364"/>
            <ac:spMk id="5" creationId="{A94D7391-1456-FACA-5594-4F0A029C6262}"/>
          </ac:spMkLst>
        </pc:spChg>
      </pc:sldChg>
      <pc:sldChg chg="addSp modSp new mod modClrScheme chgLayout">
        <pc:chgData name="rebecca sauls" userId="b79a03ea356d92fe" providerId="LiveId" clId="{8D212F37-53E2-4F31-92DE-C56FAFDB04CF}" dt="2023-03-09T14:20:41.830" v="10511" actId="20577"/>
        <pc:sldMkLst>
          <pc:docMk/>
          <pc:sldMk cId="3517387163" sldId="365"/>
        </pc:sldMkLst>
        <pc:spChg chg="add mod">
          <ac:chgData name="rebecca sauls" userId="b79a03ea356d92fe" providerId="LiveId" clId="{8D212F37-53E2-4F31-92DE-C56FAFDB04CF}" dt="2023-03-09T14:20:41.830" v="10511" actId="20577"/>
          <ac:spMkLst>
            <pc:docMk/>
            <pc:sldMk cId="3517387163" sldId="365"/>
            <ac:spMk id="2" creationId="{AEB45B89-AD9A-3D91-A7E3-CEB74B6F1BB1}"/>
          </ac:spMkLst>
        </pc:spChg>
        <pc:spChg chg="add mod">
          <ac:chgData name="rebecca sauls" userId="b79a03ea356d92fe" providerId="LiveId" clId="{8D212F37-53E2-4F31-92DE-C56FAFDB04CF}" dt="2023-03-09T14:20:05.238" v="10454" actId="700"/>
          <ac:spMkLst>
            <pc:docMk/>
            <pc:sldMk cId="3517387163" sldId="365"/>
            <ac:spMk id="3" creationId="{8C622546-3A8E-5D58-B5E6-E66F8620137A}"/>
          </ac:spMkLst>
        </pc:spChg>
      </pc:sldChg>
      <pc:sldChg chg="addSp delSp modSp new mod modClrScheme modAnim chgLayout">
        <pc:chgData name="rebecca sauls" userId="b79a03ea356d92fe" providerId="LiveId" clId="{8D212F37-53E2-4F31-92DE-C56FAFDB04CF}" dt="2023-03-09T14:38:05.525" v="10569" actId="1076"/>
        <pc:sldMkLst>
          <pc:docMk/>
          <pc:sldMk cId="2012361501" sldId="366"/>
        </pc:sldMkLst>
        <pc:spChg chg="del">
          <ac:chgData name="rebecca sauls" userId="b79a03ea356d92fe" providerId="LiveId" clId="{8D212F37-53E2-4F31-92DE-C56FAFDB04CF}" dt="2023-03-09T14:37:37.369" v="10566" actId="700"/>
          <ac:spMkLst>
            <pc:docMk/>
            <pc:sldMk cId="2012361501" sldId="366"/>
            <ac:spMk id="2" creationId="{B68984D9-3C7F-620E-82D0-1E54BCE363E1}"/>
          </ac:spMkLst>
        </pc:spChg>
        <pc:spChg chg="del">
          <ac:chgData name="rebecca sauls" userId="b79a03ea356d92fe" providerId="LiveId" clId="{8D212F37-53E2-4F31-92DE-C56FAFDB04CF}" dt="2023-03-09T14:37:37.369" v="10566" actId="700"/>
          <ac:spMkLst>
            <pc:docMk/>
            <pc:sldMk cId="2012361501" sldId="366"/>
            <ac:spMk id="3" creationId="{1C6FDA3D-882C-7782-A85B-923CD75CC981}"/>
          </ac:spMkLst>
        </pc:spChg>
        <pc:spChg chg="del">
          <ac:chgData name="rebecca sauls" userId="b79a03ea356d92fe" providerId="LiveId" clId="{8D212F37-53E2-4F31-92DE-C56FAFDB04CF}" dt="2023-03-09T14:37:37.369" v="10566" actId="700"/>
          <ac:spMkLst>
            <pc:docMk/>
            <pc:sldMk cId="2012361501" sldId="366"/>
            <ac:spMk id="4" creationId="{2166117C-4682-2137-21DF-19FADF43CCE4}"/>
          </ac:spMkLst>
        </pc:spChg>
        <pc:picChg chg="add mod">
          <ac:chgData name="rebecca sauls" userId="b79a03ea356d92fe" providerId="LiveId" clId="{8D212F37-53E2-4F31-92DE-C56FAFDB04CF}" dt="2023-03-09T14:38:05.525" v="10569" actId="1076"/>
          <ac:picMkLst>
            <pc:docMk/>
            <pc:sldMk cId="2012361501" sldId="366"/>
            <ac:picMk id="5" creationId="{55DACA47-BF76-50CC-5162-E54D0DA3A584}"/>
          </ac:picMkLst>
        </pc:picChg>
      </pc:sldChg>
      <pc:sldChg chg="addSp modSp new mod modClrScheme chgLayout">
        <pc:chgData name="rebecca sauls" userId="b79a03ea356d92fe" providerId="LiveId" clId="{8D212F37-53E2-4F31-92DE-C56FAFDB04CF}" dt="2023-03-09T15:07:46.192" v="10714" actId="1076"/>
        <pc:sldMkLst>
          <pc:docMk/>
          <pc:sldMk cId="2969738273" sldId="367"/>
        </pc:sldMkLst>
        <pc:spChg chg="add mod">
          <ac:chgData name="rebecca sauls" userId="b79a03ea356d92fe" providerId="LiveId" clId="{8D212F37-53E2-4F31-92DE-C56FAFDB04CF}" dt="2023-03-09T15:07:38.266" v="10713" actId="20577"/>
          <ac:spMkLst>
            <pc:docMk/>
            <pc:sldMk cId="2969738273" sldId="367"/>
            <ac:spMk id="2" creationId="{54B54FD4-CC03-9764-7B8F-7906991939CD}"/>
          </ac:spMkLst>
        </pc:spChg>
        <pc:spChg chg="add mod">
          <ac:chgData name="rebecca sauls" userId="b79a03ea356d92fe" providerId="LiveId" clId="{8D212F37-53E2-4F31-92DE-C56FAFDB04CF}" dt="2023-03-09T15:07:46.192" v="10714" actId="1076"/>
          <ac:spMkLst>
            <pc:docMk/>
            <pc:sldMk cId="2969738273" sldId="367"/>
            <ac:spMk id="3" creationId="{576BC827-B1A4-CEAD-624D-799FF308E3FD}"/>
          </ac:spMkLst>
        </pc:spChg>
        <pc:spChg chg="add mod">
          <ac:chgData name="rebecca sauls" userId="b79a03ea356d92fe" providerId="LiveId" clId="{8D212F37-53E2-4F31-92DE-C56FAFDB04CF}" dt="2023-03-09T15:07:17.616" v="10691" actId="122"/>
          <ac:spMkLst>
            <pc:docMk/>
            <pc:sldMk cId="2969738273" sldId="367"/>
            <ac:spMk id="4" creationId="{A6D2A017-8A7B-0FDC-1CE3-AEE0AB08C443}"/>
          </ac:spMkLst>
        </pc:spChg>
      </pc:sldChg>
      <pc:sldChg chg="addSp delSp modSp new mod modClrScheme chgLayout">
        <pc:chgData name="rebecca sauls" userId="b79a03ea356d92fe" providerId="LiveId" clId="{8D212F37-53E2-4F31-92DE-C56FAFDB04CF}" dt="2023-03-09T14:49:30.858" v="10663" actId="20577"/>
        <pc:sldMkLst>
          <pc:docMk/>
          <pc:sldMk cId="826401493" sldId="368"/>
        </pc:sldMkLst>
        <pc:spChg chg="del mod ord">
          <ac:chgData name="rebecca sauls" userId="b79a03ea356d92fe" providerId="LiveId" clId="{8D212F37-53E2-4F31-92DE-C56FAFDB04CF}" dt="2023-03-09T14:49:13.355" v="10643" actId="700"/>
          <ac:spMkLst>
            <pc:docMk/>
            <pc:sldMk cId="826401493" sldId="368"/>
            <ac:spMk id="2" creationId="{940BC8B3-9098-A9F1-4D9E-1370B751CBCA}"/>
          </ac:spMkLst>
        </pc:spChg>
        <pc:spChg chg="del mod ord">
          <ac:chgData name="rebecca sauls" userId="b79a03ea356d92fe" providerId="LiveId" clId="{8D212F37-53E2-4F31-92DE-C56FAFDB04CF}" dt="2023-03-09T14:49:13.355" v="10643" actId="700"/>
          <ac:spMkLst>
            <pc:docMk/>
            <pc:sldMk cId="826401493" sldId="368"/>
            <ac:spMk id="3" creationId="{AEF7EBDC-1658-D3C8-30DD-A8F15F99FD9A}"/>
          </ac:spMkLst>
        </pc:spChg>
        <pc:spChg chg="del">
          <ac:chgData name="rebecca sauls" userId="b79a03ea356d92fe" providerId="LiveId" clId="{8D212F37-53E2-4F31-92DE-C56FAFDB04CF}" dt="2023-03-09T14:49:13.355" v="10643" actId="700"/>
          <ac:spMkLst>
            <pc:docMk/>
            <pc:sldMk cId="826401493" sldId="368"/>
            <ac:spMk id="4" creationId="{68865BB5-2AFD-E811-0C23-C07CA985F33E}"/>
          </ac:spMkLst>
        </pc:spChg>
        <pc:spChg chg="add mod ord">
          <ac:chgData name="rebecca sauls" userId="b79a03ea356d92fe" providerId="LiveId" clId="{8D212F37-53E2-4F31-92DE-C56FAFDB04CF}" dt="2023-03-09T14:49:30.858" v="10663" actId="20577"/>
          <ac:spMkLst>
            <pc:docMk/>
            <pc:sldMk cId="826401493" sldId="368"/>
            <ac:spMk id="5" creationId="{9EE07E17-55AF-C95F-1D9C-3BCD98B1F7C3}"/>
          </ac:spMkLst>
        </pc:spChg>
        <pc:spChg chg="add mod ord">
          <ac:chgData name="rebecca sauls" userId="b79a03ea356d92fe" providerId="LiveId" clId="{8D212F37-53E2-4F31-92DE-C56FAFDB04CF}" dt="2023-03-09T14:49:13.355" v="10643" actId="700"/>
          <ac:spMkLst>
            <pc:docMk/>
            <pc:sldMk cId="826401493" sldId="368"/>
            <ac:spMk id="6" creationId="{B770007A-F28C-3F33-428F-80CBA747134D}"/>
          </ac:spMkLst>
        </pc:spChg>
      </pc:sldChg>
      <pc:sldChg chg="modSp add mod ord modAnim">
        <pc:chgData name="rebecca sauls" userId="b79a03ea356d92fe" providerId="LiveId" clId="{8D212F37-53E2-4F31-92DE-C56FAFDB04CF}" dt="2023-03-09T15:41:41.163" v="11896"/>
        <pc:sldMkLst>
          <pc:docMk/>
          <pc:sldMk cId="1552293353" sldId="369"/>
        </pc:sldMkLst>
        <pc:spChg chg="mod">
          <ac:chgData name="rebecca sauls" userId="b79a03ea356d92fe" providerId="LiveId" clId="{8D212F37-53E2-4F31-92DE-C56FAFDB04CF}" dt="2023-03-09T15:41:35.894" v="11895"/>
          <ac:spMkLst>
            <pc:docMk/>
            <pc:sldMk cId="1552293353" sldId="369"/>
            <ac:spMk id="3" creationId="{BDB3E9B6-3156-1D7B-0F18-A6BAAA84E432}"/>
          </ac:spMkLst>
        </pc:spChg>
        <pc:spChg chg="mod">
          <ac:chgData name="rebecca sauls" userId="b79a03ea356d92fe" providerId="LiveId" clId="{8D212F37-53E2-4F31-92DE-C56FAFDB04CF}" dt="2023-03-09T15:41:41.163" v="11896"/>
          <ac:spMkLst>
            <pc:docMk/>
            <pc:sldMk cId="1552293353" sldId="369"/>
            <ac:spMk id="4" creationId="{CC0809B5-DFAC-9AEB-0655-8707BB2875CA}"/>
          </ac:spMkLst>
        </pc:spChg>
      </pc:sldChg>
      <pc:sldChg chg="addSp delSp modSp mod">
        <pc:chgData name="rebecca sauls" userId="b79a03ea356d92fe" providerId="LiveId" clId="{8D212F37-53E2-4F31-92DE-C56FAFDB04CF}" dt="2023-03-09T15:14:48.761" v="10949" actId="207"/>
        <pc:sldMkLst>
          <pc:docMk/>
          <pc:sldMk cId="1644954385" sldId="406"/>
        </pc:sldMkLst>
        <pc:spChg chg="mod">
          <ac:chgData name="rebecca sauls" userId="b79a03ea356d92fe" providerId="LiveId" clId="{8D212F37-53E2-4F31-92DE-C56FAFDB04CF}" dt="2023-03-09T15:10:12.467" v="10743" actId="1076"/>
          <ac:spMkLst>
            <pc:docMk/>
            <pc:sldMk cId="1644954385" sldId="406"/>
            <ac:spMk id="7" creationId="{A8E88C4B-ED04-4953-85BD-B07FF3A023CC}"/>
          </ac:spMkLst>
        </pc:spChg>
        <pc:spChg chg="mod">
          <ac:chgData name="rebecca sauls" userId="b79a03ea356d92fe" providerId="LiveId" clId="{8D212F37-53E2-4F31-92DE-C56FAFDB04CF}" dt="2023-03-09T15:11:04.553" v="10869" actId="1076"/>
          <ac:spMkLst>
            <pc:docMk/>
            <pc:sldMk cId="1644954385" sldId="406"/>
            <ac:spMk id="9" creationId="{31EE7A6B-31FC-57F1-0E08-629A2006F0CB}"/>
          </ac:spMkLst>
        </pc:spChg>
        <pc:spChg chg="mod">
          <ac:chgData name="rebecca sauls" userId="b79a03ea356d92fe" providerId="LiveId" clId="{8D212F37-53E2-4F31-92DE-C56FAFDB04CF}" dt="2023-03-09T15:13:59.932" v="10944" actId="1076"/>
          <ac:spMkLst>
            <pc:docMk/>
            <pc:sldMk cId="1644954385" sldId="406"/>
            <ac:spMk id="11" creationId="{A771B4BE-122F-29E7-DBBE-935CC4CCBDE5}"/>
          </ac:spMkLst>
        </pc:spChg>
        <pc:picChg chg="add mod">
          <ac:chgData name="rebecca sauls" userId="b79a03ea356d92fe" providerId="LiveId" clId="{8D212F37-53E2-4F31-92DE-C56FAFDB04CF}" dt="2023-03-09T15:14:48.761" v="10949" actId="207"/>
          <ac:picMkLst>
            <pc:docMk/>
            <pc:sldMk cId="1644954385" sldId="406"/>
            <ac:picMk id="3" creationId="{CFEFC403-4EBD-ECD7-FD18-0289ACE4CCCE}"/>
          </ac:picMkLst>
        </pc:picChg>
        <pc:picChg chg="del mod">
          <ac:chgData name="rebecca sauls" userId="b79a03ea356d92fe" providerId="LiveId" clId="{8D212F37-53E2-4F31-92DE-C56FAFDB04CF}" dt="2023-03-09T15:11:08.190" v="10871" actId="478"/>
          <ac:picMkLst>
            <pc:docMk/>
            <pc:sldMk cId="1644954385" sldId="406"/>
            <ac:picMk id="8" creationId="{6050A050-0B92-4F2B-2607-4E93C142D3A6}"/>
          </ac:picMkLst>
        </pc:picChg>
      </pc:sldChg>
      <pc:sldChg chg="delSp modSp mod">
        <pc:chgData name="rebecca sauls" userId="b79a03ea356d92fe" providerId="LiveId" clId="{8D212F37-53E2-4F31-92DE-C56FAFDB04CF}" dt="2023-03-09T15:28:06.742" v="11633" actId="6549"/>
        <pc:sldMkLst>
          <pc:docMk/>
          <pc:sldMk cId="2363520468" sldId="407"/>
        </pc:sldMkLst>
        <pc:spChg chg="mod">
          <ac:chgData name="rebecca sauls" userId="b79a03ea356d92fe" providerId="LiveId" clId="{8D212F37-53E2-4F31-92DE-C56FAFDB04CF}" dt="2023-03-09T15:28:06.742" v="11633" actId="6549"/>
          <ac:spMkLst>
            <pc:docMk/>
            <pc:sldMk cId="2363520468" sldId="407"/>
            <ac:spMk id="6" creationId="{00000000-0000-0000-0000-000000000000}"/>
          </ac:spMkLst>
        </pc:spChg>
        <pc:spChg chg="mod">
          <ac:chgData name="rebecca sauls" userId="b79a03ea356d92fe" providerId="LiveId" clId="{8D212F37-53E2-4F31-92DE-C56FAFDB04CF}" dt="2023-03-09T15:09:17.848" v="10722" actId="27636"/>
          <ac:spMkLst>
            <pc:docMk/>
            <pc:sldMk cId="2363520468" sldId="407"/>
            <ac:spMk id="7" creationId="{A8E88C4B-ED04-4953-85BD-B07FF3A023CC}"/>
          </ac:spMkLst>
        </pc:spChg>
        <pc:spChg chg="del">
          <ac:chgData name="rebecca sauls" userId="b79a03ea356d92fe" providerId="LiveId" clId="{8D212F37-53E2-4F31-92DE-C56FAFDB04CF}" dt="2023-03-09T15:15:36.754" v="10958" actId="478"/>
          <ac:spMkLst>
            <pc:docMk/>
            <pc:sldMk cId="2363520468" sldId="407"/>
            <ac:spMk id="12" creationId="{A3A75855-1A6E-4E34-A725-4C22BE286829}"/>
          </ac:spMkLst>
        </pc:spChg>
        <pc:spChg chg="del mod">
          <ac:chgData name="rebecca sauls" userId="b79a03ea356d92fe" providerId="LiveId" clId="{8D212F37-53E2-4F31-92DE-C56FAFDB04CF}" dt="2023-03-09T15:15:34.703" v="10957" actId="478"/>
          <ac:spMkLst>
            <pc:docMk/>
            <pc:sldMk cId="2363520468" sldId="407"/>
            <ac:spMk id="13" creationId="{D07768E1-10C2-487C-BED3-87702BBEF1D4}"/>
          </ac:spMkLst>
        </pc:spChg>
        <pc:spChg chg="del">
          <ac:chgData name="rebecca sauls" userId="b79a03ea356d92fe" providerId="LiveId" clId="{8D212F37-53E2-4F31-92DE-C56FAFDB04CF}" dt="2023-03-09T15:15:28.923" v="10955" actId="478"/>
          <ac:spMkLst>
            <pc:docMk/>
            <pc:sldMk cId="2363520468" sldId="407"/>
            <ac:spMk id="14" creationId="{B1981310-D271-43DC-8D1C-3CE091E33A08}"/>
          </ac:spMkLst>
        </pc:spChg>
        <pc:spChg chg="del mod">
          <ac:chgData name="rebecca sauls" userId="b79a03ea356d92fe" providerId="LiveId" clId="{8D212F37-53E2-4F31-92DE-C56FAFDB04CF}" dt="2023-03-09T15:15:25.715" v="10954" actId="478"/>
          <ac:spMkLst>
            <pc:docMk/>
            <pc:sldMk cId="2363520468" sldId="407"/>
            <ac:spMk id="15" creationId="{5B3CB2C5-E447-4234-8FF3-D9CE99A89EF8}"/>
          </ac:spMkLst>
        </pc:spChg>
      </pc:sldChg>
      <pc:sldChg chg="add del ord">
        <pc:chgData name="rebecca sauls" userId="b79a03ea356d92fe" providerId="LiveId" clId="{8D212F37-53E2-4F31-92DE-C56FAFDB04CF}" dt="2023-03-09T15:46:36.276" v="11941" actId="47"/>
        <pc:sldMkLst>
          <pc:docMk/>
          <pc:sldMk cId="4283363164" sldId="408"/>
        </pc:sldMkLst>
      </pc:sldChg>
      <pc:sldMasterChg chg="delSldLayout">
        <pc:chgData name="rebecca sauls" userId="b79a03ea356d92fe" providerId="LiveId" clId="{8D212F37-53E2-4F31-92DE-C56FAFDB04CF}" dt="2023-03-09T13:30:53.155" v="10015" actId="47"/>
        <pc:sldMasterMkLst>
          <pc:docMk/>
          <pc:sldMasterMk cId="1019535122" sldId="2147483693"/>
        </pc:sldMasterMkLst>
        <pc:sldLayoutChg chg="del">
          <pc:chgData name="rebecca sauls" userId="b79a03ea356d92fe" providerId="LiveId" clId="{8D212F37-53E2-4F31-92DE-C56FAFDB04CF}" dt="2023-03-09T13:30:53.155" v="10015" actId="47"/>
          <pc:sldLayoutMkLst>
            <pc:docMk/>
            <pc:sldMasterMk cId="1019535122" sldId="2147483693"/>
            <pc:sldLayoutMk cId="2359667917" sldId="214748370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C527B2-5B2A-46AC-AEB5-C3B086165CD7}" type="datetimeFigureOut">
              <a:rPr lang="en-US" smtClean="0"/>
              <a:t>3/3/2023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6900B3-5941-48B6-B2B9-F501BB3621D9}" type="slidenum">
              <a:rPr lang="en-US" smtClean="0"/>
              <a:t>‹#›</a:t>
            </a:fld>
            <a:endParaRPr lang="en-US"/>
          </a:p>
        </p:txBody>
      </p:sp>
    </p:spTree>
    <p:extLst>
      <p:ext uri="{BB962C8B-B14F-4D97-AF65-F5344CB8AC3E}">
        <p14:creationId xmlns:p14="http://schemas.microsoft.com/office/powerpoint/2010/main" val="670258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30000" noProof="0" dirty="0">
                <a:ln>
                  <a:noFill/>
                </a:ln>
                <a:effectLst/>
                <a:uLnTx/>
                <a:uFillTx/>
                <a:latin typeface="Open Sans"/>
                <a:ea typeface="Open Sans regular" panose="020B0606030504020204" pitchFamily="34" charset="0"/>
                <a:cs typeface="Open Sans regular" panose="020B0606030504020204" pitchFamily="34" charset="0"/>
              </a:rPr>
              <a:t>2. What do you hope to get out of this training? </a:t>
            </a:r>
            <a:endParaRPr lang="en-US" sz="1200" baseline="30000" dirty="0">
              <a:latin typeface="Open Sans"/>
              <a:ea typeface="Open Sans regular" panose="020B0606030504020204" pitchFamily="34" charset="0"/>
              <a:cs typeface="Open Sans regular" panose="020B0606030504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4F0599-9E0B-497F-88BA-A35F2776CE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7228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https://www.dshs.wa.gov/book/export/html/490#:~:text=Definition%20of%20a%20Crisis%3A%20A,a%20problem%20or%20an%20emergency</a:t>
            </a:r>
          </a:p>
          <a:p>
            <a:endParaRPr lang="en-US" dirty="0"/>
          </a:p>
          <a:p>
            <a:endParaRPr lang="en-US" dirty="0"/>
          </a:p>
        </p:txBody>
      </p:sp>
      <p:sp>
        <p:nvSpPr>
          <p:cNvPr id="4" name="Slide Number Placeholder 3"/>
          <p:cNvSpPr>
            <a:spLocks noGrp="1"/>
          </p:cNvSpPr>
          <p:nvPr>
            <p:ph type="sldNum" sz="quarter" idx="5"/>
          </p:nvPr>
        </p:nvSpPr>
        <p:spPr/>
        <p:txBody>
          <a:bodyPr/>
          <a:lstStyle/>
          <a:p>
            <a:fld id="{F06900B3-5941-48B6-B2B9-F501BB3621D9}" type="slidenum">
              <a:rPr lang="en-US" smtClean="0"/>
              <a:t>25</a:t>
            </a:fld>
            <a:endParaRPr lang="en-US"/>
          </a:p>
        </p:txBody>
      </p:sp>
    </p:spTree>
    <p:extLst>
      <p:ext uri="{BB962C8B-B14F-4D97-AF65-F5344CB8AC3E}">
        <p14:creationId xmlns:p14="http://schemas.microsoft.com/office/powerpoint/2010/main" val="550387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6900B3-5941-48B6-B2B9-F501BB3621D9}" type="slidenum">
              <a:rPr lang="en-US" smtClean="0"/>
              <a:t>26</a:t>
            </a:fld>
            <a:endParaRPr lang="en-US"/>
          </a:p>
        </p:txBody>
      </p:sp>
    </p:spTree>
    <p:extLst>
      <p:ext uri="{BB962C8B-B14F-4D97-AF65-F5344CB8AC3E}">
        <p14:creationId xmlns:p14="http://schemas.microsoft.com/office/powerpoint/2010/main" val="4188207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0" i="0" dirty="0">
                <a:solidFill>
                  <a:srgbClr val="666666"/>
                </a:solidFill>
                <a:effectLst/>
                <a:latin typeface="proxima-nova"/>
              </a:rPr>
              <a:t>In 2012 the American Association for Emergency Psychiatry offered a consensus statement on verbal de-escalation and created ten key domains to guide care of agitated patients. These domains offer a great framework for how to approach the agitated patient before the situation escalates [7]. </a:t>
            </a:r>
            <a:endParaRPr lang="en-US" dirty="0"/>
          </a:p>
          <a:p>
            <a:pPr algn="l">
              <a:buFont typeface="+mj-lt"/>
              <a:buNone/>
            </a:pPr>
            <a:endParaRPr lang="en-US" b="1" i="0" dirty="0">
              <a:solidFill>
                <a:srgbClr val="484C61"/>
              </a:solidFill>
              <a:effectLst/>
              <a:latin typeface="Mulish"/>
            </a:endParaRPr>
          </a:p>
          <a:p>
            <a:pPr algn="l">
              <a:buFont typeface="+mj-lt"/>
              <a:buAutoNum type="arabicPeriod"/>
            </a:pPr>
            <a:endParaRPr lang="en-US" b="1" i="0" dirty="0">
              <a:solidFill>
                <a:srgbClr val="484C61"/>
              </a:solidFill>
              <a:effectLst/>
              <a:latin typeface="Mulish"/>
            </a:endParaRPr>
          </a:p>
          <a:p>
            <a:pPr algn="l">
              <a:buFont typeface="+mj-lt"/>
              <a:buAutoNum type="arabicPeriod"/>
            </a:pPr>
            <a:r>
              <a:rPr lang="en-US" b="1" i="0" dirty="0">
                <a:solidFill>
                  <a:srgbClr val="484C61"/>
                </a:solidFill>
                <a:effectLst/>
                <a:latin typeface="Mulish"/>
              </a:rPr>
              <a:t>https://www.youtube.com/watch?v=MOeuoNP-fyQ</a:t>
            </a:r>
          </a:p>
          <a:p>
            <a:pPr algn="l">
              <a:buFont typeface="+mj-lt"/>
              <a:buAutoNum type="arabicPeriod"/>
            </a:pPr>
            <a:r>
              <a:rPr lang="en-US" b="1" i="0" dirty="0">
                <a:solidFill>
                  <a:srgbClr val="484C61"/>
                </a:solidFill>
                <a:effectLst/>
                <a:latin typeface="Mulish"/>
              </a:rPr>
              <a:t>https://www.crisisprevention.com/en-CA/Blog/CPI-s-Top-10-De-Escalation-Tips-Revisited </a:t>
            </a:r>
          </a:p>
          <a:p>
            <a:pPr algn="l">
              <a:buFont typeface="+mj-lt"/>
              <a:buNone/>
            </a:pPr>
            <a:endParaRPr lang="en-US" b="1" i="0" dirty="0">
              <a:solidFill>
                <a:srgbClr val="484C61"/>
              </a:solidFill>
              <a:effectLst/>
              <a:latin typeface="Mulish"/>
            </a:endParaRPr>
          </a:p>
          <a:p>
            <a:pPr algn="l">
              <a:buFont typeface="+mj-lt"/>
              <a:buAutoNum type="arabicPeriod"/>
            </a:pPr>
            <a:r>
              <a:rPr lang="en-US" b="1" i="0" dirty="0">
                <a:solidFill>
                  <a:srgbClr val="484C61"/>
                </a:solidFill>
                <a:effectLst/>
                <a:latin typeface="Mulish"/>
              </a:rPr>
              <a:t>Be Empathic and Nonjudgmental</a:t>
            </a:r>
            <a:br>
              <a:rPr lang="en-US" b="0" i="0" dirty="0">
                <a:solidFill>
                  <a:srgbClr val="484C61"/>
                </a:solidFill>
                <a:effectLst/>
                <a:latin typeface="Mulish"/>
              </a:rPr>
            </a:br>
            <a:r>
              <a:rPr lang="en-US" b="0" i="0" dirty="0">
                <a:solidFill>
                  <a:srgbClr val="484C61"/>
                </a:solidFill>
                <a:effectLst/>
                <a:latin typeface="Mulish"/>
              </a:rPr>
              <a:t>Do not judge or be dismissive of the feelings of the person in distress. Remember that the person’s feelings are real, whether or not you think those feelings are justified</a:t>
            </a:r>
            <a:r>
              <a:rPr lang="en-US" b="0" i="1" dirty="0">
                <a:solidFill>
                  <a:srgbClr val="484C61"/>
                </a:solidFill>
                <a:effectLst/>
                <a:latin typeface="Mulish"/>
              </a:rPr>
              <a:t>. </a:t>
            </a:r>
            <a:r>
              <a:rPr lang="en-US" b="0" i="0" dirty="0">
                <a:solidFill>
                  <a:srgbClr val="484C61"/>
                </a:solidFill>
                <a:effectLst/>
                <a:latin typeface="Mulish"/>
              </a:rPr>
              <a:t>Respect those feelings, keeping in mind that whatever the person is going through could be the most important event in their life at the moment.</a:t>
            </a:r>
          </a:p>
          <a:p>
            <a:pPr algn="l">
              <a:buFont typeface="+mj-lt"/>
              <a:buAutoNum type="arabicPeriod"/>
            </a:pPr>
            <a:br>
              <a:rPr lang="en-US" b="0" i="0" dirty="0">
                <a:solidFill>
                  <a:srgbClr val="484C61"/>
                </a:solidFill>
                <a:effectLst/>
                <a:latin typeface="Mulish"/>
              </a:rPr>
            </a:br>
            <a:r>
              <a:rPr lang="en-US" b="1" i="0" dirty="0">
                <a:solidFill>
                  <a:srgbClr val="484C61"/>
                </a:solidFill>
                <a:effectLst/>
                <a:latin typeface="Mulish"/>
              </a:rPr>
              <a:t>Respect Personal Space</a:t>
            </a:r>
            <a:br>
              <a:rPr lang="en-US" b="0" i="0" dirty="0">
                <a:solidFill>
                  <a:srgbClr val="484C61"/>
                </a:solidFill>
                <a:effectLst/>
                <a:latin typeface="Mulish"/>
              </a:rPr>
            </a:br>
            <a:r>
              <a:rPr lang="en-US" b="0" i="0" dirty="0">
                <a:solidFill>
                  <a:srgbClr val="484C61"/>
                </a:solidFill>
                <a:effectLst/>
                <a:latin typeface="Mulish"/>
              </a:rPr>
              <a:t>Be aware of your position, posture, and proximity when interacting with a person in distress. Allowing personal space shows respect, keeps you safer, and tends to decrease a person’s anxiety. If you must enter someone’s personal space to provide care, explain what you’re doing so the person feels less confused and frightened.</a:t>
            </a:r>
          </a:p>
          <a:p>
            <a:pPr algn="l">
              <a:buFont typeface="+mj-lt"/>
              <a:buAutoNum type="arabicPeriod"/>
            </a:pPr>
            <a:br>
              <a:rPr lang="en-US" b="0" i="0" dirty="0">
                <a:solidFill>
                  <a:srgbClr val="484C61"/>
                </a:solidFill>
                <a:effectLst/>
                <a:latin typeface="Mulish"/>
              </a:rPr>
            </a:br>
            <a:r>
              <a:rPr lang="en-US" b="1" i="0" dirty="0">
                <a:solidFill>
                  <a:srgbClr val="484C61"/>
                </a:solidFill>
                <a:effectLst/>
                <a:latin typeface="Mulish"/>
              </a:rPr>
              <a:t>Use Nonthreatening Nonverbals</a:t>
            </a:r>
            <a:br>
              <a:rPr lang="en-US" b="0" i="0" dirty="0">
                <a:solidFill>
                  <a:srgbClr val="484C61"/>
                </a:solidFill>
                <a:effectLst/>
                <a:latin typeface="Mulish"/>
              </a:rPr>
            </a:br>
            <a:r>
              <a:rPr lang="en-US" b="0" i="0" dirty="0">
                <a:solidFill>
                  <a:srgbClr val="484C61"/>
                </a:solidFill>
                <a:effectLst/>
                <a:latin typeface="Mulish"/>
              </a:rPr>
              <a:t>The more a person is in distress, the less they hear your words—and the more they react to your nonverbal communication. Be mindful of your gestures, facial expressions, movements, and tone of voice. Keeping your tone and body language neutral will go a long way toward defusing a situation.</a:t>
            </a:r>
          </a:p>
          <a:p>
            <a:pPr algn="l">
              <a:buFont typeface="+mj-lt"/>
              <a:buAutoNum type="arabicPeriod"/>
            </a:pPr>
            <a:br>
              <a:rPr lang="en-US" b="0" i="0" dirty="0">
                <a:solidFill>
                  <a:srgbClr val="484C61"/>
                </a:solidFill>
                <a:effectLst/>
                <a:latin typeface="Mulish"/>
              </a:rPr>
            </a:br>
            <a:r>
              <a:rPr lang="en-US" b="1" i="0" dirty="0">
                <a:solidFill>
                  <a:srgbClr val="484C61"/>
                </a:solidFill>
                <a:effectLst/>
                <a:latin typeface="Mulish"/>
              </a:rPr>
              <a:t>Keep Your Emotional Brain in Check</a:t>
            </a:r>
            <a:br>
              <a:rPr lang="en-US" b="0" i="0" dirty="0">
                <a:solidFill>
                  <a:srgbClr val="484C61"/>
                </a:solidFill>
                <a:effectLst/>
                <a:latin typeface="Mulish"/>
              </a:rPr>
            </a:br>
            <a:r>
              <a:rPr lang="en-US" b="0" i="0" dirty="0">
                <a:solidFill>
                  <a:srgbClr val="484C61"/>
                </a:solidFill>
                <a:effectLst/>
                <a:latin typeface="Mulish"/>
              </a:rPr>
              <a:t>Remain calm, rational, and professional. While you can’t control the person’s behavior, how you respond to their behavior will have a direct effect on whether the situation escalates or defuses. Positive thoughts like “I can handle this” and “I know what to do” will help you maintain your own rationality and calm the person down.</a:t>
            </a:r>
          </a:p>
          <a:p>
            <a:pPr algn="l">
              <a:buFont typeface="+mj-lt"/>
              <a:buAutoNum type="arabicPeriod"/>
            </a:pPr>
            <a:br>
              <a:rPr lang="en-US" b="0" i="0" dirty="0">
                <a:solidFill>
                  <a:srgbClr val="484C61"/>
                </a:solidFill>
                <a:effectLst/>
                <a:latin typeface="Mulish"/>
              </a:rPr>
            </a:br>
            <a:r>
              <a:rPr lang="en-US" b="1" i="0" dirty="0">
                <a:solidFill>
                  <a:srgbClr val="484C61"/>
                </a:solidFill>
                <a:effectLst/>
                <a:latin typeface="Mulish"/>
              </a:rPr>
              <a:t>Focus on Feelings</a:t>
            </a:r>
            <a:br>
              <a:rPr lang="en-US" b="0" i="0" dirty="0">
                <a:solidFill>
                  <a:srgbClr val="484C61"/>
                </a:solidFill>
                <a:effectLst/>
                <a:latin typeface="Mulish"/>
              </a:rPr>
            </a:br>
            <a:r>
              <a:rPr lang="en-US" b="0" i="0" dirty="0">
                <a:solidFill>
                  <a:srgbClr val="484C61"/>
                </a:solidFill>
                <a:effectLst/>
                <a:latin typeface="Mulish"/>
              </a:rPr>
              <a:t>Facts are important, but how a person feels is the heart of the matter</a:t>
            </a:r>
            <a:r>
              <a:rPr lang="en-US" b="0" i="1" dirty="0">
                <a:solidFill>
                  <a:srgbClr val="484C61"/>
                </a:solidFill>
                <a:effectLst/>
                <a:latin typeface="Mulish"/>
              </a:rPr>
              <a:t>. </a:t>
            </a:r>
            <a:r>
              <a:rPr lang="en-US" b="0" i="0" dirty="0">
                <a:solidFill>
                  <a:srgbClr val="484C61"/>
                </a:solidFill>
                <a:effectLst/>
                <a:latin typeface="Mulish"/>
              </a:rPr>
              <a:t>Yet some people have trouble identifying how they feel about what’s happening to them. Watch and listen carefully for the person’s real message. Try saying something like “That must be scary.” Supportive words like these will let the person know that you understand what’s happening—and you may get a positive response.</a:t>
            </a:r>
          </a:p>
          <a:p>
            <a:pPr algn="l">
              <a:buFont typeface="+mj-lt"/>
              <a:buAutoNum type="arabicPeriod"/>
            </a:pPr>
            <a:br>
              <a:rPr lang="en-US" b="0" i="0" dirty="0">
                <a:solidFill>
                  <a:srgbClr val="484C61"/>
                </a:solidFill>
                <a:effectLst/>
                <a:latin typeface="Mulish"/>
              </a:rPr>
            </a:br>
            <a:r>
              <a:rPr lang="en-US" b="1" i="0" dirty="0">
                <a:solidFill>
                  <a:srgbClr val="484C61"/>
                </a:solidFill>
                <a:effectLst/>
                <a:latin typeface="Mulish"/>
              </a:rPr>
              <a:t>Ignore Challenging Questions</a:t>
            </a:r>
            <a:br>
              <a:rPr lang="en-US" b="0" i="0" dirty="0">
                <a:solidFill>
                  <a:srgbClr val="484C61"/>
                </a:solidFill>
                <a:effectLst/>
                <a:latin typeface="Mulish"/>
              </a:rPr>
            </a:br>
            <a:r>
              <a:rPr lang="en-US" b="0" i="0" dirty="0">
                <a:solidFill>
                  <a:srgbClr val="484C61"/>
                </a:solidFill>
                <a:effectLst/>
                <a:latin typeface="Mulish"/>
              </a:rPr>
              <a:t>Engaging with people who ask challenging questions is rarely productive. When a person challenges your authority, redirect their attention to the issue at hand. Ignore the challenge, but not the person. Bring their focus back to how you can work together to solve the problem.</a:t>
            </a:r>
          </a:p>
          <a:p>
            <a:pPr algn="l">
              <a:buFont typeface="+mj-lt"/>
              <a:buAutoNum type="arabicPeriod"/>
            </a:pPr>
            <a:br>
              <a:rPr lang="en-US" b="0" i="0" dirty="0">
                <a:solidFill>
                  <a:srgbClr val="484C61"/>
                </a:solidFill>
                <a:effectLst/>
                <a:latin typeface="Mulish"/>
              </a:rPr>
            </a:br>
            <a:r>
              <a:rPr lang="en-US" b="1" i="0" dirty="0">
                <a:solidFill>
                  <a:srgbClr val="484C61"/>
                </a:solidFill>
                <a:effectLst/>
                <a:latin typeface="Mulish"/>
              </a:rPr>
              <a:t>Set Limits</a:t>
            </a:r>
            <a:br>
              <a:rPr lang="en-US" b="0" i="0" dirty="0">
                <a:solidFill>
                  <a:srgbClr val="484C61"/>
                </a:solidFill>
                <a:effectLst/>
                <a:latin typeface="Mulish"/>
              </a:rPr>
            </a:br>
            <a:r>
              <a:rPr lang="en-US" b="0" i="0" dirty="0">
                <a:solidFill>
                  <a:srgbClr val="484C61"/>
                </a:solidFill>
                <a:effectLst/>
                <a:latin typeface="Mulish"/>
              </a:rPr>
              <a:t>As a person progresses through a crisis, give them respectful, simple, and reasonable limits. Offer concise and respectful choices and consequences. A person who’s upset may not be able to focus on everything you say. Be clear, speak simply, and offer the positive choice first.</a:t>
            </a:r>
          </a:p>
          <a:p>
            <a:pPr algn="l">
              <a:buFont typeface="+mj-lt"/>
              <a:buAutoNum type="arabicPeriod"/>
            </a:pPr>
            <a:br>
              <a:rPr lang="en-US" b="0" i="0" dirty="0">
                <a:solidFill>
                  <a:srgbClr val="484C61"/>
                </a:solidFill>
                <a:effectLst/>
                <a:latin typeface="Mulish"/>
              </a:rPr>
            </a:br>
            <a:r>
              <a:rPr lang="en-US" b="1" i="0" dirty="0">
                <a:solidFill>
                  <a:srgbClr val="484C61"/>
                </a:solidFill>
                <a:effectLst/>
                <a:latin typeface="Mulish"/>
              </a:rPr>
              <a:t>Choose Wisely What You Insist Upon</a:t>
            </a:r>
            <a:br>
              <a:rPr lang="en-US" b="0" i="0" dirty="0">
                <a:solidFill>
                  <a:srgbClr val="484C61"/>
                </a:solidFill>
                <a:effectLst/>
                <a:latin typeface="Mulish"/>
              </a:rPr>
            </a:br>
            <a:r>
              <a:rPr lang="en-US" b="0" i="0" dirty="0">
                <a:solidFill>
                  <a:srgbClr val="484C61"/>
                </a:solidFill>
                <a:effectLst/>
                <a:latin typeface="Mulish"/>
              </a:rPr>
              <a:t>It’s important to be thoughtful in deciding which rules are negotiable and which are not. For example, if a person doesn’t want to shower in the morning, can you allow them to choose the time of day that feels best for them? If you can offer a person options and flexibility, you may be able to avoid unnecessary altercations.</a:t>
            </a:r>
          </a:p>
          <a:p>
            <a:pPr algn="l">
              <a:buFont typeface="+mj-lt"/>
              <a:buAutoNum type="arabicPeriod"/>
            </a:pPr>
            <a:br>
              <a:rPr lang="en-US" b="0" i="0" dirty="0">
                <a:solidFill>
                  <a:srgbClr val="484C61"/>
                </a:solidFill>
                <a:effectLst/>
                <a:latin typeface="Mulish"/>
              </a:rPr>
            </a:br>
            <a:r>
              <a:rPr lang="en-US" b="1" i="0" dirty="0">
                <a:solidFill>
                  <a:srgbClr val="484C61"/>
                </a:solidFill>
                <a:effectLst/>
                <a:latin typeface="Mulish"/>
              </a:rPr>
              <a:t>Allow Silence for Reflection</a:t>
            </a:r>
            <a:br>
              <a:rPr lang="en-US" b="0" i="0" dirty="0">
                <a:solidFill>
                  <a:srgbClr val="484C61"/>
                </a:solidFill>
                <a:effectLst/>
                <a:latin typeface="Mulish"/>
              </a:rPr>
            </a:br>
            <a:r>
              <a:rPr lang="en-US" b="0" i="0" dirty="0">
                <a:solidFill>
                  <a:srgbClr val="484C61"/>
                </a:solidFill>
                <a:effectLst/>
                <a:latin typeface="Mulish"/>
              </a:rPr>
              <a:t>We’ve all experienced awkward silences. While it may seem counterintuitive to let moments of silence occur, sometimes it’s the best choice. It can give a person a chance to reflect on what’s happening, and how they need to proceed. Silence can be a powerful communication tool.</a:t>
            </a:r>
          </a:p>
          <a:p>
            <a:pPr algn="l">
              <a:buFont typeface="+mj-lt"/>
              <a:buAutoNum type="arabicPeriod"/>
            </a:pPr>
            <a:br>
              <a:rPr lang="en-US" b="0" i="0" dirty="0">
                <a:solidFill>
                  <a:srgbClr val="484C61"/>
                </a:solidFill>
                <a:effectLst/>
                <a:latin typeface="Mulish"/>
              </a:rPr>
            </a:br>
            <a:r>
              <a:rPr lang="en-US" b="1" i="0" dirty="0">
                <a:solidFill>
                  <a:srgbClr val="484C61"/>
                </a:solidFill>
                <a:effectLst/>
                <a:latin typeface="Mulish"/>
              </a:rPr>
              <a:t>Allow Time for Decisions</a:t>
            </a:r>
            <a:br>
              <a:rPr lang="en-US" b="0" i="0" dirty="0">
                <a:solidFill>
                  <a:srgbClr val="484C61"/>
                </a:solidFill>
                <a:effectLst/>
                <a:latin typeface="Mulish"/>
              </a:rPr>
            </a:br>
            <a:r>
              <a:rPr lang="en-US" b="0" i="0" dirty="0">
                <a:solidFill>
                  <a:srgbClr val="484C61"/>
                </a:solidFill>
                <a:effectLst/>
                <a:latin typeface="Mulish"/>
              </a:rPr>
              <a:t>When a person is upset, they may not be able to think clearly. Give them a few moments to think through what you’ve said. A person’s stress rises when they feel rushed. Allowing time brings calm.</a:t>
            </a:r>
          </a:p>
          <a:p>
            <a:endParaRPr lang="en-US" dirty="0"/>
          </a:p>
        </p:txBody>
      </p:sp>
      <p:sp>
        <p:nvSpPr>
          <p:cNvPr id="4" name="Slide Number Placeholder 3"/>
          <p:cNvSpPr>
            <a:spLocks noGrp="1"/>
          </p:cNvSpPr>
          <p:nvPr>
            <p:ph type="sldNum" sz="quarter" idx="5"/>
          </p:nvPr>
        </p:nvSpPr>
        <p:spPr/>
        <p:txBody>
          <a:bodyPr/>
          <a:lstStyle/>
          <a:p>
            <a:fld id="{629EE837-1F27-42FE-8A26-A82F8980FB97}" type="slidenum">
              <a:rPr lang="en-US" smtClean="0"/>
              <a:t>28</a:t>
            </a:fld>
            <a:endParaRPr lang="en-US"/>
          </a:p>
        </p:txBody>
      </p:sp>
    </p:spTree>
    <p:extLst>
      <p:ext uri="{BB962C8B-B14F-4D97-AF65-F5344CB8AC3E}">
        <p14:creationId xmlns:p14="http://schemas.microsoft.com/office/powerpoint/2010/main" val="2774246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how they would close it. How do you close it?</a:t>
            </a:r>
          </a:p>
          <a:p>
            <a:endParaRPr lang="en-US" dirty="0"/>
          </a:p>
        </p:txBody>
      </p:sp>
      <p:sp>
        <p:nvSpPr>
          <p:cNvPr id="4" name="Slide Number Placeholder 3"/>
          <p:cNvSpPr>
            <a:spLocks noGrp="1"/>
          </p:cNvSpPr>
          <p:nvPr>
            <p:ph type="sldNum" sz="quarter" idx="5"/>
          </p:nvPr>
        </p:nvSpPr>
        <p:spPr/>
        <p:txBody>
          <a:bodyPr/>
          <a:lstStyle/>
          <a:p>
            <a:fld id="{AFF027A5-3B99-45DA-8543-A7115F57DFB3}" type="slidenum">
              <a:rPr lang="en-US" smtClean="0"/>
              <a:t>36</a:t>
            </a:fld>
            <a:endParaRPr lang="en-US"/>
          </a:p>
        </p:txBody>
      </p:sp>
    </p:spTree>
    <p:extLst>
      <p:ext uri="{BB962C8B-B14F-4D97-AF65-F5344CB8AC3E}">
        <p14:creationId xmlns:p14="http://schemas.microsoft.com/office/powerpoint/2010/main" val="202078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6900B3-5941-48B6-B2B9-F501BB3621D9}" type="slidenum">
              <a:rPr lang="en-US" smtClean="0"/>
              <a:t>39</a:t>
            </a:fld>
            <a:endParaRPr lang="en-US"/>
          </a:p>
        </p:txBody>
      </p:sp>
    </p:spTree>
    <p:extLst>
      <p:ext uri="{BB962C8B-B14F-4D97-AF65-F5344CB8AC3E}">
        <p14:creationId xmlns:p14="http://schemas.microsoft.com/office/powerpoint/2010/main" val="2338813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https://www.nuemblog.com/blog/verbal-de-escalation</a:t>
            </a:r>
          </a:p>
          <a:p>
            <a:r>
              <a:rPr lang="en-US" dirty="0"/>
              <a:t>https://www.slideshare.net/mcchinmd/de-escalation-techniques</a:t>
            </a:r>
          </a:p>
          <a:p>
            <a:r>
              <a:rPr lang="en-US" dirty="0"/>
              <a:t>https://www.youthaodtoolbox.org.au/5-recognising-warning-signs-potential-aggressive-behaviour-violence</a:t>
            </a:r>
          </a:p>
          <a:p>
            <a:endParaRPr lang="en-US" dirty="0"/>
          </a:p>
          <a:p>
            <a:r>
              <a:rPr lang="en-US" dirty="0">
                <a:solidFill>
                  <a:srgbClr val="202122"/>
                </a:solidFill>
                <a:latin typeface="Arial" panose="020B0604020202020204" pitchFamily="34" charset="0"/>
              </a:rPr>
              <a:t>Relies on communication and interpersonal skills</a:t>
            </a:r>
          </a:p>
          <a:p>
            <a:r>
              <a:rPr lang="en-US" dirty="0"/>
              <a:t> recognizing subtle clues and intervening early. </a:t>
            </a:r>
          </a:p>
          <a:p>
            <a:r>
              <a:rPr lang="en-US" dirty="0"/>
              <a:t>Controlling the fear response </a:t>
            </a:r>
          </a:p>
          <a:p>
            <a:pPr lvl="1"/>
            <a:r>
              <a:rPr lang="en-US" dirty="0">
                <a:solidFill>
                  <a:srgbClr val="202122"/>
                </a:solidFill>
                <a:latin typeface="Arial" panose="020B0604020202020204" pitchFamily="34" charset="0"/>
              </a:rPr>
              <a:t>Easier said than done considering how scary these situations can be. </a:t>
            </a:r>
          </a:p>
          <a:p>
            <a:r>
              <a:rPr lang="en-US" b="0" i="0" dirty="0">
                <a:solidFill>
                  <a:srgbClr val="000000"/>
                </a:solidFill>
                <a:effectLst/>
                <a:latin typeface="MyriadPro-Light"/>
              </a:rPr>
              <a:t> ”it is important to understand the underlying reasons for the person feeling anger and potentially becoming violent.”</a:t>
            </a:r>
            <a:endParaRPr lang="en-US" dirty="0"/>
          </a:p>
          <a:p>
            <a:endParaRPr lang="en-US" dirty="0"/>
          </a:p>
          <a:p>
            <a:endParaRPr lang="en-US" dirty="0"/>
          </a:p>
          <a:p>
            <a:r>
              <a:rPr lang="en-US" dirty="0"/>
              <a:t>De-esc</a:t>
            </a:r>
          </a:p>
          <a:p>
            <a:r>
              <a:rPr lang="en-US" sz="1200" b="0" i="0" dirty="0">
                <a:solidFill>
                  <a:srgbClr val="202122"/>
                </a:solidFill>
                <a:effectLst/>
                <a:latin typeface="Arial" panose="020B0604020202020204" pitchFamily="34" charset="0"/>
              </a:rPr>
              <a:t>Understand – the risk, yourself, the persons experience</a:t>
            </a:r>
          </a:p>
          <a:p>
            <a:r>
              <a:rPr lang="en-US" sz="1200" dirty="0">
                <a:solidFill>
                  <a:srgbClr val="202122"/>
                </a:solidFill>
                <a:latin typeface="Arial" panose="020B0604020202020204" pitchFamily="34" charset="0"/>
              </a:rPr>
              <a:t>Manage – yourself/model calm assertive compassion</a:t>
            </a:r>
          </a:p>
          <a:p>
            <a:r>
              <a:rPr lang="en-US" sz="1200" b="0" i="0" dirty="0">
                <a:solidFill>
                  <a:srgbClr val="202122"/>
                </a:solidFill>
                <a:effectLst/>
                <a:latin typeface="Arial" panose="020B0604020202020204" pitchFamily="34" charset="0"/>
              </a:rPr>
              <a:t>R</a:t>
            </a:r>
            <a:r>
              <a:rPr lang="en-US" sz="1200" dirty="0">
                <a:solidFill>
                  <a:srgbClr val="202122"/>
                </a:solidFill>
                <a:latin typeface="Arial" panose="020B0604020202020204" pitchFamily="34" charset="0"/>
              </a:rPr>
              <a:t>esolve – Provide the support available </a:t>
            </a:r>
            <a:endParaRPr lang="en-US" sz="1200" b="0" i="0" dirty="0">
              <a:solidFill>
                <a:srgbClr val="202122"/>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F06900B3-5941-48B6-B2B9-F501BB3621D9}" type="slidenum">
              <a:rPr lang="en-US" smtClean="0"/>
              <a:t>5</a:t>
            </a:fld>
            <a:endParaRPr lang="en-US"/>
          </a:p>
        </p:txBody>
      </p:sp>
    </p:spTree>
    <p:extLst>
      <p:ext uri="{BB962C8B-B14F-4D97-AF65-F5344CB8AC3E}">
        <p14:creationId xmlns:p14="http://schemas.microsoft.com/office/powerpoint/2010/main" val="2444402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http://eddiejudehareven.com/here-are-some-of-the-main-causes-of-escalation/</a:t>
            </a:r>
          </a:p>
          <a:p>
            <a:endParaRPr lang="en-US" dirty="0"/>
          </a:p>
        </p:txBody>
      </p:sp>
      <p:sp>
        <p:nvSpPr>
          <p:cNvPr id="4" name="Slide Number Placeholder 3"/>
          <p:cNvSpPr>
            <a:spLocks noGrp="1"/>
          </p:cNvSpPr>
          <p:nvPr>
            <p:ph type="sldNum" sz="quarter" idx="5"/>
          </p:nvPr>
        </p:nvSpPr>
        <p:spPr/>
        <p:txBody>
          <a:bodyPr/>
          <a:lstStyle/>
          <a:p>
            <a:fld id="{F06900B3-5941-48B6-B2B9-F501BB3621D9}" type="slidenum">
              <a:rPr lang="en-US" smtClean="0"/>
              <a:t>7</a:t>
            </a:fld>
            <a:endParaRPr lang="en-US"/>
          </a:p>
        </p:txBody>
      </p:sp>
    </p:spTree>
    <p:extLst>
      <p:ext uri="{BB962C8B-B14F-4D97-AF65-F5344CB8AC3E}">
        <p14:creationId xmlns:p14="http://schemas.microsoft.com/office/powerpoint/2010/main" val="840609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Signs of a disruptive human in Escalated state</a:t>
            </a:r>
          </a:p>
          <a:p>
            <a:pPr marL="171450" indent="-171450">
              <a:buFontTx/>
              <a:buChar char="-"/>
            </a:pPr>
            <a:r>
              <a:rPr lang="en-US" dirty="0"/>
              <a:t>Behavioral Cues</a:t>
            </a:r>
          </a:p>
          <a:p>
            <a:pPr marL="628650" lvl="1" indent="-171450">
              <a:buFontTx/>
              <a:buChar char="-"/>
            </a:pPr>
            <a:r>
              <a:rPr lang="en-US" dirty="0"/>
              <a:t>Unkept</a:t>
            </a:r>
          </a:p>
          <a:p>
            <a:pPr marL="628650" lvl="1" indent="-171450">
              <a:buFontTx/>
              <a:buChar char="-"/>
            </a:pPr>
            <a:r>
              <a:rPr lang="en-US" dirty="0"/>
              <a:t>Closed body language</a:t>
            </a:r>
          </a:p>
          <a:p>
            <a:pPr marL="628650" lvl="1" indent="-171450">
              <a:buFontTx/>
              <a:buChar char="-"/>
            </a:pPr>
            <a:r>
              <a:rPr lang="en-US" dirty="0"/>
              <a:t>Aggressive </a:t>
            </a:r>
          </a:p>
          <a:p>
            <a:pPr marL="628650" lvl="1" indent="-171450">
              <a:buFontTx/>
              <a:buChar char="-"/>
            </a:pPr>
            <a:r>
              <a:rPr lang="en-US" dirty="0"/>
              <a:t>Heavy breathing </a:t>
            </a:r>
          </a:p>
          <a:p>
            <a:pPr marL="628650" lvl="1" indent="-171450">
              <a:buFontTx/>
              <a:buChar char="-"/>
            </a:pPr>
            <a:r>
              <a:rPr lang="en-US" dirty="0"/>
              <a:t>Pacing </a:t>
            </a:r>
          </a:p>
          <a:p>
            <a:pPr marL="628650" lvl="1" indent="-171450">
              <a:buFontTx/>
              <a:buChar char="-"/>
            </a:pPr>
            <a:r>
              <a:rPr lang="en-US" dirty="0"/>
              <a:t>Trembling </a:t>
            </a:r>
          </a:p>
          <a:p>
            <a:pPr marL="628650" lvl="1" indent="-171450">
              <a:buFontTx/>
              <a:buChar char="-"/>
            </a:pPr>
            <a:r>
              <a:rPr lang="en-US" dirty="0"/>
              <a:t>Fear (expression )</a:t>
            </a:r>
          </a:p>
          <a:p>
            <a:pPr marL="628650" lvl="1" indent="-171450">
              <a:buFontTx/>
              <a:buChar char="-"/>
            </a:pPr>
            <a:r>
              <a:rPr lang="en-US" dirty="0"/>
              <a:t>Fixed face </a:t>
            </a:r>
          </a:p>
          <a:p>
            <a:pPr marL="628650" lvl="1" indent="-171450">
              <a:buFontTx/>
              <a:buChar char="-"/>
            </a:pPr>
            <a:r>
              <a:rPr lang="en-US" dirty="0"/>
              <a:t>Sudden changed in behavior </a:t>
            </a:r>
          </a:p>
          <a:p>
            <a:pPr marL="628650" lvl="1" indent="-171450">
              <a:buFontTx/>
              <a:buChar char="-"/>
            </a:pPr>
            <a:r>
              <a:rPr lang="en-US" dirty="0"/>
              <a:t>Substance abuse </a:t>
            </a:r>
          </a:p>
          <a:p>
            <a:pPr marL="628650" lvl="1" indent="-171450">
              <a:buFontTx/>
              <a:buChar char="-"/>
            </a:pPr>
            <a:endParaRPr lang="en-US" dirty="0"/>
          </a:p>
          <a:p>
            <a:pPr marL="171450" lvl="0" indent="-171450">
              <a:buFontTx/>
              <a:buChar char="-"/>
            </a:pPr>
            <a:r>
              <a:rPr lang="en-US" dirty="0"/>
              <a:t>Verbal Cues</a:t>
            </a:r>
          </a:p>
          <a:p>
            <a:pPr marL="628650" lvl="1" indent="-171450">
              <a:buFontTx/>
              <a:buChar char="-"/>
            </a:pPr>
            <a:r>
              <a:rPr lang="en-US" dirty="0"/>
              <a:t>Raised voice/yelling/swearing</a:t>
            </a:r>
          </a:p>
          <a:p>
            <a:pPr marL="628650" lvl="1" indent="-171450">
              <a:buFontTx/>
              <a:buChar char="-"/>
            </a:pPr>
            <a:r>
              <a:rPr lang="en-US" dirty="0"/>
              <a:t>Mumbling to themselves</a:t>
            </a:r>
          </a:p>
          <a:p>
            <a:pPr marL="628650" lvl="1" indent="-171450">
              <a:buFontTx/>
              <a:buChar char="-"/>
            </a:pPr>
            <a:r>
              <a:rPr lang="en-US" dirty="0"/>
              <a:t>Threatening</a:t>
            </a:r>
          </a:p>
          <a:p>
            <a:pPr marL="628650" lvl="1" indent="-171450">
              <a:buFontTx/>
              <a:buChar char="-"/>
            </a:pPr>
            <a:r>
              <a:rPr lang="en-US" dirty="0"/>
              <a:t>Aggressive tone</a:t>
            </a:r>
          </a:p>
          <a:p>
            <a:endParaRPr lang="en-US" dirty="0"/>
          </a:p>
        </p:txBody>
      </p:sp>
      <p:sp>
        <p:nvSpPr>
          <p:cNvPr id="4" name="Slide Number Placeholder 3"/>
          <p:cNvSpPr>
            <a:spLocks noGrp="1"/>
          </p:cNvSpPr>
          <p:nvPr>
            <p:ph type="sldNum" sz="quarter" idx="5"/>
          </p:nvPr>
        </p:nvSpPr>
        <p:spPr/>
        <p:txBody>
          <a:bodyPr/>
          <a:lstStyle/>
          <a:p>
            <a:fld id="{F06900B3-5941-48B6-B2B9-F501BB3621D9}" type="slidenum">
              <a:rPr lang="en-US" smtClean="0"/>
              <a:t>8</a:t>
            </a:fld>
            <a:endParaRPr lang="en-US"/>
          </a:p>
        </p:txBody>
      </p:sp>
    </p:spTree>
    <p:extLst>
      <p:ext uri="{BB962C8B-B14F-4D97-AF65-F5344CB8AC3E}">
        <p14:creationId xmlns:p14="http://schemas.microsoft.com/office/powerpoint/2010/main" val="2464583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https://www.sketchbubble.com/en/presentation-escalation-cycle.html</a:t>
            </a:r>
          </a:p>
        </p:txBody>
      </p:sp>
      <p:sp>
        <p:nvSpPr>
          <p:cNvPr id="4" name="Slide Number Placeholder 3"/>
          <p:cNvSpPr>
            <a:spLocks noGrp="1"/>
          </p:cNvSpPr>
          <p:nvPr>
            <p:ph type="sldNum" sz="quarter" idx="5"/>
          </p:nvPr>
        </p:nvSpPr>
        <p:spPr/>
        <p:txBody>
          <a:bodyPr/>
          <a:lstStyle/>
          <a:p>
            <a:fld id="{F06900B3-5941-48B6-B2B9-F501BB3621D9}" type="slidenum">
              <a:rPr lang="en-US" smtClean="0"/>
              <a:t>10</a:t>
            </a:fld>
            <a:endParaRPr lang="en-US"/>
          </a:p>
        </p:txBody>
      </p:sp>
    </p:spTree>
    <p:extLst>
      <p:ext uri="{BB962C8B-B14F-4D97-AF65-F5344CB8AC3E}">
        <p14:creationId xmlns:p14="http://schemas.microsoft.com/office/powerpoint/2010/main" val="4091070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Address the person by name (grounding)</a:t>
            </a:r>
          </a:p>
          <a:p>
            <a:r>
              <a:rPr lang="en-US" dirty="0"/>
              <a:t>Listen with curiosity </a:t>
            </a:r>
          </a:p>
          <a:p>
            <a:r>
              <a:rPr lang="en-US" dirty="0"/>
              <a:t>Find empathy (understanding </a:t>
            </a:r>
          </a:p>
          <a:p>
            <a:endParaRPr lang="en-US" dirty="0"/>
          </a:p>
        </p:txBody>
      </p:sp>
      <p:sp>
        <p:nvSpPr>
          <p:cNvPr id="4" name="Slide Number Placeholder 3"/>
          <p:cNvSpPr>
            <a:spLocks noGrp="1"/>
          </p:cNvSpPr>
          <p:nvPr>
            <p:ph type="sldNum" sz="quarter" idx="5"/>
          </p:nvPr>
        </p:nvSpPr>
        <p:spPr/>
        <p:txBody>
          <a:bodyPr/>
          <a:lstStyle/>
          <a:p>
            <a:fld id="{F06900B3-5941-48B6-B2B9-F501BB3621D9}" type="slidenum">
              <a:rPr lang="en-US" smtClean="0"/>
              <a:t>18</a:t>
            </a:fld>
            <a:endParaRPr lang="en-US"/>
          </a:p>
        </p:txBody>
      </p:sp>
    </p:spTree>
    <p:extLst>
      <p:ext uri="{BB962C8B-B14F-4D97-AF65-F5344CB8AC3E}">
        <p14:creationId xmlns:p14="http://schemas.microsoft.com/office/powerpoint/2010/main" val="2105510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https://www.cisa.gov/sites/default/files/publications/De-Escalation_Final%20508%20%2809.21.21%29.pdf</a:t>
            </a:r>
          </a:p>
        </p:txBody>
      </p:sp>
      <p:sp>
        <p:nvSpPr>
          <p:cNvPr id="4" name="Slide Number Placeholder 3"/>
          <p:cNvSpPr>
            <a:spLocks noGrp="1"/>
          </p:cNvSpPr>
          <p:nvPr>
            <p:ph type="sldNum" sz="quarter" idx="5"/>
          </p:nvPr>
        </p:nvSpPr>
        <p:spPr/>
        <p:txBody>
          <a:bodyPr/>
          <a:lstStyle/>
          <a:p>
            <a:fld id="{F06900B3-5941-48B6-B2B9-F501BB3621D9}" type="slidenum">
              <a:rPr lang="en-US" smtClean="0"/>
              <a:t>19</a:t>
            </a:fld>
            <a:endParaRPr lang="en-US"/>
          </a:p>
        </p:txBody>
      </p:sp>
    </p:spTree>
    <p:extLst>
      <p:ext uri="{BB962C8B-B14F-4D97-AF65-F5344CB8AC3E}">
        <p14:creationId xmlns:p14="http://schemas.microsoft.com/office/powerpoint/2010/main" val="2668682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https://www.sketchbubble.com/en/presentation-escalation-cycle.html</a:t>
            </a:r>
          </a:p>
        </p:txBody>
      </p:sp>
      <p:sp>
        <p:nvSpPr>
          <p:cNvPr id="4" name="Slide Number Placeholder 3"/>
          <p:cNvSpPr>
            <a:spLocks noGrp="1"/>
          </p:cNvSpPr>
          <p:nvPr>
            <p:ph type="sldNum" sz="quarter" idx="5"/>
          </p:nvPr>
        </p:nvSpPr>
        <p:spPr/>
        <p:txBody>
          <a:bodyPr/>
          <a:lstStyle/>
          <a:p>
            <a:fld id="{F06900B3-5941-48B6-B2B9-F501BB3621D9}" type="slidenum">
              <a:rPr lang="en-US" smtClean="0"/>
              <a:t>20</a:t>
            </a:fld>
            <a:endParaRPr lang="en-US"/>
          </a:p>
        </p:txBody>
      </p:sp>
    </p:spTree>
    <p:extLst>
      <p:ext uri="{BB962C8B-B14F-4D97-AF65-F5344CB8AC3E}">
        <p14:creationId xmlns:p14="http://schemas.microsoft.com/office/powerpoint/2010/main" val="257962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6900B3-5941-48B6-B2B9-F501BB3621D9}" type="slidenum">
              <a:rPr lang="en-US" smtClean="0"/>
              <a:t>21</a:t>
            </a:fld>
            <a:endParaRPr lang="en-US"/>
          </a:p>
        </p:txBody>
      </p:sp>
    </p:spTree>
    <p:extLst>
      <p:ext uri="{BB962C8B-B14F-4D97-AF65-F5344CB8AC3E}">
        <p14:creationId xmlns:p14="http://schemas.microsoft.com/office/powerpoint/2010/main" val="1958432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66101598-EA36-4125-8FF8-102A2E17D337}" type="datetimeFigureOut">
              <a:rPr lang="en-US" smtClean="0"/>
              <a:t>3/3/2023</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B9580AB0-4771-470D-8FD7-1312A6B08DF0}" type="slidenum">
              <a:rPr lang="en-US" smtClean="0"/>
              <a:t>‹#›</a:t>
            </a:fld>
            <a:endParaRPr lang="en-US"/>
          </a:p>
        </p:txBody>
      </p:sp>
    </p:spTree>
    <p:extLst>
      <p:ext uri="{BB962C8B-B14F-4D97-AF65-F5344CB8AC3E}">
        <p14:creationId xmlns:p14="http://schemas.microsoft.com/office/powerpoint/2010/main" val="1730932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101598-EA36-4125-8FF8-102A2E17D337}" type="datetimeFigureOut">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580AB0-4771-470D-8FD7-1312A6B08DF0}" type="slidenum">
              <a:rPr lang="en-US" smtClean="0"/>
              <a:t>‹#›</a:t>
            </a:fld>
            <a:endParaRPr lang="en-US"/>
          </a:p>
        </p:txBody>
      </p:sp>
    </p:spTree>
    <p:extLst>
      <p:ext uri="{BB962C8B-B14F-4D97-AF65-F5344CB8AC3E}">
        <p14:creationId xmlns:p14="http://schemas.microsoft.com/office/powerpoint/2010/main" val="2763940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66101598-EA36-4125-8FF8-102A2E17D337}" type="datetimeFigureOut">
              <a:rPr lang="en-US" smtClean="0"/>
              <a:t>3/3/2023</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B9580AB0-4771-470D-8FD7-1312A6B08DF0}" type="slidenum">
              <a:rPr lang="en-US" smtClean="0"/>
              <a:t>‹#›</a:t>
            </a:fld>
            <a:endParaRPr lang="en-US"/>
          </a:p>
        </p:txBody>
      </p:sp>
    </p:spTree>
    <p:extLst>
      <p:ext uri="{BB962C8B-B14F-4D97-AF65-F5344CB8AC3E}">
        <p14:creationId xmlns:p14="http://schemas.microsoft.com/office/powerpoint/2010/main" val="4207012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icture and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6324600" y="1677759"/>
            <a:ext cx="5029200" cy="37497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p:cNvSpPr>
            <a:spLocks noGrp="1"/>
          </p:cNvSpPr>
          <p:nvPr>
            <p:ph type="title"/>
          </p:nvPr>
        </p:nvSpPr>
        <p:spPr>
          <a:xfrm>
            <a:off x="838200" y="28114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Picture Placeholder 3"/>
          <p:cNvSpPr>
            <a:spLocks noGrp="1"/>
          </p:cNvSpPr>
          <p:nvPr>
            <p:ph type="pic" sz="quarter" idx="10"/>
          </p:nvPr>
        </p:nvSpPr>
        <p:spPr>
          <a:xfrm>
            <a:off x="838200" y="1677759"/>
            <a:ext cx="5029200" cy="3749675"/>
          </a:xfrm>
        </p:spPr>
        <p:txBody>
          <a:bodyPr/>
          <a:lstStyle/>
          <a:p>
            <a:r>
              <a:rPr lang="en-US"/>
              <a:t>Click icon to add picture</a:t>
            </a:r>
            <a:endParaRPr lang="en-US" dirty="0"/>
          </a:p>
        </p:txBody>
      </p:sp>
    </p:spTree>
    <p:extLst>
      <p:ext uri="{BB962C8B-B14F-4D97-AF65-F5344CB8AC3E}">
        <p14:creationId xmlns:p14="http://schemas.microsoft.com/office/powerpoint/2010/main" val="2834027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63583" y="2468155"/>
            <a:ext cx="7583865" cy="685680"/>
          </a:xfrm>
        </p:spPr>
        <p:txBody>
          <a:bodyPr anchor="b">
            <a:normAutofit/>
          </a:bodyPr>
          <a:lstStyle>
            <a:lvl1pPr>
              <a:defRPr sz="4400"/>
            </a:lvl1pPr>
          </a:lstStyle>
          <a:p>
            <a:r>
              <a:rPr lang="en-US" dirty="0"/>
              <a:t>Section Header Name</a:t>
            </a:r>
          </a:p>
        </p:txBody>
      </p:sp>
      <p:sp>
        <p:nvSpPr>
          <p:cNvPr id="3" name="Text Placeholder 2"/>
          <p:cNvSpPr>
            <a:spLocks noGrp="1"/>
          </p:cNvSpPr>
          <p:nvPr>
            <p:ph type="body" idx="1" hasCustomPrompt="1"/>
          </p:nvPr>
        </p:nvSpPr>
        <p:spPr>
          <a:xfrm>
            <a:off x="3763583" y="3190498"/>
            <a:ext cx="7583866" cy="623204"/>
          </a:xfrm>
        </p:spPr>
        <p:txBody>
          <a:bodyPr/>
          <a:lstStyle>
            <a:lvl1pPr marL="0" indent="0">
              <a:buNone/>
              <a:defRPr sz="2400" i="1"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a:t>
            </a:r>
          </a:p>
        </p:txBody>
      </p:sp>
      <p:sp>
        <p:nvSpPr>
          <p:cNvPr id="7" name="Chevron 6"/>
          <p:cNvSpPr/>
          <p:nvPr userDrawn="1"/>
        </p:nvSpPr>
        <p:spPr>
          <a:xfrm>
            <a:off x="2076071" y="2362320"/>
            <a:ext cx="1474237" cy="147423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 Placeholder 10"/>
          <p:cNvSpPr>
            <a:spLocks noGrp="1"/>
          </p:cNvSpPr>
          <p:nvPr>
            <p:ph type="body" sz="quarter" idx="13" hasCustomPrompt="1"/>
          </p:nvPr>
        </p:nvSpPr>
        <p:spPr>
          <a:xfrm>
            <a:off x="442209" y="2637572"/>
            <a:ext cx="1687512" cy="923731"/>
          </a:xfrm>
        </p:spPr>
        <p:txBody>
          <a:bodyPr>
            <a:normAutofit/>
          </a:bodyPr>
          <a:lstStyle>
            <a:lvl1pPr marL="0" indent="0" algn="r">
              <a:buNone/>
              <a:defRPr sz="7200">
                <a:solidFill>
                  <a:schemeClr val="tx2"/>
                </a:solidFill>
                <a:latin typeface="+mj-lt"/>
              </a:defRPr>
            </a:lvl1pPr>
          </a:lstStyle>
          <a:p>
            <a:pPr lvl="0"/>
            <a:r>
              <a:rPr lang="en-US" dirty="0">
                <a:latin typeface="+mj-lt"/>
              </a:rPr>
              <a:t>##</a:t>
            </a:r>
            <a:endParaRPr lang="en-US" dirty="0"/>
          </a:p>
        </p:txBody>
      </p:sp>
      <p:sp>
        <p:nvSpPr>
          <p:cNvPr id="14" name="Rectangle 13"/>
          <p:cNvSpPr/>
          <p:nvPr userDrawn="1"/>
        </p:nvSpPr>
        <p:spPr>
          <a:xfrm>
            <a:off x="0" y="5766701"/>
            <a:ext cx="12192000" cy="71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7132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101598-EA36-4125-8FF8-102A2E17D337}" type="datetimeFigureOut">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B9580AB0-4771-470D-8FD7-1312A6B08DF0}" type="slidenum">
              <a:rPr lang="en-US" smtClean="0"/>
              <a:t>‹#›</a:t>
            </a:fld>
            <a:endParaRPr lang="en-US"/>
          </a:p>
        </p:txBody>
      </p:sp>
    </p:spTree>
    <p:extLst>
      <p:ext uri="{BB962C8B-B14F-4D97-AF65-F5344CB8AC3E}">
        <p14:creationId xmlns:p14="http://schemas.microsoft.com/office/powerpoint/2010/main" val="4153275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66101598-EA36-4125-8FF8-102A2E17D337}" type="datetimeFigureOut">
              <a:rPr lang="en-US" smtClean="0"/>
              <a:t>3/3/2023</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B9580AB0-4771-470D-8FD7-1312A6B08DF0}" type="slidenum">
              <a:rPr lang="en-US" smtClean="0"/>
              <a:t>‹#›</a:t>
            </a:fld>
            <a:endParaRPr lang="en-US"/>
          </a:p>
        </p:txBody>
      </p:sp>
    </p:spTree>
    <p:extLst>
      <p:ext uri="{BB962C8B-B14F-4D97-AF65-F5344CB8AC3E}">
        <p14:creationId xmlns:p14="http://schemas.microsoft.com/office/powerpoint/2010/main" val="3373821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101598-EA36-4125-8FF8-102A2E17D337}" type="datetimeFigureOut">
              <a:rPr lang="en-US" smtClean="0"/>
              <a:t>3/3/2023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580AB0-4771-470D-8FD7-1312A6B08DF0}" type="slidenum">
              <a:rPr lang="en-US" smtClean="0"/>
              <a:t>‹#›</a:t>
            </a:fld>
            <a:endParaRPr lang="en-US"/>
          </a:p>
        </p:txBody>
      </p:sp>
    </p:spTree>
    <p:extLst>
      <p:ext uri="{BB962C8B-B14F-4D97-AF65-F5344CB8AC3E}">
        <p14:creationId xmlns:p14="http://schemas.microsoft.com/office/powerpoint/2010/main" val="1575516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101598-EA36-4125-8FF8-102A2E17D337}" type="datetimeFigureOut">
              <a:rPr lang="en-US" smtClean="0"/>
              <a:t>3/3/2023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580AB0-4771-470D-8FD7-1312A6B08DF0}" type="slidenum">
              <a:rPr lang="en-US" smtClean="0"/>
              <a:t>‹#›</a:t>
            </a:fld>
            <a:endParaRPr lang="en-US"/>
          </a:p>
        </p:txBody>
      </p:sp>
    </p:spTree>
    <p:extLst>
      <p:ext uri="{BB962C8B-B14F-4D97-AF65-F5344CB8AC3E}">
        <p14:creationId xmlns:p14="http://schemas.microsoft.com/office/powerpoint/2010/main" val="3363612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101598-EA36-4125-8FF8-102A2E17D337}" type="datetimeFigureOut">
              <a:rPr lang="en-US" smtClean="0"/>
              <a:t>3/3/2023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580AB0-4771-470D-8FD7-1312A6B08DF0}" type="slidenum">
              <a:rPr lang="en-US" smtClean="0"/>
              <a:t>‹#›</a:t>
            </a:fld>
            <a:endParaRPr lang="en-US"/>
          </a:p>
        </p:txBody>
      </p:sp>
    </p:spTree>
    <p:extLst>
      <p:ext uri="{BB962C8B-B14F-4D97-AF65-F5344CB8AC3E}">
        <p14:creationId xmlns:p14="http://schemas.microsoft.com/office/powerpoint/2010/main" val="4205438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101598-EA36-4125-8FF8-102A2E17D337}" type="datetimeFigureOut">
              <a:rPr lang="en-US" smtClean="0"/>
              <a:t>3/3/2023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580AB0-4771-470D-8FD7-1312A6B08DF0}" type="slidenum">
              <a:rPr lang="en-US" smtClean="0"/>
              <a:t>‹#›</a:t>
            </a:fld>
            <a:endParaRPr lang="en-US"/>
          </a:p>
        </p:txBody>
      </p:sp>
    </p:spTree>
    <p:extLst>
      <p:ext uri="{BB962C8B-B14F-4D97-AF65-F5344CB8AC3E}">
        <p14:creationId xmlns:p14="http://schemas.microsoft.com/office/powerpoint/2010/main" val="2782483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66101598-EA36-4125-8FF8-102A2E17D337}" type="datetimeFigureOut">
              <a:rPr lang="en-US" smtClean="0"/>
              <a:t>3/3/2023</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B9580AB0-4771-470D-8FD7-1312A6B08DF0}" type="slidenum">
              <a:rPr lang="en-US" smtClean="0"/>
              <a:t>‹#›</a:t>
            </a:fld>
            <a:endParaRPr lang="en-US"/>
          </a:p>
        </p:txBody>
      </p:sp>
    </p:spTree>
    <p:extLst>
      <p:ext uri="{BB962C8B-B14F-4D97-AF65-F5344CB8AC3E}">
        <p14:creationId xmlns:p14="http://schemas.microsoft.com/office/powerpoint/2010/main" val="4133780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101598-EA36-4125-8FF8-102A2E17D337}" type="datetimeFigureOut">
              <a:rPr lang="en-US" smtClean="0"/>
              <a:t>3/3/2023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580AB0-4771-470D-8FD7-1312A6B08DF0}" type="slidenum">
              <a:rPr lang="en-US" smtClean="0"/>
              <a:t>‹#›</a:t>
            </a:fld>
            <a:endParaRPr lang="en-US"/>
          </a:p>
        </p:txBody>
      </p:sp>
    </p:spTree>
    <p:extLst>
      <p:ext uri="{BB962C8B-B14F-4D97-AF65-F5344CB8AC3E}">
        <p14:creationId xmlns:p14="http://schemas.microsoft.com/office/powerpoint/2010/main" val="1048320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66101598-EA36-4125-8FF8-102A2E17D337}" type="datetimeFigureOut">
              <a:rPr lang="en-US" smtClean="0"/>
              <a:t>3/3/2023</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B9580AB0-4771-470D-8FD7-1312A6B08DF0}"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01953512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video" Target="https://www.youtube.com/embed/30VMIEmA114?feature=oembed"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3.xml"/><Relationship Id="rId1" Type="http://schemas.openxmlformats.org/officeDocument/2006/relationships/video" Target="https://www.youtube.com/embed/NOGemNxtQcA?feature=oembed"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ideo" Target="https://www.youtube.com/embed/R2PSExM-NhU?feature=oembed"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crisisprevention.com/en-CA/Blog/CPI-s-Top-10-De-Escalation-Tips-Revisited"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video" Target="https://www.youtube.com/embed/Q4T-x1za6lg?feature=oembed"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92815-7FE6-7E06-5812-F3C4A108B357}"/>
              </a:ext>
            </a:extLst>
          </p:cNvPr>
          <p:cNvSpPr>
            <a:spLocks noGrp="1"/>
          </p:cNvSpPr>
          <p:nvPr>
            <p:ph type="ctrTitle"/>
          </p:nvPr>
        </p:nvSpPr>
        <p:spPr/>
        <p:txBody>
          <a:bodyPr/>
          <a:lstStyle/>
          <a:p>
            <a:r>
              <a:rPr lang="en-US" dirty="0"/>
              <a:t>Verbal De-escalation </a:t>
            </a:r>
          </a:p>
        </p:txBody>
      </p:sp>
      <p:sp>
        <p:nvSpPr>
          <p:cNvPr id="3" name="Subtitle 2">
            <a:extLst>
              <a:ext uri="{FF2B5EF4-FFF2-40B4-BE49-F238E27FC236}">
                <a16:creationId xmlns:a16="http://schemas.microsoft.com/office/drawing/2014/main" id="{D196A61B-9B5C-49A2-3993-1831A27C69FF}"/>
              </a:ext>
            </a:extLst>
          </p:cNvPr>
          <p:cNvSpPr>
            <a:spLocks noGrp="1"/>
          </p:cNvSpPr>
          <p:nvPr>
            <p:ph type="subTitle" idx="1"/>
          </p:nvPr>
        </p:nvSpPr>
        <p:spPr/>
        <p:txBody>
          <a:bodyPr/>
          <a:lstStyle/>
          <a:p>
            <a:r>
              <a:rPr lang="en-US" dirty="0"/>
              <a:t>Presented by: Rebecca Sauls, MSW</a:t>
            </a:r>
          </a:p>
        </p:txBody>
      </p:sp>
    </p:spTree>
    <p:extLst>
      <p:ext uri="{BB962C8B-B14F-4D97-AF65-F5344CB8AC3E}">
        <p14:creationId xmlns:p14="http://schemas.microsoft.com/office/powerpoint/2010/main" val="2386913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6BA07E-AD78-037D-F041-3A877BE90604}"/>
              </a:ext>
            </a:extLst>
          </p:cNvPr>
          <p:cNvPicPr>
            <a:picLocks noChangeAspect="1"/>
          </p:cNvPicPr>
          <p:nvPr/>
        </p:nvPicPr>
        <p:blipFill>
          <a:blip r:embed="rId3"/>
          <a:stretch>
            <a:fillRect/>
          </a:stretch>
        </p:blipFill>
        <p:spPr>
          <a:xfrm>
            <a:off x="752475" y="214312"/>
            <a:ext cx="10687050" cy="6429375"/>
          </a:xfrm>
          <a:prstGeom prst="rect">
            <a:avLst/>
          </a:prstGeom>
        </p:spPr>
      </p:pic>
    </p:spTree>
    <p:extLst>
      <p:ext uri="{BB962C8B-B14F-4D97-AF65-F5344CB8AC3E}">
        <p14:creationId xmlns:p14="http://schemas.microsoft.com/office/powerpoint/2010/main" val="374670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45B89-AD9A-3D91-A7E3-CEB74B6F1BB1}"/>
              </a:ext>
            </a:extLst>
          </p:cNvPr>
          <p:cNvSpPr>
            <a:spLocks noGrp="1"/>
          </p:cNvSpPr>
          <p:nvPr>
            <p:ph type="ctrTitle"/>
          </p:nvPr>
        </p:nvSpPr>
        <p:spPr/>
        <p:txBody>
          <a:bodyPr/>
          <a:lstStyle/>
          <a:p>
            <a:r>
              <a:rPr lang="en-US" dirty="0"/>
              <a:t>Before you engage - Grounded Caregiving</a:t>
            </a:r>
          </a:p>
        </p:txBody>
      </p:sp>
      <p:sp>
        <p:nvSpPr>
          <p:cNvPr id="3" name="Subtitle 2">
            <a:extLst>
              <a:ext uri="{FF2B5EF4-FFF2-40B4-BE49-F238E27FC236}">
                <a16:creationId xmlns:a16="http://schemas.microsoft.com/office/drawing/2014/main" id="{8C622546-3A8E-5D58-B5E6-E66F8620137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17387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11A9B-BE9E-53C6-A5F3-0C73723A9D78}"/>
              </a:ext>
            </a:extLst>
          </p:cNvPr>
          <p:cNvSpPr>
            <a:spLocks noGrp="1"/>
          </p:cNvSpPr>
          <p:nvPr>
            <p:ph type="title"/>
          </p:nvPr>
        </p:nvSpPr>
        <p:spPr/>
        <p:txBody>
          <a:bodyPr/>
          <a:lstStyle/>
          <a:p>
            <a:r>
              <a:rPr lang="en-US" dirty="0"/>
              <a:t>Before Engaging</a:t>
            </a:r>
          </a:p>
        </p:txBody>
      </p:sp>
      <p:sp>
        <p:nvSpPr>
          <p:cNvPr id="3" name="Content Placeholder 2">
            <a:extLst>
              <a:ext uri="{FF2B5EF4-FFF2-40B4-BE49-F238E27FC236}">
                <a16:creationId xmlns:a16="http://schemas.microsoft.com/office/drawing/2014/main" id="{1D62E4E0-C2A4-A0DA-F26F-E3FECB9EDA43}"/>
              </a:ext>
            </a:extLst>
          </p:cNvPr>
          <p:cNvSpPr>
            <a:spLocks noGrp="1"/>
          </p:cNvSpPr>
          <p:nvPr>
            <p:ph idx="1"/>
          </p:nvPr>
        </p:nvSpPr>
        <p:spPr/>
        <p:txBody>
          <a:bodyPr>
            <a:normAutofit/>
          </a:bodyPr>
          <a:lstStyle/>
          <a:p>
            <a:pPr>
              <a:buFontTx/>
              <a:buChar char="-"/>
            </a:pPr>
            <a:r>
              <a:rPr lang="en-US" dirty="0"/>
              <a:t>Calm/ground yourself </a:t>
            </a:r>
          </a:p>
          <a:p>
            <a:pPr>
              <a:buFontTx/>
              <a:buChar char="-"/>
            </a:pPr>
            <a:r>
              <a:rPr lang="en-US" dirty="0"/>
              <a:t>Assess the environment for safety and exits </a:t>
            </a:r>
          </a:p>
          <a:p>
            <a:pPr>
              <a:buFontTx/>
              <a:buChar char="-"/>
            </a:pPr>
            <a:r>
              <a:rPr lang="en-US" dirty="0"/>
              <a:t>Remove bystanders or relocate the client </a:t>
            </a:r>
          </a:p>
          <a:p>
            <a:pPr>
              <a:buFontTx/>
              <a:buChar char="-"/>
            </a:pPr>
            <a:r>
              <a:rPr lang="en-US" dirty="0"/>
              <a:t>Use non-threatening body language (respect personal space)</a:t>
            </a:r>
          </a:p>
          <a:p>
            <a:pPr>
              <a:buFontTx/>
              <a:buChar char="-"/>
            </a:pPr>
            <a:r>
              <a:rPr lang="en-US" dirty="0"/>
              <a:t>Know your limits, triggers and warning signs</a:t>
            </a:r>
          </a:p>
          <a:p>
            <a:pPr>
              <a:buFontTx/>
              <a:buChar char="-"/>
            </a:pPr>
            <a:r>
              <a:rPr lang="en-US" dirty="0"/>
              <a:t>Ask for help when needed </a:t>
            </a:r>
          </a:p>
          <a:p>
            <a:pPr lvl="1">
              <a:buFontTx/>
              <a:buChar char="-"/>
            </a:pPr>
            <a:r>
              <a:rPr lang="en-US" dirty="0"/>
              <a:t>disengage when you feel unable to manage your reactivity </a:t>
            </a:r>
          </a:p>
          <a:p>
            <a:pPr>
              <a:buFontTx/>
              <a:buChar char="-"/>
            </a:pPr>
            <a:r>
              <a:rPr lang="en-US" dirty="0"/>
              <a:t>Practice grounding techniques based on your crisis response </a:t>
            </a:r>
          </a:p>
          <a:p>
            <a:pPr>
              <a:buFontTx/>
              <a:buChar char="-"/>
            </a:pPr>
            <a:r>
              <a:rPr lang="en-US" dirty="0"/>
              <a:t>Process the experience and debrief with the appropriate people</a:t>
            </a:r>
          </a:p>
          <a:p>
            <a:pPr>
              <a:buFontTx/>
              <a:buChar char="-"/>
            </a:pPr>
            <a:endParaRPr lang="en-US" dirty="0"/>
          </a:p>
        </p:txBody>
      </p:sp>
    </p:spTree>
    <p:extLst>
      <p:ext uri="{BB962C8B-B14F-4D97-AF65-F5344CB8AC3E}">
        <p14:creationId xmlns:p14="http://schemas.microsoft.com/office/powerpoint/2010/main" val="97411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5">
            <a:extLst>
              <a:ext uri="{FF2B5EF4-FFF2-40B4-BE49-F238E27FC236}">
                <a16:creationId xmlns:a16="http://schemas.microsoft.com/office/drawing/2014/main" id="{E2DE25A5-736F-49E1-8422-C18C22C8992D}"/>
              </a:ext>
            </a:extLst>
          </p:cNvPr>
          <p:cNvSpPr txBox="1">
            <a:spLocks/>
          </p:cNvSpPr>
          <p:nvPr/>
        </p:nvSpPr>
        <p:spPr>
          <a:xfrm>
            <a:off x="4147006" y="935479"/>
            <a:ext cx="4035491" cy="605771"/>
          </a:xfrm>
          <a:prstGeom prst="rect">
            <a:avLst/>
          </a:prstGeom>
          <a:solidFill>
            <a:schemeClr val="bg1"/>
          </a:solidFill>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Clr>
                <a:schemeClr val="accent2"/>
              </a:buClr>
              <a:buFontTx/>
              <a:buBlip>
                <a:blip r:embed="rId2"/>
              </a:buBlip>
              <a:defRPr sz="2400" kern="1200">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685800" indent="-228600" algn="l" defTabSz="914400" rtl="0" eaLnBrk="1" latinLnBrk="0" hangingPunct="1">
              <a:lnSpc>
                <a:spcPct val="90000"/>
              </a:lnSpc>
              <a:spcBef>
                <a:spcPts val="500"/>
              </a:spcBef>
              <a:buClr>
                <a:schemeClr val="accent2"/>
              </a:buClr>
              <a:buFontTx/>
              <a:buBlip>
                <a:blip r:embed="rId2"/>
              </a:buBlip>
              <a:defRPr sz="2000" kern="1200">
                <a:solidFill>
                  <a:schemeClr val="accent2"/>
                </a:solidFill>
                <a:latin typeface="Open Sans bold" panose="020B0806030504020204" pitchFamily="34" charset="0"/>
                <a:ea typeface="Open Sans bold" panose="020B0806030504020204" pitchFamily="34" charset="0"/>
                <a:cs typeface="Open Sans bold" panose="020B0806030504020204" pitchFamily="34" charset="0"/>
              </a:defRPr>
            </a:lvl2pPr>
            <a:lvl3pPr marL="1143000" indent="-228600" algn="l" defTabSz="914400" rtl="0" eaLnBrk="1" latinLnBrk="0" hangingPunct="1">
              <a:lnSpc>
                <a:spcPct val="90000"/>
              </a:lnSpc>
              <a:spcBef>
                <a:spcPts val="500"/>
              </a:spcBef>
              <a:buClr>
                <a:schemeClr val="accent2"/>
              </a:buClr>
              <a:buFontTx/>
              <a:buBlip>
                <a:blip r:embed="rId2"/>
              </a:buBlip>
              <a:defRPr sz="2000" kern="12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3pPr>
            <a:lvl4pPr marL="1600200" indent="-228600" algn="l" defTabSz="914400" rtl="0" eaLnBrk="1" latinLnBrk="0" hangingPunct="1">
              <a:lnSpc>
                <a:spcPct val="90000"/>
              </a:lnSpc>
              <a:spcBef>
                <a:spcPts val="500"/>
              </a:spcBef>
              <a:buClr>
                <a:schemeClr val="accent2"/>
              </a:buClr>
              <a:buFontTx/>
              <a:buBlip>
                <a:blip r:embed="rId2"/>
              </a:buBlip>
              <a:defRPr sz="16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Tx/>
              <a:buBlip>
                <a:blip r:embed="rId2"/>
              </a:buBlip>
              <a:defRPr sz="1600" kern="120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en-US" sz="3500" dirty="0"/>
              <a:t>Ground &amp; Self-Regulate</a:t>
            </a:r>
            <a:endParaRPr lang="en-US" sz="1700" dirty="0">
              <a:solidFill>
                <a:schemeClr val="tx1"/>
              </a:solidFill>
              <a:latin typeface="+mn-lt"/>
            </a:endParaRPr>
          </a:p>
        </p:txBody>
      </p:sp>
      <p:sp>
        <p:nvSpPr>
          <p:cNvPr id="3" name="TextBox 2">
            <a:extLst>
              <a:ext uri="{FF2B5EF4-FFF2-40B4-BE49-F238E27FC236}">
                <a16:creationId xmlns:a16="http://schemas.microsoft.com/office/drawing/2014/main" id="{B96A131B-3A84-4935-B092-EF4D8169A3BD}"/>
              </a:ext>
            </a:extLst>
          </p:cNvPr>
          <p:cNvSpPr txBox="1"/>
          <p:nvPr/>
        </p:nvSpPr>
        <p:spPr>
          <a:xfrm>
            <a:off x="3424333" y="1541250"/>
            <a:ext cx="6624736" cy="4247317"/>
          </a:xfrm>
          <a:prstGeom prst="rect">
            <a:avLst/>
          </a:prstGeom>
          <a:noFill/>
        </p:spPr>
        <p:txBody>
          <a:bodyPr wrap="square" rtlCol="0">
            <a:spAutoFit/>
          </a:bodyPr>
          <a:lstStyle/>
          <a:p>
            <a:pPr lvl="1"/>
            <a:r>
              <a:rPr lang="en-US" b="1" dirty="0"/>
              <a:t>Ground yourself!</a:t>
            </a:r>
          </a:p>
          <a:p>
            <a:pPr lvl="1"/>
            <a:endParaRPr lang="en-US" dirty="0"/>
          </a:p>
          <a:p>
            <a:pPr marL="800100" lvl="1" indent="-342900">
              <a:buFont typeface="+mj-lt"/>
              <a:buAutoNum type="arabicParenR"/>
            </a:pPr>
            <a:r>
              <a:rPr lang="en-US" dirty="0"/>
              <a:t>3 deep breaths</a:t>
            </a:r>
          </a:p>
          <a:p>
            <a:pPr marL="800100" lvl="1" indent="-342900">
              <a:buFont typeface="+mj-lt"/>
              <a:buAutoNum type="arabicParenR"/>
            </a:pPr>
            <a:endParaRPr lang="en-US" dirty="0"/>
          </a:p>
          <a:p>
            <a:pPr marL="800100" lvl="1" indent="-342900">
              <a:buFont typeface="+mj-lt"/>
              <a:buAutoNum type="arabicParenR"/>
            </a:pPr>
            <a:r>
              <a:rPr lang="en-US" dirty="0"/>
              <a:t>Orient</a:t>
            </a:r>
          </a:p>
          <a:p>
            <a:pPr marL="1257300" lvl="2" indent="-342900">
              <a:buFont typeface="+mj-lt"/>
              <a:buAutoNum type="alphaLcPeriod"/>
            </a:pPr>
            <a:r>
              <a:rPr lang="en-US" dirty="0"/>
              <a:t>Where are you?</a:t>
            </a:r>
          </a:p>
          <a:p>
            <a:pPr marL="1257300" lvl="2" indent="-342900">
              <a:buFont typeface="+mj-lt"/>
              <a:buAutoNum type="alphaLcPeriod"/>
            </a:pPr>
            <a:r>
              <a:rPr lang="en-US" dirty="0"/>
              <a:t>What do you hear, smell, taste, see, touch (what are you sitting on)</a:t>
            </a:r>
          </a:p>
          <a:p>
            <a:pPr marL="1257300" lvl="2" indent="-342900">
              <a:buFont typeface="+mj-lt"/>
              <a:buAutoNum type="alphaLcPeriod"/>
            </a:pPr>
            <a:endParaRPr lang="en-US" dirty="0"/>
          </a:p>
          <a:p>
            <a:pPr marL="1257300" lvl="2" indent="-342900">
              <a:buFont typeface="+mj-lt"/>
              <a:buAutoNum type="alphaLcPeriod"/>
            </a:pPr>
            <a:r>
              <a:rPr lang="en-US" dirty="0"/>
              <a:t>Who are you?</a:t>
            </a:r>
          </a:p>
          <a:p>
            <a:pPr marL="1257300" lvl="2" indent="-342900">
              <a:buFont typeface="+mj-lt"/>
              <a:buAutoNum type="alphaLcPeriod"/>
            </a:pPr>
            <a:endParaRPr lang="en-US" dirty="0"/>
          </a:p>
          <a:p>
            <a:pPr marL="800100" lvl="1" indent="-342900">
              <a:buFont typeface="+mj-lt"/>
              <a:buAutoNum type="arabicParenR"/>
            </a:pPr>
            <a:r>
              <a:rPr lang="en-US" dirty="0"/>
              <a:t>Debrief with appropriate people</a:t>
            </a:r>
          </a:p>
          <a:p>
            <a:pPr marL="800100" lvl="1" indent="-342900">
              <a:buFont typeface="+mj-lt"/>
              <a:buAutoNum type="arabicParenR"/>
            </a:pPr>
            <a:endParaRPr lang="en-US" dirty="0"/>
          </a:p>
          <a:p>
            <a:pPr marL="800100" lvl="1" indent="-342900">
              <a:buFont typeface="+mj-lt"/>
              <a:buAutoNum type="arabicParenR"/>
            </a:pPr>
            <a:r>
              <a:rPr lang="en-US" dirty="0"/>
              <a:t>I have done all I can, and it is enough!</a:t>
            </a:r>
          </a:p>
          <a:p>
            <a:pPr marL="1257300" lvl="2" indent="-342900">
              <a:buFont typeface="+mj-lt"/>
              <a:buAutoNum type="arabicParenR"/>
            </a:pPr>
            <a:endParaRPr lang="en-US" dirty="0"/>
          </a:p>
        </p:txBody>
      </p:sp>
      <p:pic>
        <p:nvPicPr>
          <p:cNvPr id="9" name="Picture 8" descr="Person doing a handstand against yellow wall">
            <a:extLst>
              <a:ext uri="{FF2B5EF4-FFF2-40B4-BE49-F238E27FC236}">
                <a16:creationId xmlns:a16="http://schemas.microsoft.com/office/drawing/2014/main" id="{B31D2603-1CB5-5120-1265-F022AA32C790}"/>
              </a:ext>
            </a:extLst>
          </p:cNvPr>
          <p:cNvPicPr>
            <a:picLocks noChangeAspect="1"/>
          </p:cNvPicPr>
          <p:nvPr/>
        </p:nvPicPr>
        <p:blipFill rotWithShape="1">
          <a:blip r:embed="rId3">
            <a:extLst>
              <a:ext uri="{28A0092B-C50C-407E-A947-70E740481C1C}">
                <a14:useLocalDpi xmlns:a14="http://schemas.microsoft.com/office/drawing/2010/main" val="0"/>
              </a:ext>
            </a:extLst>
          </a:blip>
          <a:srcRect l="38816"/>
          <a:stretch/>
        </p:blipFill>
        <p:spPr>
          <a:xfrm>
            <a:off x="689794" y="1973179"/>
            <a:ext cx="2672826" cy="2911642"/>
          </a:xfrm>
          <a:prstGeom prst="rect">
            <a:avLst/>
          </a:prstGeom>
        </p:spPr>
      </p:pic>
    </p:spTree>
    <p:extLst>
      <p:ext uri="{BB962C8B-B14F-4D97-AF65-F5344CB8AC3E}">
        <p14:creationId xmlns:p14="http://schemas.microsoft.com/office/powerpoint/2010/main" val="28229172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title="The 5-4-3-2-1 Method: A Grounding Exercise to Manage Anxiety">
            <a:hlinkClick r:id="" action="ppaction://media"/>
            <a:extLst>
              <a:ext uri="{FF2B5EF4-FFF2-40B4-BE49-F238E27FC236}">
                <a16:creationId xmlns:a16="http://schemas.microsoft.com/office/drawing/2014/main" id="{55DACA47-BF76-50CC-5162-E54D0DA3A584}"/>
              </a:ext>
            </a:extLst>
          </p:cNvPr>
          <p:cNvPicPr>
            <a:picLocks noRot="1" noChangeAspect="1"/>
          </p:cNvPicPr>
          <p:nvPr>
            <a:videoFile r:link="rId1"/>
          </p:nvPr>
        </p:nvPicPr>
        <p:blipFill>
          <a:blip r:embed="rId3"/>
          <a:stretch>
            <a:fillRect/>
          </a:stretch>
        </p:blipFill>
        <p:spPr>
          <a:xfrm>
            <a:off x="1233905" y="850566"/>
            <a:ext cx="9724189" cy="5494167"/>
          </a:xfrm>
          <a:prstGeom prst="rect">
            <a:avLst/>
          </a:prstGeom>
        </p:spPr>
      </p:pic>
    </p:spTree>
    <p:extLst>
      <p:ext uri="{BB962C8B-B14F-4D97-AF65-F5344CB8AC3E}">
        <p14:creationId xmlns:p14="http://schemas.microsoft.com/office/powerpoint/2010/main" val="2012361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54FD4-CC03-9764-7B8F-7906991939CD}"/>
              </a:ext>
            </a:extLst>
          </p:cNvPr>
          <p:cNvSpPr>
            <a:spLocks noGrp="1"/>
          </p:cNvSpPr>
          <p:nvPr>
            <p:ph type="title"/>
          </p:nvPr>
        </p:nvSpPr>
        <p:spPr/>
        <p:txBody>
          <a:bodyPr/>
          <a:lstStyle/>
          <a:p>
            <a:r>
              <a:rPr lang="en-US" dirty="0"/>
              <a:t>Types of Grounding </a:t>
            </a:r>
          </a:p>
        </p:txBody>
      </p:sp>
      <p:sp>
        <p:nvSpPr>
          <p:cNvPr id="3" name="Content Placeholder 2">
            <a:extLst>
              <a:ext uri="{FF2B5EF4-FFF2-40B4-BE49-F238E27FC236}">
                <a16:creationId xmlns:a16="http://schemas.microsoft.com/office/drawing/2014/main" id="{576BC827-B1A4-CEAD-624D-799FF308E3FD}"/>
              </a:ext>
            </a:extLst>
          </p:cNvPr>
          <p:cNvSpPr>
            <a:spLocks noGrp="1"/>
          </p:cNvSpPr>
          <p:nvPr>
            <p:ph sz="half" idx="1"/>
          </p:nvPr>
        </p:nvSpPr>
        <p:spPr>
          <a:xfrm>
            <a:off x="673610" y="2228002"/>
            <a:ext cx="5422390" cy="3633047"/>
          </a:xfrm>
        </p:spPr>
        <p:txBody>
          <a:bodyPr/>
          <a:lstStyle/>
          <a:p>
            <a:r>
              <a:rPr lang="en-US" sz="2400" dirty="0"/>
              <a:t>1. Mental (focusing your mind)</a:t>
            </a:r>
          </a:p>
          <a:p>
            <a:r>
              <a:rPr lang="en-US" sz="2400" dirty="0"/>
              <a:t>2. Physical (focusing your senses)</a:t>
            </a:r>
          </a:p>
          <a:p>
            <a:r>
              <a:rPr lang="en-US" sz="2400" dirty="0"/>
              <a:t>3. Soothing (talking to yourself in a very kind way)</a:t>
            </a:r>
          </a:p>
          <a:p>
            <a:endParaRPr lang="en-US" dirty="0"/>
          </a:p>
        </p:txBody>
      </p:sp>
      <p:sp>
        <p:nvSpPr>
          <p:cNvPr id="4" name="Content Placeholder 3">
            <a:extLst>
              <a:ext uri="{FF2B5EF4-FFF2-40B4-BE49-F238E27FC236}">
                <a16:creationId xmlns:a16="http://schemas.microsoft.com/office/drawing/2014/main" id="{A6D2A017-8A7B-0FDC-1CE3-AEE0AB08C443}"/>
              </a:ext>
            </a:extLst>
          </p:cNvPr>
          <p:cNvSpPr>
            <a:spLocks noGrp="1"/>
          </p:cNvSpPr>
          <p:nvPr>
            <p:ph sz="half" idx="2"/>
          </p:nvPr>
        </p:nvSpPr>
        <p:spPr>
          <a:solidFill>
            <a:schemeClr val="accent3">
              <a:lumMod val="40000"/>
              <a:lumOff val="60000"/>
            </a:schemeClr>
          </a:solidFill>
        </p:spPr>
        <p:txBody>
          <a:bodyPr>
            <a:normAutofit/>
          </a:bodyPr>
          <a:lstStyle/>
          <a:p>
            <a:pPr marL="0" indent="0" algn="ctr">
              <a:buNone/>
            </a:pPr>
            <a:r>
              <a:rPr lang="en-US" sz="3600" i="1" dirty="0">
                <a:solidFill>
                  <a:srgbClr val="000000"/>
                </a:solidFill>
                <a:latin typeface="Calibri" panose="020F0502020204030204" pitchFamily="34" charset="0"/>
              </a:rPr>
              <a:t>List </a:t>
            </a:r>
            <a:r>
              <a:rPr lang="en-US" sz="3600" b="0" i="1" u="none" strike="noStrike" baseline="0" dirty="0">
                <a:solidFill>
                  <a:srgbClr val="000000"/>
                </a:solidFill>
                <a:latin typeface="Calibri" panose="020F0502020204030204" pitchFamily="34" charset="0"/>
              </a:rPr>
              <a:t>3 grounding strategies </a:t>
            </a:r>
            <a:r>
              <a:rPr lang="en-US" sz="3600" i="1" dirty="0">
                <a:solidFill>
                  <a:srgbClr val="000000"/>
                </a:solidFill>
                <a:latin typeface="Calibri" panose="020F0502020204030204" pitchFamily="34" charset="0"/>
              </a:rPr>
              <a:t>you are </a:t>
            </a:r>
            <a:r>
              <a:rPr lang="en-US" sz="3600" b="0" i="1" u="none" strike="noStrike" baseline="0" dirty="0">
                <a:solidFill>
                  <a:srgbClr val="000000"/>
                </a:solidFill>
                <a:latin typeface="Calibri" panose="020F0502020204030204" pitchFamily="34" charset="0"/>
              </a:rPr>
              <a:t>committed to learning, practicing, and applying.</a:t>
            </a:r>
            <a:endParaRPr lang="en-US" sz="3600" i="1" dirty="0"/>
          </a:p>
        </p:txBody>
      </p:sp>
    </p:spTree>
    <p:extLst>
      <p:ext uri="{BB962C8B-B14F-4D97-AF65-F5344CB8AC3E}">
        <p14:creationId xmlns:p14="http://schemas.microsoft.com/office/powerpoint/2010/main" val="2969738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CE980-940C-AC7E-8102-02F87F9C4A9B}"/>
              </a:ext>
            </a:extLst>
          </p:cNvPr>
          <p:cNvSpPr>
            <a:spLocks noGrp="1"/>
          </p:cNvSpPr>
          <p:nvPr>
            <p:ph type="title"/>
          </p:nvPr>
        </p:nvSpPr>
        <p:spPr/>
        <p:txBody>
          <a:bodyPr/>
          <a:lstStyle/>
          <a:p>
            <a:r>
              <a:rPr lang="en-US" dirty="0"/>
              <a:t>Deep Listening </a:t>
            </a:r>
          </a:p>
        </p:txBody>
      </p:sp>
      <p:sp>
        <p:nvSpPr>
          <p:cNvPr id="3" name="Content Placeholder 2">
            <a:extLst>
              <a:ext uri="{FF2B5EF4-FFF2-40B4-BE49-F238E27FC236}">
                <a16:creationId xmlns:a16="http://schemas.microsoft.com/office/drawing/2014/main" id="{8B26F665-4980-CF07-5ADE-2EBF597BEF25}"/>
              </a:ext>
            </a:extLst>
          </p:cNvPr>
          <p:cNvSpPr>
            <a:spLocks noGrp="1"/>
          </p:cNvSpPr>
          <p:nvPr>
            <p:ph idx="1"/>
          </p:nvPr>
        </p:nvSpPr>
        <p:spPr/>
        <p:txBody>
          <a:bodyPr>
            <a:normAutofit fontScale="92500" lnSpcReduction="10000"/>
          </a:bodyPr>
          <a:lstStyle/>
          <a:p>
            <a:r>
              <a:rPr lang="en-US" dirty="0"/>
              <a:t>Fully focus on the speaker </a:t>
            </a:r>
          </a:p>
          <a:p>
            <a:r>
              <a:rPr lang="en-US" dirty="0"/>
              <a:t>Set the intention to understand</a:t>
            </a:r>
          </a:p>
          <a:p>
            <a:r>
              <a:rPr lang="en-US" dirty="0"/>
              <a:t>Clarify / reflect / restate</a:t>
            </a:r>
          </a:p>
          <a:p>
            <a:r>
              <a:rPr lang="en-US" dirty="0"/>
              <a:t>Validate feeling</a:t>
            </a:r>
          </a:p>
          <a:p>
            <a:endParaRPr lang="en-US" dirty="0"/>
          </a:p>
          <a:p>
            <a:r>
              <a:rPr lang="en-US" dirty="0"/>
              <a:t>Avoid </a:t>
            </a:r>
          </a:p>
          <a:p>
            <a:pPr lvl="1"/>
            <a:r>
              <a:rPr lang="en-US" dirty="0"/>
              <a:t>Interrupting – keep lips closed – take notes</a:t>
            </a:r>
          </a:p>
          <a:p>
            <a:pPr lvl="1"/>
            <a:r>
              <a:rPr lang="en-US" dirty="0"/>
              <a:t>Suspend Judging </a:t>
            </a:r>
          </a:p>
          <a:p>
            <a:pPr lvl="1"/>
            <a:r>
              <a:rPr lang="en-US" dirty="0"/>
              <a:t>Sending Solutions </a:t>
            </a:r>
          </a:p>
          <a:p>
            <a:pPr lvl="1"/>
            <a:r>
              <a:rPr lang="en-US" dirty="0"/>
              <a:t>Avoiding uncomfortable emotions (changing the subject)</a:t>
            </a:r>
          </a:p>
          <a:p>
            <a:pPr lvl="1"/>
            <a:endParaRPr lang="en-US" dirty="0"/>
          </a:p>
        </p:txBody>
      </p:sp>
      <p:pic>
        <p:nvPicPr>
          <p:cNvPr id="8" name="Picture 7" descr="Hands on ears">
            <a:extLst>
              <a:ext uri="{FF2B5EF4-FFF2-40B4-BE49-F238E27FC236}">
                <a16:creationId xmlns:a16="http://schemas.microsoft.com/office/drawing/2014/main" id="{4CB3CCF7-2741-6134-8B34-3E4AE9FEEF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2250" y="2180496"/>
            <a:ext cx="4769519" cy="4178968"/>
          </a:xfrm>
          <a:prstGeom prst="rect">
            <a:avLst/>
          </a:prstGeom>
        </p:spPr>
      </p:pic>
    </p:spTree>
    <p:extLst>
      <p:ext uri="{BB962C8B-B14F-4D97-AF65-F5344CB8AC3E}">
        <p14:creationId xmlns:p14="http://schemas.microsoft.com/office/powerpoint/2010/main" val="2592925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6B06F-2DC3-7FF4-9CD6-7D3A5AB67D43}"/>
              </a:ext>
            </a:extLst>
          </p:cNvPr>
          <p:cNvSpPr>
            <a:spLocks noGrp="1"/>
          </p:cNvSpPr>
          <p:nvPr>
            <p:ph type="title"/>
          </p:nvPr>
        </p:nvSpPr>
        <p:spPr/>
        <p:txBody>
          <a:bodyPr/>
          <a:lstStyle/>
          <a:p>
            <a:r>
              <a:rPr lang="en-US" dirty="0"/>
              <a:t>How does listening Help</a:t>
            </a:r>
          </a:p>
        </p:txBody>
      </p:sp>
      <p:sp>
        <p:nvSpPr>
          <p:cNvPr id="3" name="Content Placeholder 2">
            <a:extLst>
              <a:ext uri="{FF2B5EF4-FFF2-40B4-BE49-F238E27FC236}">
                <a16:creationId xmlns:a16="http://schemas.microsoft.com/office/drawing/2014/main" id="{56E33412-EC4F-8230-F776-3521A43FB333}"/>
              </a:ext>
            </a:extLst>
          </p:cNvPr>
          <p:cNvSpPr>
            <a:spLocks noGrp="1"/>
          </p:cNvSpPr>
          <p:nvPr>
            <p:ph idx="1"/>
          </p:nvPr>
        </p:nvSpPr>
        <p:spPr/>
        <p:txBody>
          <a:bodyPr/>
          <a:lstStyle/>
          <a:p>
            <a:r>
              <a:rPr lang="en-US" dirty="0"/>
              <a:t>to </a:t>
            </a:r>
            <a:r>
              <a:rPr lang="en-US" dirty="0">
                <a:solidFill>
                  <a:schemeClr val="accent2">
                    <a:lumMod val="75000"/>
                  </a:schemeClr>
                </a:solidFill>
              </a:rPr>
              <a:t>understand</a:t>
            </a:r>
            <a:r>
              <a:rPr lang="en-US" dirty="0"/>
              <a:t> the persons’ </a:t>
            </a:r>
            <a:r>
              <a:rPr lang="en-US" dirty="0">
                <a:solidFill>
                  <a:schemeClr val="accent2">
                    <a:lumMod val="75000"/>
                  </a:schemeClr>
                </a:solidFill>
              </a:rPr>
              <a:t>story and experiences</a:t>
            </a:r>
          </a:p>
          <a:p>
            <a:r>
              <a:rPr lang="en-US" dirty="0"/>
              <a:t>Provides</a:t>
            </a:r>
            <a:r>
              <a:rPr lang="en-US" dirty="0">
                <a:solidFill>
                  <a:schemeClr val="accent2">
                    <a:lumMod val="75000"/>
                  </a:schemeClr>
                </a:solidFill>
              </a:rPr>
              <a:t> support </a:t>
            </a:r>
            <a:r>
              <a:rPr lang="en-US" dirty="0"/>
              <a:t>(the person feels understood)</a:t>
            </a:r>
          </a:p>
          <a:p>
            <a:r>
              <a:rPr lang="en-US" dirty="0"/>
              <a:t>Fosters </a:t>
            </a:r>
            <a:r>
              <a:rPr lang="en-US" dirty="0">
                <a:solidFill>
                  <a:schemeClr val="accent2">
                    <a:lumMod val="75000"/>
                  </a:schemeClr>
                </a:solidFill>
              </a:rPr>
              <a:t>connection</a:t>
            </a:r>
            <a:r>
              <a:rPr lang="en-US" dirty="0"/>
              <a:t> &amp; builds rapport</a:t>
            </a:r>
          </a:p>
          <a:p>
            <a:r>
              <a:rPr lang="en-US" dirty="0"/>
              <a:t>Makes a person more </a:t>
            </a:r>
            <a:r>
              <a:rPr lang="en-US" dirty="0">
                <a:solidFill>
                  <a:schemeClr val="accent2">
                    <a:lumMod val="75000"/>
                  </a:schemeClr>
                </a:solidFill>
              </a:rPr>
              <a:t>receptive to guidance</a:t>
            </a:r>
          </a:p>
          <a:p>
            <a:r>
              <a:rPr lang="en-US" dirty="0"/>
              <a:t>Fosters</a:t>
            </a:r>
            <a:r>
              <a:rPr lang="en-US" dirty="0">
                <a:solidFill>
                  <a:schemeClr val="accent2">
                    <a:lumMod val="75000"/>
                  </a:schemeClr>
                </a:solidFill>
              </a:rPr>
              <a:t> empathy </a:t>
            </a:r>
            <a:r>
              <a:rPr lang="en-US" dirty="0"/>
              <a:t>(understand and feel the pain)</a:t>
            </a:r>
          </a:p>
          <a:p>
            <a:r>
              <a:rPr lang="en-US" dirty="0"/>
              <a:t> and </a:t>
            </a:r>
            <a:r>
              <a:rPr lang="en-US" dirty="0">
                <a:solidFill>
                  <a:schemeClr val="accent2">
                    <a:lumMod val="75000"/>
                  </a:schemeClr>
                </a:solidFill>
              </a:rPr>
              <a:t>compassion</a:t>
            </a:r>
            <a:r>
              <a:rPr lang="en-US" dirty="0"/>
              <a:t> (taking action to make a positive Impact)</a:t>
            </a:r>
          </a:p>
          <a:p>
            <a:endParaRPr lang="en-US" dirty="0"/>
          </a:p>
          <a:p>
            <a:endParaRPr lang="en-US" dirty="0"/>
          </a:p>
          <a:p>
            <a:endParaRPr lang="en-US" dirty="0"/>
          </a:p>
        </p:txBody>
      </p:sp>
    </p:spTree>
    <p:extLst>
      <p:ext uri="{BB962C8B-B14F-4D97-AF65-F5344CB8AC3E}">
        <p14:creationId xmlns:p14="http://schemas.microsoft.com/office/powerpoint/2010/main" val="2766512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5C5BA-A64E-96B7-6C99-FB06A5BC901B}"/>
              </a:ext>
            </a:extLst>
          </p:cNvPr>
          <p:cNvSpPr>
            <a:spLocks noGrp="1"/>
          </p:cNvSpPr>
          <p:nvPr>
            <p:ph type="title"/>
          </p:nvPr>
        </p:nvSpPr>
        <p:spPr/>
        <p:txBody>
          <a:bodyPr/>
          <a:lstStyle/>
          <a:p>
            <a:r>
              <a:rPr lang="en-US" dirty="0"/>
              <a:t>Verbal Strategies for De-escalation </a:t>
            </a:r>
          </a:p>
        </p:txBody>
      </p:sp>
      <p:sp>
        <p:nvSpPr>
          <p:cNvPr id="3" name="Content Placeholder 2">
            <a:extLst>
              <a:ext uri="{FF2B5EF4-FFF2-40B4-BE49-F238E27FC236}">
                <a16:creationId xmlns:a16="http://schemas.microsoft.com/office/drawing/2014/main" id="{831C0A05-7BA5-C0D9-A786-718363D24D0D}"/>
              </a:ext>
            </a:extLst>
          </p:cNvPr>
          <p:cNvSpPr>
            <a:spLocks noGrp="1"/>
          </p:cNvSpPr>
          <p:nvPr>
            <p:ph idx="1"/>
          </p:nvPr>
        </p:nvSpPr>
        <p:spPr>
          <a:xfrm>
            <a:off x="5827295" y="1889793"/>
            <a:ext cx="5739063" cy="4351338"/>
          </a:xfrm>
        </p:spPr>
        <p:txBody>
          <a:bodyPr>
            <a:normAutofit/>
          </a:bodyPr>
          <a:lstStyle/>
          <a:p>
            <a:r>
              <a:rPr lang="en-US" sz="2400" b="1" dirty="0"/>
              <a:t>Tone		–</a:t>
            </a:r>
            <a:r>
              <a:rPr lang="en-US" sz="2400" dirty="0"/>
              <a:t> speak calmly withing being condescending </a:t>
            </a:r>
          </a:p>
          <a:p>
            <a:r>
              <a:rPr lang="en-US" sz="2400" b="1" dirty="0"/>
              <a:t>Volume </a:t>
            </a:r>
            <a:r>
              <a:rPr lang="en-US" sz="2400" dirty="0"/>
              <a:t>		– avoid raising your voice </a:t>
            </a:r>
          </a:p>
          <a:p>
            <a:r>
              <a:rPr lang="en-US" sz="2400" b="1" dirty="0"/>
              <a:t>Rate of speech</a:t>
            </a:r>
            <a:r>
              <a:rPr lang="en-US" sz="2400" dirty="0"/>
              <a:t>	– Speak at a slower soothing pace</a:t>
            </a:r>
          </a:p>
          <a:p>
            <a:r>
              <a:rPr lang="en-US" sz="2400" b="1" dirty="0"/>
              <a:t>Inflection</a:t>
            </a:r>
            <a:r>
              <a:rPr lang="en-US" sz="2400" dirty="0"/>
              <a:t>		 – notice the words you emphasize and how they shift meaning </a:t>
            </a:r>
          </a:p>
        </p:txBody>
      </p:sp>
      <p:pic>
        <p:nvPicPr>
          <p:cNvPr id="5" name="Picture 4" descr="A group of people discussing work in conference room meeting">
            <a:extLst>
              <a:ext uri="{FF2B5EF4-FFF2-40B4-BE49-F238E27FC236}">
                <a16:creationId xmlns:a16="http://schemas.microsoft.com/office/drawing/2014/main" id="{4ED2CF12-6655-D38C-F97B-D3595BCEDF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696" y="2277978"/>
            <a:ext cx="4946187" cy="3296653"/>
          </a:xfrm>
          <a:prstGeom prst="rect">
            <a:avLst/>
          </a:prstGeom>
        </p:spPr>
      </p:pic>
    </p:spTree>
    <p:extLst>
      <p:ext uri="{BB962C8B-B14F-4D97-AF65-F5344CB8AC3E}">
        <p14:creationId xmlns:p14="http://schemas.microsoft.com/office/powerpoint/2010/main" val="1826898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0A89B-E82A-D45F-A0DF-F1C9F3544DFA}"/>
              </a:ext>
            </a:extLst>
          </p:cNvPr>
          <p:cNvSpPr>
            <a:spLocks noGrp="1"/>
          </p:cNvSpPr>
          <p:nvPr>
            <p:ph type="title"/>
          </p:nvPr>
        </p:nvSpPr>
        <p:spPr/>
        <p:txBody>
          <a:bodyPr/>
          <a:lstStyle/>
          <a:p>
            <a:r>
              <a:rPr lang="en-US" dirty="0"/>
              <a:t>Mind your Body Language </a:t>
            </a:r>
          </a:p>
        </p:txBody>
      </p:sp>
      <p:sp>
        <p:nvSpPr>
          <p:cNvPr id="4" name="Text Placeholder 3">
            <a:extLst>
              <a:ext uri="{FF2B5EF4-FFF2-40B4-BE49-F238E27FC236}">
                <a16:creationId xmlns:a16="http://schemas.microsoft.com/office/drawing/2014/main" id="{A7BE7236-E833-C5E3-E56B-0EAB2DC57049}"/>
              </a:ext>
            </a:extLst>
          </p:cNvPr>
          <p:cNvSpPr>
            <a:spLocks noGrp="1"/>
          </p:cNvSpPr>
          <p:nvPr>
            <p:ph type="body" idx="1"/>
          </p:nvPr>
        </p:nvSpPr>
        <p:spPr/>
        <p:txBody>
          <a:bodyPr/>
          <a:lstStyle/>
          <a:p>
            <a:pPr algn="ctr"/>
            <a:r>
              <a:rPr lang="en-US" dirty="0"/>
              <a:t>Do’s </a:t>
            </a:r>
          </a:p>
        </p:txBody>
      </p:sp>
      <p:sp>
        <p:nvSpPr>
          <p:cNvPr id="5" name="Content Placeholder 4">
            <a:extLst>
              <a:ext uri="{FF2B5EF4-FFF2-40B4-BE49-F238E27FC236}">
                <a16:creationId xmlns:a16="http://schemas.microsoft.com/office/drawing/2014/main" id="{7D81AEE5-2327-B41F-2038-4B694AFC9E52}"/>
              </a:ext>
            </a:extLst>
          </p:cNvPr>
          <p:cNvSpPr>
            <a:spLocks noGrp="1"/>
          </p:cNvSpPr>
          <p:nvPr>
            <p:ph sz="half" idx="2"/>
          </p:nvPr>
        </p:nvSpPr>
        <p:spPr/>
        <p:txBody>
          <a:bodyPr>
            <a:normAutofit/>
          </a:bodyPr>
          <a:lstStyle/>
          <a:p>
            <a:r>
              <a:rPr lang="en-US" dirty="0"/>
              <a:t>Keep a relaxed and alert stance at an angle </a:t>
            </a:r>
          </a:p>
          <a:p>
            <a:r>
              <a:rPr lang="en-US" dirty="0"/>
              <a:t>Open body language and hand visible </a:t>
            </a:r>
          </a:p>
          <a:p>
            <a:r>
              <a:rPr lang="en-US" dirty="0"/>
              <a:t>Use slow and deliberate movement </a:t>
            </a:r>
          </a:p>
          <a:p>
            <a:r>
              <a:rPr lang="en-US" dirty="0"/>
              <a:t>Neutral and attentive facial expression </a:t>
            </a:r>
          </a:p>
        </p:txBody>
      </p:sp>
      <p:sp>
        <p:nvSpPr>
          <p:cNvPr id="6" name="Text Placeholder 5">
            <a:extLst>
              <a:ext uri="{FF2B5EF4-FFF2-40B4-BE49-F238E27FC236}">
                <a16:creationId xmlns:a16="http://schemas.microsoft.com/office/drawing/2014/main" id="{A56042F5-26BC-5374-CC7E-8D45AA120B81}"/>
              </a:ext>
            </a:extLst>
          </p:cNvPr>
          <p:cNvSpPr>
            <a:spLocks noGrp="1"/>
          </p:cNvSpPr>
          <p:nvPr>
            <p:ph type="body" sz="quarter" idx="3"/>
          </p:nvPr>
        </p:nvSpPr>
        <p:spPr/>
        <p:txBody>
          <a:bodyPr/>
          <a:lstStyle/>
          <a:p>
            <a:pPr algn="ctr"/>
            <a:r>
              <a:rPr lang="en-US" dirty="0"/>
              <a:t>Don’t </a:t>
            </a:r>
          </a:p>
        </p:txBody>
      </p:sp>
      <p:sp>
        <p:nvSpPr>
          <p:cNvPr id="7" name="Content Placeholder 6">
            <a:extLst>
              <a:ext uri="{FF2B5EF4-FFF2-40B4-BE49-F238E27FC236}">
                <a16:creationId xmlns:a16="http://schemas.microsoft.com/office/drawing/2014/main" id="{2BFB0590-6FE3-0809-BFBA-2E3FF3085F3E}"/>
              </a:ext>
            </a:extLst>
          </p:cNvPr>
          <p:cNvSpPr>
            <a:spLocks noGrp="1"/>
          </p:cNvSpPr>
          <p:nvPr>
            <p:ph sz="quarter" idx="4"/>
          </p:nvPr>
        </p:nvSpPr>
        <p:spPr/>
        <p:txBody>
          <a:bodyPr>
            <a:normAutofit/>
          </a:bodyPr>
          <a:lstStyle/>
          <a:p>
            <a:r>
              <a:rPr lang="en-US" dirty="0"/>
              <a:t>Stand directly in front of a person with ridged posture or turn your back</a:t>
            </a:r>
          </a:p>
          <a:p>
            <a:r>
              <a:rPr lang="en-US" dirty="0"/>
              <a:t>Pointing</a:t>
            </a:r>
          </a:p>
          <a:p>
            <a:r>
              <a:rPr lang="en-US" dirty="0"/>
              <a:t>Pace or fidget </a:t>
            </a:r>
          </a:p>
          <a:p>
            <a:r>
              <a:rPr lang="en-US" dirty="0"/>
              <a:t>Fake smile or expression</a:t>
            </a:r>
          </a:p>
          <a:p>
            <a:r>
              <a:rPr lang="en-US" dirty="0"/>
              <a:t>Allow physical space</a:t>
            </a:r>
          </a:p>
          <a:p>
            <a:r>
              <a:rPr lang="en-US" dirty="0"/>
              <a:t>Soften eye-contact</a:t>
            </a:r>
          </a:p>
        </p:txBody>
      </p:sp>
    </p:spTree>
    <p:extLst>
      <p:ext uri="{BB962C8B-B14F-4D97-AF65-F5344CB8AC3E}">
        <p14:creationId xmlns:p14="http://schemas.microsoft.com/office/powerpoint/2010/main" val="667657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31EE7A6B-31FC-57F1-0E08-629A2006F0CB}"/>
              </a:ext>
            </a:extLst>
          </p:cNvPr>
          <p:cNvSpPr/>
          <p:nvPr/>
        </p:nvSpPr>
        <p:spPr>
          <a:xfrm>
            <a:off x="1316972" y="2727866"/>
            <a:ext cx="2948474" cy="264989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7" name="Title 5">
            <a:extLst>
              <a:ext uri="{FF2B5EF4-FFF2-40B4-BE49-F238E27FC236}">
                <a16:creationId xmlns:a16="http://schemas.microsoft.com/office/drawing/2014/main" id="{A8E88C4B-ED04-4953-85BD-B07FF3A023CC}"/>
              </a:ext>
            </a:extLst>
          </p:cNvPr>
          <p:cNvSpPr>
            <a:spLocks noGrp="1"/>
          </p:cNvSpPr>
          <p:nvPr>
            <p:ph type="title"/>
          </p:nvPr>
        </p:nvSpPr>
        <p:spPr>
          <a:xfrm>
            <a:off x="850641" y="450184"/>
            <a:ext cx="4654257" cy="1093369"/>
          </a:xfrm>
        </p:spPr>
        <p:txBody>
          <a:bodyPr>
            <a:normAutofit/>
          </a:bodyPr>
          <a:lstStyle/>
          <a:p>
            <a:r>
              <a:rPr lang="en-US" sz="3600" dirty="0"/>
              <a:t>Welcome</a:t>
            </a:r>
          </a:p>
        </p:txBody>
      </p:sp>
      <p:sp>
        <p:nvSpPr>
          <p:cNvPr id="11" name="TextBox 10">
            <a:extLst>
              <a:ext uri="{FF2B5EF4-FFF2-40B4-BE49-F238E27FC236}">
                <a16:creationId xmlns:a16="http://schemas.microsoft.com/office/drawing/2014/main" id="{A771B4BE-122F-29E7-DBBE-935CC4CCBDE5}"/>
              </a:ext>
            </a:extLst>
          </p:cNvPr>
          <p:cNvSpPr txBox="1"/>
          <p:nvPr/>
        </p:nvSpPr>
        <p:spPr>
          <a:xfrm>
            <a:off x="4940970" y="2727866"/>
            <a:ext cx="7104592" cy="2964914"/>
          </a:xfrm>
          <a:prstGeom prst="rect">
            <a:avLst/>
          </a:prstGeom>
          <a:noFill/>
        </p:spPr>
        <p:txBody>
          <a:bodyPr wrap="square">
            <a:spAutoFit/>
          </a:bodyPr>
          <a:lstStyle/>
          <a:p>
            <a:pPr marR="0" lvl="0" algn="l" defTabSz="914400" rtl="0" eaLnBrk="1" fontAlgn="auto" latinLnBrk="0" hangingPunct="1">
              <a:lnSpc>
                <a:spcPct val="200000"/>
              </a:lnSpc>
              <a:spcBef>
                <a:spcPts val="0"/>
              </a:spcBef>
              <a:spcAft>
                <a:spcPts val="0"/>
              </a:spcAft>
              <a:buClrTx/>
              <a:buSzTx/>
              <a:tabLst/>
              <a:defRPr/>
            </a:pPr>
            <a:r>
              <a:rPr lang="en-US" sz="4000" u="sng" baseline="30000" dirty="0">
                <a:latin typeface="Open Sans"/>
                <a:ea typeface="Open Sans regular" panose="020B0606030504020204" pitchFamily="34" charset="0"/>
                <a:cs typeface="Open Sans regular" panose="020B0606030504020204" pitchFamily="34" charset="0"/>
              </a:rPr>
              <a:t>Introductions </a:t>
            </a:r>
            <a:endParaRPr kumimoji="0" lang="en-US" sz="4000" i="0" u="sng" strike="noStrike" kern="1200" cap="none" spc="0" normalizeH="0" baseline="30000" noProof="0" dirty="0">
              <a:ln>
                <a:noFill/>
              </a:ln>
              <a:effectLst/>
              <a:uLnTx/>
              <a:uFillTx/>
              <a:latin typeface="Open Sans"/>
              <a:ea typeface="Open Sans regular" panose="020B0606030504020204" pitchFamily="34" charset="0"/>
              <a:cs typeface="Open Sans regular" panose="020B0606030504020204" pitchFamily="34" charset="0"/>
            </a:endParaRPr>
          </a:p>
          <a:p>
            <a:pPr marL="971550" lvl="1" indent="-514350" defTabSz="914400">
              <a:lnSpc>
                <a:spcPct val="200000"/>
              </a:lnSpc>
              <a:buFont typeface="+mj-lt"/>
              <a:buAutoNum type="arabicPeriod"/>
              <a:defRPr/>
            </a:pPr>
            <a:r>
              <a:rPr kumimoji="0" lang="en-US" sz="2800" i="0" u="none" strike="noStrike" kern="1200" cap="none" spc="0" normalizeH="0" baseline="30000" noProof="0" dirty="0">
                <a:ln>
                  <a:noFill/>
                </a:ln>
                <a:effectLst/>
                <a:uLnTx/>
                <a:uFillTx/>
                <a:latin typeface="Open Sans"/>
                <a:ea typeface="Open Sans regular" panose="020B0606030504020204" pitchFamily="34" charset="0"/>
                <a:cs typeface="Open Sans regular" panose="020B0606030504020204" pitchFamily="34" charset="0"/>
              </a:rPr>
              <a:t>Name/Pronoun</a:t>
            </a:r>
            <a:r>
              <a:rPr lang="en-US" sz="2800" baseline="30000" dirty="0">
                <a:latin typeface="Open Sans"/>
                <a:ea typeface="Open Sans regular" panose="020B0606030504020204" pitchFamily="34" charset="0"/>
                <a:cs typeface="Open Sans regular" panose="020B0606030504020204" pitchFamily="34" charset="0"/>
              </a:rPr>
              <a:t> </a:t>
            </a:r>
          </a:p>
          <a:p>
            <a:pPr marL="971550" lvl="1" indent="-514350" defTabSz="914400">
              <a:lnSpc>
                <a:spcPct val="200000"/>
              </a:lnSpc>
              <a:buFont typeface="+mj-lt"/>
              <a:buAutoNum type="arabicPeriod"/>
              <a:defRPr/>
            </a:pPr>
            <a:r>
              <a:rPr kumimoji="0" lang="en-US" sz="2800" i="0" u="none" strike="noStrike" kern="1200" cap="none" spc="0" normalizeH="0" baseline="30000" noProof="0" dirty="0">
                <a:ln>
                  <a:noFill/>
                </a:ln>
                <a:effectLst/>
                <a:uLnTx/>
                <a:uFillTx/>
                <a:latin typeface="Open Sans"/>
                <a:ea typeface="Open Sans regular" panose="020B0606030504020204" pitchFamily="34" charset="0"/>
                <a:cs typeface="Open Sans regular" panose="020B0606030504020204" pitchFamily="34" charset="0"/>
              </a:rPr>
              <a:t>What </a:t>
            </a:r>
            <a:r>
              <a:rPr lang="en-US" sz="2800" baseline="30000" dirty="0">
                <a:latin typeface="Open Sans"/>
                <a:ea typeface="Open Sans regular" panose="020B0606030504020204" pitchFamily="34" charset="0"/>
                <a:cs typeface="Open Sans regular" panose="020B0606030504020204" pitchFamily="34" charset="0"/>
              </a:rPr>
              <a:t>service do you provide in your organization</a:t>
            </a:r>
            <a:r>
              <a:rPr kumimoji="0" lang="en-US" sz="2800" i="0" u="none" strike="noStrike" kern="1200" cap="none" spc="0" normalizeH="0" baseline="30000" noProof="0" dirty="0">
                <a:ln>
                  <a:noFill/>
                </a:ln>
                <a:effectLst/>
                <a:uLnTx/>
                <a:uFillTx/>
                <a:latin typeface="Open Sans"/>
                <a:ea typeface="Open Sans regular" panose="020B0606030504020204" pitchFamily="34" charset="0"/>
                <a:cs typeface="Open Sans regular" panose="020B0606030504020204" pitchFamily="34" charset="0"/>
              </a:rPr>
              <a:t>?</a:t>
            </a:r>
            <a:r>
              <a:rPr lang="en-US" sz="2800" baseline="30000" dirty="0">
                <a:latin typeface="Open Sans"/>
                <a:ea typeface="Open Sans regular" panose="020B0606030504020204" pitchFamily="34" charset="0"/>
                <a:cs typeface="Open Sans regular" panose="020B0606030504020204" pitchFamily="34" charset="0"/>
              </a:rPr>
              <a:t> </a:t>
            </a:r>
          </a:p>
          <a:p>
            <a:pPr marL="971550" lvl="1" indent="-514350" defTabSz="914400">
              <a:lnSpc>
                <a:spcPct val="200000"/>
              </a:lnSpc>
              <a:buFont typeface="+mj-lt"/>
              <a:buAutoNum type="arabicPeriod"/>
              <a:defRPr/>
            </a:pPr>
            <a:r>
              <a:rPr kumimoji="0" lang="en-US" sz="2800" i="0" u="none" strike="noStrike" kern="1200" cap="none" spc="0" normalizeH="0" baseline="30000" noProof="0" dirty="0">
                <a:ln>
                  <a:noFill/>
                </a:ln>
                <a:effectLst/>
                <a:uLnTx/>
                <a:uFillTx/>
                <a:latin typeface="Open Sans"/>
                <a:ea typeface="Open Sans regular" panose="020B0606030504020204" pitchFamily="34" charset="0"/>
                <a:cs typeface="Open Sans regular" panose="020B0606030504020204" pitchFamily="34" charset="0"/>
              </a:rPr>
              <a:t>Something interesting about you?</a:t>
            </a:r>
          </a:p>
          <a:p>
            <a:pPr marR="0" lvl="0" algn="l" defTabSz="914400" rtl="0" eaLnBrk="1" fontAlgn="auto" latinLnBrk="0" hangingPunct="1">
              <a:lnSpc>
                <a:spcPct val="100000"/>
              </a:lnSpc>
              <a:spcBef>
                <a:spcPts val="0"/>
              </a:spcBef>
              <a:spcAft>
                <a:spcPts val="0"/>
              </a:spcAft>
              <a:buClrTx/>
              <a:buSzTx/>
              <a:tabLst/>
              <a:defRPr/>
            </a:pPr>
            <a:endParaRPr kumimoji="0" lang="en-US" sz="3200" i="0" u="none" strike="noStrike" kern="1200" cap="none" spc="0" normalizeH="0" baseline="30000" noProof="0" dirty="0">
              <a:ln>
                <a:noFill/>
              </a:ln>
              <a:effectLst/>
              <a:uLnTx/>
              <a:uFillTx/>
              <a:latin typeface="Open Sans"/>
              <a:ea typeface="Open Sans regular" panose="020B0606030504020204" pitchFamily="34" charset="0"/>
              <a:cs typeface="Open Sans regular" panose="020B0606030504020204" pitchFamily="34" charset="0"/>
            </a:endParaRPr>
          </a:p>
        </p:txBody>
      </p:sp>
      <p:pic>
        <p:nvPicPr>
          <p:cNvPr id="3" name="Graphic 2" descr="Handshake with solid fill">
            <a:extLst>
              <a:ext uri="{FF2B5EF4-FFF2-40B4-BE49-F238E27FC236}">
                <a16:creationId xmlns:a16="http://schemas.microsoft.com/office/drawing/2014/main" id="{CFEFC403-4EBD-ECD7-FD18-0289ACE4CC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38446" y="3000050"/>
            <a:ext cx="2105526" cy="2105526"/>
          </a:xfrm>
          <a:prstGeom prst="rect">
            <a:avLst/>
          </a:prstGeom>
        </p:spPr>
      </p:pic>
    </p:spTree>
    <p:extLst>
      <p:ext uri="{BB962C8B-B14F-4D97-AF65-F5344CB8AC3E}">
        <p14:creationId xmlns:p14="http://schemas.microsoft.com/office/powerpoint/2010/main" val="16449543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6BA07E-AD78-037D-F041-3A877BE90604}"/>
              </a:ext>
            </a:extLst>
          </p:cNvPr>
          <p:cNvPicPr>
            <a:picLocks noChangeAspect="1"/>
          </p:cNvPicPr>
          <p:nvPr/>
        </p:nvPicPr>
        <p:blipFill>
          <a:blip r:embed="rId3"/>
          <a:stretch>
            <a:fillRect/>
          </a:stretch>
        </p:blipFill>
        <p:spPr>
          <a:xfrm>
            <a:off x="752475" y="214312"/>
            <a:ext cx="10687050" cy="6429375"/>
          </a:xfrm>
          <a:prstGeom prst="rect">
            <a:avLst/>
          </a:prstGeom>
        </p:spPr>
      </p:pic>
    </p:spTree>
    <p:extLst>
      <p:ext uri="{BB962C8B-B14F-4D97-AF65-F5344CB8AC3E}">
        <p14:creationId xmlns:p14="http://schemas.microsoft.com/office/powerpoint/2010/main" val="484543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7DBE7-5B8F-ABC2-B4EC-82811DB8BEF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BDB3E9B6-3156-1D7B-0F18-A6BAAA84E432}"/>
              </a:ext>
            </a:extLst>
          </p:cNvPr>
          <p:cNvSpPr>
            <a:spLocks noGrp="1"/>
          </p:cNvSpPr>
          <p:nvPr>
            <p:ph sz="half" idx="1"/>
          </p:nvPr>
        </p:nvSpPr>
        <p:spPr/>
        <p:txBody>
          <a:bodyPr>
            <a:normAutofit/>
          </a:bodyPr>
          <a:lstStyle/>
          <a:p>
            <a:r>
              <a:rPr lang="en-US" sz="2400" dirty="0"/>
              <a:t>CALM – baseline behavior safe to talk and problem solve</a:t>
            </a:r>
          </a:p>
          <a:p>
            <a:r>
              <a:rPr lang="en-US" sz="2400" dirty="0"/>
              <a:t>TRIGGERED –experiences that evoke uncomfortable emotions </a:t>
            </a:r>
          </a:p>
          <a:p>
            <a:r>
              <a:rPr lang="en-US" sz="2400" dirty="0"/>
              <a:t>AGITATION – warning signs present, rational reasoning is decreasing, coping skills needed </a:t>
            </a:r>
          </a:p>
        </p:txBody>
      </p:sp>
      <p:sp>
        <p:nvSpPr>
          <p:cNvPr id="4" name="Content Placeholder 3">
            <a:extLst>
              <a:ext uri="{FF2B5EF4-FFF2-40B4-BE49-F238E27FC236}">
                <a16:creationId xmlns:a16="http://schemas.microsoft.com/office/drawing/2014/main" id="{CC0809B5-DFAC-9AEB-0655-8707BB2875CA}"/>
              </a:ext>
            </a:extLst>
          </p:cNvPr>
          <p:cNvSpPr>
            <a:spLocks noGrp="1"/>
          </p:cNvSpPr>
          <p:nvPr>
            <p:ph sz="half" idx="2"/>
          </p:nvPr>
        </p:nvSpPr>
        <p:spPr>
          <a:xfrm>
            <a:off x="6015789" y="2356340"/>
            <a:ext cx="5422392" cy="3633047"/>
          </a:xfrm>
        </p:spPr>
        <p:txBody>
          <a:bodyPr/>
          <a:lstStyle/>
          <a:p>
            <a:r>
              <a:rPr lang="en-US" sz="2400" dirty="0"/>
              <a:t>ACCELERATION – behaviors intensify, </a:t>
            </a:r>
          </a:p>
          <a:p>
            <a:r>
              <a:rPr lang="en-US" sz="2400" dirty="0"/>
              <a:t>PEAK/CRISIS – Highly disruptive and dangerous </a:t>
            </a:r>
          </a:p>
          <a:p>
            <a:endParaRPr lang="en-US" dirty="0"/>
          </a:p>
        </p:txBody>
      </p:sp>
    </p:spTree>
    <p:extLst>
      <p:ext uri="{BB962C8B-B14F-4D97-AF65-F5344CB8AC3E}">
        <p14:creationId xmlns:p14="http://schemas.microsoft.com/office/powerpoint/2010/main" val="155229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EE07E17-55AF-C95F-1D9C-3BCD98B1F7C3}"/>
              </a:ext>
            </a:extLst>
          </p:cNvPr>
          <p:cNvSpPr>
            <a:spLocks noGrp="1"/>
          </p:cNvSpPr>
          <p:nvPr>
            <p:ph type="ctrTitle"/>
          </p:nvPr>
        </p:nvSpPr>
        <p:spPr/>
        <p:txBody>
          <a:bodyPr/>
          <a:lstStyle/>
          <a:p>
            <a:r>
              <a:rPr lang="en-US" dirty="0"/>
              <a:t>When is it a Crisis?</a:t>
            </a:r>
          </a:p>
        </p:txBody>
      </p:sp>
      <p:sp>
        <p:nvSpPr>
          <p:cNvPr id="6" name="Subtitle 5">
            <a:extLst>
              <a:ext uri="{FF2B5EF4-FFF2-40B4-BE49-F238E27FC236}">
                <a16:creationId xmlns:a16="http://schemas.microsoft.com/office/drawing/2014/main" id="{B770007A-F28C-3F33-428F-80CBA747134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826401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5">
            <a:extLst>
              <a:ext uri="{FF2B5EF4-FFF2-40B4-BE49-F238E27FC236}">
                <a16:creationId xmlns:a16="http://schemas.microsoft.com/office/drawing/2014/main" id="{018A71D9-809C-41E0-A95E-1E1934A9D0EB}"/>
              </a:ext>
            </a:extLst>
          </p:cNvPr>
          <p:cNvSpPr txBox="1">
            <a:spLocks/>
          </p:cNvSpPr>
          <p:nvPr/>
        </p:nvSpPr>
        <p:spPr>
          <a:xfrm>
            <a:off x="4147006" y="935479"/>
            <a:ext cx="4035491" cy="605771"/>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Tx/>
              <a:buBlip>
                <a:blip r:embed="rId2"/>
              </a:buBlip>
              <a:defRPr sz="2400" kern="1200">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685800" indent="-228600" algn="l" defTabSz="914400" rtl="0" eaLnBrk="1" latinLnBrk="0" hangingPunct="1">
              <a:lnSpc>
                <a:spcPct val="90000"/>
              </a:lnSpc>
              <a:spcBef>
                <a:spcPts val="500"/>
              </a:spcBef>
              <a:buClr>
                <a:schemeClr val="accent2"/>
              </a:buClr>
              <a:buFontTx/>
              <a:buBlip>
                <a:blip r:embed="rId2"/>
              </a:buBlip>
              <a:defRPr sz="2000" kern="1200">
                <a:solidFill>
                  <a:schemeClr val="accent2"/>
                </a:solidFill>
                <a:latin typeface="Open Sans bold" panose="020B0806030504020204" pitchFamily="34" charset="0"/>
                <a:ea typeface="Open Sans bold" panose="020B0806030504020204" pitchFamily="34" charset="0"/>
                <a:cs typeface="Open Sans bold" panose="020B0806030504020204" pitchFamily="34" charset="0"/>
              </a:defRPr>
            </a:lvl2pPr>
            <a:lvl3pPr marL="1143000" indent="-228600" algn="l" defTabSz="914400" rtl="0" eaLnBrk="1" latinLnBrk="0" hangingPunct="1">
              <a:lnSpc>
                <a:spcPct val="90000"/>
              </a:lnSpc>
              <a:spcBef>
                <a:spcPts val="500"/>
              </a:spcBef>
              <a:buClr>
                <a:schemeClr val="accent2"/>
              </a:buClr>
              <a:buFontTx/>
              <a:buBlip>
                <a:blip r:embed="rId2"/>
              </a:buBlip>
              <a:defRPr sz="2000" kern="12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3pPr>
            <a:lvl4pPr marL="1600200" indent="-228600" algn="l" defTabSz="914400" rtl="0" eaLnBrk="1" latinLnBrk="0" hangingPunct="1">
              <a:lnSpc>
                <a:spcPct val="90000"/>
              </a:lnSpc>
              <a:spcBef>
                <a:spcPts val="500"/>
              </a:spcBef>
              <a:buClr>
                <a:schemeClr val="accent2"/>
              </a:buClr>
              <a:buFontTx/>
              <a:buBlip>
                <a:blip r:embed="rId2"/>
              </a:buBlip>
              <a:defRPr sz="16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Tx/>
              <a:buBlip>
                <a:blip r:embed="rId2"/>
              </a:buBlip>
              <a:defRPr sz="1600" kern="120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en-US" sz="3500" dirty="0"/>
              <a:t>CRISIS TYPES</a:t>
            </a:r>
            <a:endParaRPr lang="en-US" sz="1700" dirty="0">
              <a:solidFill>
                <a:schemeClr val="tx1"/>
              </a:solidFill>
              <a:latin typeface="+mn-lt"/>
            </a:endParaRPr>
          </a:p>
        </p:txBody>
      </p:sp>
      <p:sp>
        <p:nvSpPr>
          <p:cNvPr id="18" name="TextBox 17">
            <a:extLst>
              <a:ext uri="{FF2B5EF4-FFF2-40B4-BE49-F238E27FC236}">
                <a16:creationId xmlns:a16="http://schemas.microsoft.com/office/drawing/2014/main" id="{8A1F85CE-361A-41DE-BE29-B0C693387DD3}"/>
              </a:ext>
            </a:extLst>
          </p:cNvPr>
          <p:cNvSpPr txBox="1"/>
          <p:nvPr/>
        </p:nvSpPr>
        <p:spPr>
          <a:xfrm>
            <a:off x="1514669" y="2085306"/>
            <a:ext cx="7980005" cy="461665"/>
          </a:xfrm>
          <a:prstGeom prst="rect">
            <a:avLst/>
          </a:prstGeom>
          <a:noFill/>
        </p:spPr>
        <p:txBody>
          <a:bodyPr wrap="square">
            <a:spAutoFit/>
          </a:bodyPr>
          <a:lstStyle/>
          <a:p>
            <a:pPr algn="l"/>
            <a:r>
              <a:rPr lang="en-US" sz="2400" b="1" i="0" dirty="0">
                <a:solidFill>
                  <a:schemeClr val="tx2"/>
                </a:solidFill>
                <a:effectLst/>
              </a:rPr>
              <a:t>Developmental</a:t>
            </a:r>
            <a:r>
              <a:rPr lang="en-US" sz="2400" dirty="0">
                <a:solidFill>
                  <a:schemeClr val="tx2"/>
                </a:solidFill>
              </a:rPr>
              <a:t> </a:t>
            </a:r>
            <a:r>
              <a:rPr lang="en-US" sz="2400" dirty="0"/>
              <a:t>| </a:t>
            </a:r>
            <a:r>
              <a:rPr lang="en-US" sz="2400" b="0" i="0" dirty="0">
                <a:solidFill>
                  <a:schemeClr val="accent1"/>
                </a:solidFill>
                <a:effectLst/>
              </a:rPr>
              <a:t>results from normal life changes</a:t>
            </a:r>
          </a:p>
        </p:txBody>
      </p:sp>
      <p:sp>
        <p:nvSpPr>
          <p:cNvPr id="23" name="Freeform: Shape 22">
            <a:extLst>
              <a:ext uri="{FF2B5EF4-FFF2-40B4-BE49-F238E27FC236}">
                <a16:creationId xmlns:a16="http://schemas.microsoft.com/office/drawing/2014/main" id="{8FB58B37-FDDA-40FC-A3D6-725B759E40E2}"/>
              </a:ext>
            </a:extLst>
          </p:cNvPr>
          <p:cNvSpPr/>
          <p:nvPr/>
        </p:nvSpPr>
        <p:spPr>
          <a:xfrm>
            <a:off x="3442570" y="2601488"/>
            <a:ext cx="1581106" cy="400580"/>
          </a:xfrm>
          <a:custGeom>
            <a:avLst/>
            <a:gdLst>
              <a:gd name="connsiteX0" fmla="*/ 0 w 520037"/>
              <a:gd name="connsiteY0" fmla="*/ 32502 h 325023"/>
              <a:gd name="connsiteX1" fmla="*/ 32502 w 520037"/>
              <a:gd name="connsiteY1" fmla="*/ 0 h 325023"/>
              <a:gd name="connsiteX2" fmla="*/ 487535 w 520037"/>
              <a:gd name="connsiteY2" fmla="*/ 0 h 325023"/>
              <a:gd name="connsiteX3" fmla="*/ 520037 w 520037"/>
              <a:gd name="connsiteY3" fmla="*/ 32502 h 325023"/>
              <a:gd name="connsiteX4" fmla="*/ 520037 w 520037"/>
              <a:gd name="connsiteY4" fmla="*/ 292521 h 325023"/>
              <a:gd name="connsiteX5" fmla="*/ 487535 w 520037"/>
              <a:gd name="connsiteY5" fmla="*/ 325023 h 325023"/>
              <a:gd name="connsiteX6" fmla="*/ 32502 w 520037"/>
              <a:gd name="connsiteY6" fmla="*/ 325023 h 325023"/>
              <a:gd name="connsiteX7" fmla="*/ 0 w 520037"/>
              <a:gd name="connsiteY7" fmla="*/ 292521 h 325023"/>
              <a:gd name="connsiteX8" fmla="*/ 0 w 520037"/>
              <a:gd name="connsiteY8" fmla="*/ 32502 h 32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37" h="325023">
                <a:moveTo>
                  <a:pt x="0" y="32502"/>
                </a:moveTo>
                <a:cubicBezTo>
                  <a:pt x="0" y="14552"/>
                  <a:pt x="14552" y="0"/>
                  <a:pt x="32502" y="0"/>
                </a:cubicBezTo>
                <a:lnTo>
                  <a:pt x="487535" y="0"/>
                </a:lnTo>
                <a:cubicBezTo>
                  <a:pt x="505485" y="0"/>
                  <a:pt x="520037" y="14552"/>
                  <a:pt x="520037" y="32502"/>
                </a:cubicBezTo>
                <a:lnTo>
                  <a:pt x="520037" y="292521"/>
                </a:lnTo>
                <a:cubicBezTo>
                  <a:pt x="520037" y="310471"/>
                  <a:pt x="505485" y="325023"/>
                  <a:pt x="487535" y="325023"/>
                </a:cubicBezTo>
                <a:lnTo>
                  <a:pt x="32502" y="325023"/>
                </a:lnTo>
                <a:cubicBezTo>
                  <a:pt x="14552" y="325023"/>
                  <a:pt x="0" y="310471"/>
                  <a:pt x="0" y="292521"/>
                </a:cubicBezTo>
                <a:lnTo>
                  <a:pt x="0" y="32502"/>
                </a:lnTo>
                <a:close/>
              </a:path>
            </a:pathLst>
          </a:custGeom>
          <a:solidFill>
            <a:schemeClr val="bg2">
              <a:lumMod val="95000"/>
              <a:alpha val="90000"/>
            </a:schemeClr>
          </a:solidFill>
          <a:ln>
            <a:solidFill>
              <a:schemeClr val="bg1"/>
            </a:solid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9045" tIns="15870" rIns="19045" bIns="15870" numCol="1" spcCol="1270" anchor="ctr" anchorCtr="0">
            <a:noAutofit/>
          </a:bodyPr>
          <a:lstStyle/>
          <a:p>
            <a:pPr marL="0" lvl="0" indent="0" algn="ctr" defTabSz="222250">
              <a:lnSpc>
                <a:spcPct val="90000"/>
              </a:lnSpc>
              <a:spcBef>
                <a:spcPct val="0"/>
              </a:spcBef>
              <a:spcAft>
                <a:spcPct val="35000"/>
              </a:spcAft>
              <a:buNone/>
            </a:pPr>
            <a:r>
              <a:rPr lang="en-US" kern="1200" dirty="0">
                <a:solidFill>
                  <a:schemeClr val="accent5"/>
                </a:solidFill>
              </a:rPr>
              <a:t>Leaving Home</a:t>
            </a:r>
          </a:p>
        </p:txBody>
      </p:sp>
      <p:sp>
        <p:nvSpPr>
          <p:cNvPr id="24" name="Freeform: Shape 23">
            <a:extLst>
              <a:ext uri="{FF2B5EF4-FFF2-40B4-BE49-F238E27FC236}">
                <a16:creationId xmlns:a16="http://schemas.microsoft.com/office/drawing/2014/main" id="{B3BF508E-9BDB-4DB0-B15A-E7A3BC775451}"/>
              </a:ext>
            </a:extLst>
          </p:cNvPr>
          <p:cNvSpPr/>
          <p:nvPr/>
        </p:nvSpPr>
        <p:spPr>
          <a:xfrm>
            <a:off x="1514669" y="2601488"/>
            <a:ext cx="1581106" cy="400580"/>
          </a:xfrm>
          <a:custGeom>
            <a:avLst/>
            <a:gdLst>
              <a:gd name="connsiteX0" fmla="*/ 0 w 520037"/>
              <a:gd name="connsiteY0" fmla="*/ 32502 h 325023"/>
              <a:gd name="connsiteX1" fmla="*/ 32502 w 520037"/>
              <a:gd name="connsiteY1" fmla="*/ 0 h 325023"/>
              <a:gd name="connsiteX2" fmla="*/ 487535 w 520037"/>
              <a:gd name="connsiteY2" fmla="*/ 0 h 325023"/>
              <a:gd name="connsiteX3" fmla="*/ 520037 w 520037"/>
              <a:gd name="connsiteY3" fmla="*/ 32502 h 325023"/>
              <a:gd name="connsiteX4" fmla="*/ 520037 w 520037"/>
              <a:gd name="connsiteY4" fmla="*/ 292521 h 325023"/>
              <a:gd name="connsiteX5" fmla="*/ 487535 w 520037"/>
              <a:gd name="connsiteY5" fmla="*/ 325023 h 325023"/>
              <a:gd name="connsiteX6" fmla="*/ 32502 w 520037"/>
              <a:gd name="connsiteY6" fmla="*/ 325023 h 325023"/>
              <a:gd name="connsiteX7" fmla="*/ 0 w 520037"/>
              <a:gd name="connsiteY7" fmla="*/ 292521 h 325023"/>
              <a:gd name="connsiteX8" fmla="*/ 0 w 520037"/>
              <a:gd name="connsiteY8" fmla="*/ 32502 h 32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37" h="325023">
                <a:moveTo>
                  <a:pt x="0" y="32502"/>
                </a:moveTo>
                <a:cubicBezTo>
                  <a:pt x="0" y="14552"/>
                  <a:pt x="14552" y="0"/>
                  <a:pt x="32502" y="0"/>
                </a:cubicBezTo>
                <a:lnTo>
                  <a:pt x="487535" y="0"/>
                </a:lnTo>
                <a:cubicBezTo>
                  <a:pt x="505485" y="0"/>
                  <a:pt x="520037" y="14552"/>
                  <a:pt x="520037" y="32502"/>
                </a:cubicBezTo>
                <a:lnTo>
                  <a:pt x="520037" y="292521"/>
                </a:lnTo>
                <a:cubicBezTo>
                  <a:pt x="520037" y="310471"/>
                  <a:pt x="505485" y="325023"/>
                  <a:pt x="487535" y="325023"/>
                </a:cubicBezTo>
                <a:lnTo>
                  <a:pt x="32502" y="325023"/>
                </a:lnTo>
                <a:cubicBezTo>
                  <a:pt x="14552" y="325023"/>
                  <a:pt x="0" y="310471"/>
                  <a:pt x="0" y="292521"/>
                </a:cubicBezTo>
                <a:lnTo>
                  <a:pt x="0" y="32502"/>
                </a:lnTo>
                <a:close/>
              </a:path>
            </a:pathLst>
          </a:custGeom>
          <a:solidFill>
            <a:schemeClr val="bg2">
              <a:lumMod val="95000"/>
              <a:alpha val="90000"/>
            </a:schemeClr>
          </a:solidFill>
          <a:ln>
            <a:solidFill>
              <a:schemeClr val="bg1"/>
            </a:solid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9045" tIns="15870" rIns="19045" bIns="15870" numCol="1" spcCol="1270" anchor="ctr" anchorCtr="0">
            <a:noAutofit/>
          </a:bodyPr>
          <a:lstStyle/>
          <a:p>
            <a:pPr marL="0" lvl="0" indent="0" algn="ctr" defTabSz="222250">
              <a:lnSpc>
                <a:spcPct val="90000"/>
              </a:lnSpc>
              <a:spcBef>
                <a:spcPct val="0"/>
              </a:spcBef>
              <a:spcAft>
                <a:spcPct val="35000"/>
              </a:spcAft>
              <a:buNone/>
            </a:pPr>
            <a:r>
              <a:rPr lang="en-US" kern="1200" dirty="0">
                <a:solidFill>
                  <a:schemeClr val="accent5"/>
                </a:solidFill>
              </a:rPr>
              <a:t>Puberty</a:t>
            </a:r>
          </a:p>
        </p:txBody>
      </p:sp>
      <p:sp>
        <p:nvSpPr>
          <p:cNvPr id="25" name="Freeform: Shape 24">
            <a:extLst>
              <a:ext uri="{FF2B5EF4-FFF2-40B4-BE49-F238E27FC236}">
                <a16:creationId xmlns:a16="http://schemas.microsoft.com/office/drawing/2014/main" id="{97B15597-9F38-4F21-837E-8F8FA07B1ED9}"/>
              </a:ext>
            </a:extLst>
          </p:cNvPr>
          <p:cNvSpPr/>
          <p:nvPr/>
        </p:nvSpPr>
        <p:spPr>
          <a:xfrm>
            <a:off x="7319872" y="2601488"/>
            <a:ext cx="1581106" cy="400580"/>
          </a:xfrm>
          <a:custGeom>
            <a:avLst/>
            <a:gdLst>
              <a:gd name="connsiteX0" fmla="*/ 0 w 520037"/>
              <a:gd name="connsiteY0" fmla="*/ 32502 h 325023"/>
              <a:gd name="connsiteX1" fmla="*/ 32502 w 520037"/>
              <a:gd name="connsiteY1" fmla="*/ 0 h 325023"/>
              <a:gd name="connsiteX2" fmla="*/ 487535 w 520037"/>
              <a:gd name="connsiteY2" fmla="*/ 0 h 325023"/>
              <a:gd name="connsiteX3" fmla="*/ 520037 w 520037"/>
              <a:gd name="connsiteY3" fmla="*/ 32502 h 325023"/>
              <a:gd name="connsiteX4" fmla="*/ 520037 w 520037"/>
              <a:gd name="connsiteY4" fmla="*/ 292521 h 325023"/>
              <a:gd name="connsiteX5" fmla="*/ 487535 w 520037"/>
              <a:gd name="connsiteY5" fmla="*/ 325023 h 325023"/>
              <a:gd name="connsiteX6" fmla="*/ 32502 w 520037"/>
              <a:gd name="connsiteY6" fmla="*/ 325023 h 325023"/>
              <a:gd name="connsiteX7" fmla="*/ 0 w 520037"/>
              <a:gd name="connsiteY7" fmla="*/ 292521 h 325023"/>
              <a:gd name="connsiteX8" fmla="*/ 0 w 520037"/>
              <a:gd name="connsiteY8" fmla="*/ 32502 h 32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37" h="325023">
                <a:moveTo>
                  <a:pt x="0" y="32502"/>
                </a:moveTo>
                <a:cubicBezTo>
                  <a:pt x="0" y="14552"/>
                  <a:pt x="14552" y="0"/>
                  <a:pt x="32502" y="0"/>
                </a:cubicBezTo>
                <a:lnTo>
                  <a:pt x="487535" y="0"/>
                </a:lnTo>
                <a:cubicBezTo>
                  <a:pt x="505485" y="0"/>
                  <a:pt x="520037" y="14552"/>
                  <a:pt x="520037" y="32502"/>
                </a:cubicBezTo>
                <a:lnTo>
                  <a:pt x="520037" y="292521"/>
                </a:lnTo>
                <a:cubicBezTo>
                  <a:pt x="520037" y="310471"/>
                  <a:pt x="505485" y="325023"/>
                  <a:pt x="487535" y="325023"/>
                </a:cubicBezTo>
                <a:lnTo>
                  <a:pt x="32502" y="325023"/>
                </a:lnTo>
                <a:cubicBezTo>
                  <a:pt x="14552" y="325023"/>
                  <a:pt x="0" y="310471"/>
                  <a:pt x="0" y="292521"/>
                </a:cubicBezTo>
                <a:lnTo>
                  <a:pt x="0" y="32502"/>
                </a:lnTo>
                <a:close/>
              </a:path>
            </a:pathLst>
          </a:custGeom>
          <a:solidFill>
            <a:schemeClr val="bg2">
              <a:lumMod val="95000"/>
              <a:alpha val="90000"/>
            </a:schemeClr>
          </a:solidFill>
          <a:ln>
            <a:solidFill>
              <a:schemeClr val="bg1"/>
            </a:solid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9045" tIns="15870" rIns="19045" bIns="15870" numCol="1" spcCol="1270" anchor="ctr" anchorCtr="0">
            <a:noAutofit/>
          </a:bodyPr>
          <a:lstStyle/>
          <a:p>
            <a:pPr marL="0" lvl="0" indent="0" algn="ctr" defTabSz="222250">
              <a:lnSpc>
                <a:spcPct val="90000"/>
              </a:lnSpc>
              <a:spcBef>
                <a:spcPct val="0"/>
              </a:spcBef>
              <a:spcAft>
                <a:spcPct val="35000"/>
              </a:spcAft>
              <a:buNone/>
            </a:pPr>
            <a:r>
              <a:rPr lang="en-US" kern="1200" dirty="0">
                <a:solidFill>
                  <a:schemeClr val="accent5"/>
                </a:solidFill>
              </a:rPr>
              <a:t>Childbirth</a:t>
            </a:r>
          </a:p>
        </p:txBody>
      </p:sp>
      <p:sp>
        <p:nvSpPr>
          <p:cNvPr id="26" name="Freeform: Shape 25">
            <a:extLst>
              <a:ext uri="{FF2B5EF4-FFF2-40B4-BE49-F238E27FC236}">
                <a16:creationId xmlns:a16="http://schemas.microsoft.com/office/drawing/2014/main" id="{6C297143-5922-46F8-88D2-D5F961E52332}"/>
              </a:ext>
            </a:extLst>
          </p:cNvPr>
          <p:cNvSpPr/>
          <p:nvPr/>
        </p:nvSpPr>
        <p:spPr>
          <a:xfrm>
            <a:off x="5370471" y="2601488"/>
            <a:ext cx="1581106" cy="400580"/>
          </a:xfrm>
          <a:custGeom>
            <a:avLst/>
            <a:gdLst>
              <a:gd name="connsiteX0" fmla="*/ 0 w 520037"/>
              <a:gd name="connsiteY0" fmla="*/ 32502 h 325023"/>
              <a:gd name="connsiteX1" fmla="*/ 32502 w 520037"/>
              <a:gd name="connsiteY1" fmla="*/ 0 h 325023"/>
              <a:gd name="connsiteX2" fmla="*/ 487535 w 520037"/>
              <a:gd name="connsiteY2" fmla="*/ 0 h 325023"/>
              <a:gd name="connsiteX3" fmla="*/ 520037 w 520037"/>
              <a:gd name="connsiteY3" fmla="*/ 32502 h 325023"/>
              <a:gd name="connsiteX4" fmla="*/ 520037 w 520037"/>
              <a:gd name="connsiteY4" fmla="*/ 292521 h 325023"/>
              <a:gd name="connsiteX5" fmla="*/ 487535 w 520037"/>
              <a:gd name="connsiteY5" fmla="*/ 325023 h 325023"/>
              <a:gd name="connsiteX6" fmla="*/ 32502 w 520037"/>
              <a:gd name="connsiteY6" fmla="*/ 325023 h 325023"/>
              <a:gd name="connsiteX7" fmla="*/ 0 w 520037"/>
              <a:gd name="connsiteY7" fmla="*/ 292521 h 325023"/>
              <a:gd name="connsiteX8" fmla="*/ 0 w 520037"/>
              <a:gd name="connsiteY8" fmla="*/ 32502 h 32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37" h="325023">
                <a:moveTo>
                  <a:pt x="0" y="32502"/>
                </a:moveTo>
                <a:cubicBezTo>
                  <a:pt x="0" y="14552"/>
                  <a:pt x="14552" y="0"/>
                  <a:pt x="32502" y="0"/>
                </a:cubicBezTo>
                <a:lnTo>
                  <a:pt x="487535" y="0"/>
                </a:lnTo>
                <a:cubicBezTo>
                  <a:pt x="505485" y="0"/>
                  <a:pt x="520037" y="14552"/>
                  <a:pt x="520037" y="32502"/>
                </a:cubicBezTo>
                <a:lnTo>
                  <a:pt x="520037" y="292521"/>
                </a:lnTo>
                <a:cubicBezTo>
                  <a:pt x="520037" y="310471"/>
                  <a:pt x="505485" y="325023"/>
                  <a:pt x="487535" y="325023"/>
                </a:cubicBezTo>
                <a:lnTo>
                  <a:pt x="32502" y="325023"/>
                </a:lnTo>
                <a:cubicBezTo>
                  <a:pt x="14552" y="325023"/>
                  <a:pt x="0" y="310471"/>
                  <a:pt x="0" y="292521"/>
                </a:cubicBezTo>
                <a:lnTo>
                  <a:pt x="0" y="32502"/>
                </a:lnTo>
                <a:close/>
              </a:path>
            </a:pathLst>
          </a:custGeom>
          <a:solidFill>
            <a:schemeClr val="bg2">
              <a:lumMod val="95000"/>
              <a:alpha val="90000"/>
            </a:schemeClr>
          </a:solidFill>
          <a:ln>
            <a:solidFill>
              <a:schemeClr val="bg1"/>
            </a:solid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9045" tIns="15870" rIns="19045" bIns="15870" numCol="1" spcCol="1270" anchor="ctr" anchorCtr="0">
            <a:noAutofit/>
          </a:bodyPr>
          <a:lstStyle/>
          <a:p>
            <a:pPr marL="0" lvl="0" indent="0" algn="ctr" defTabSz="222250">
              <a:lnSpc>
                <a:spcPct val="90000"/>
              </a:lnSpc>
              <a:spcBef>
                <a:spcPct val="0"/>
              </a:spcBef>
              <a:spcAft>
                <a:spcPct val="35000"/>
              </a:spcAft>
              <a:buNone/>
            </a:pPr>
            <a:r>
              <a:rPr lang="en-US" kern="1200" dirty="0">
                <a:solidFill>
                  <a:schemeClr val="accent5"/>
                </a:solidFill>
              </a:rPr>
              <a:t>Marriage</a:t>
            </a:r>
          </a:p>
        </p:txBody>
      </p:sp>
      <p:sp>
        <p:nvSpPr>
          <p:cNvPr id="31" name="Freeform: Shape 30">
            <a:extLst>
              <a:ext uri="{FF2B5EF4-FFF2-40B4-BE49-F238E27FC236}">
                <a16:creationId xmlns:a16="http://schemas.microsoft.com/office/drawing/2014/main" id="{7E0782E6-3F30-4F86-B9D5-1824BAD86FC0}"/>
              </a:ext>
            </a:extLst>
          </p:cNvPr>
          <p:cNvSpPr/>
          <p:nvPr/>
        </p:nvSpPr>
        <p:spPr>
          <a:xfrm>
            <a:off x="9269273" y="2604082"/>
            <a:ext cx="1581106" cy="400580"/>
          </a:xfrm>
          <a:custGeom>
            <a:avLst/>
            <a:gdLst>
              <a:gd name="connsiteX0" fmla="*/ 0 w 520037"/>
              <a:gd name="connsiteY0" fmla="*/ 32502 h 325023"/>
              <a:gd name="connsiteX1" fmla="*/ 32502 w 520037"/>
              <a:gd name="connsiteY1" fmla="*/ 0 h 325023"/>
              <a:gd name="connsiteX2" fmla="*/ 487535 w 520037"/>
              <a:gd name="connsiteY2" fmla="*/ 0 h 325023"/>
              <a:gd name="connsiteX3" fmla="*/ 520037 w 520037"/>
              <a:gd name="connsiteY3" fmla="*/ 32502 h 325023"/>
              <a:gd name="connsiteX4" fmla="*/ 520037 w 520037"/>
              <a:gd name="connsiteY4" fmla="*/ 292521 h 325023"/>
              <a:gd name="connsiteX5" fmla="*/ 487535 w 520037"/>
              <a:gd name="connsiteY5" fmla="*/ 325023 h 325023"/>
              <a:gd name="connsiteX6" fmla="*/ 32502 w 520037"/>
              <a:gd name="connsiteY6" fmla="*/ 325023 h 325023"/>
              <a:gd name="connsiteX7" fmla="*/ 0 w 520037"/>
              <a:gd name="connsiteY7" fmla="*/ 292521 h 325023"/>
              <a:gd name="connsiteX8" fmla="*/ 0 w 520037"/>
              <a:gd name="connsiteY8" fmla="*/ 32502 h 32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37" h="325023">
                <a:moveTo>
                  <a:pt x="0" y="32502"/>
                </a:moveTo>
                <a:cubicBezTo>
                  <a:pt x="0" y="14552"/>
                  <a:pt x="14552" y="0"/>
                  <a:pt x="32502" y="0"/>
                </a:cubicBezTo>
                <a:lnTo>
                  <a:pt x="487535" y="0"/>
                </a:lnTo>
                <a:cubicBezTo>
                  <a:pt x="505485" y="0"/>
                  <a:pt x="520037" y="14552"/>
                  <a:pt x="520037" y="32502"/>
                </a:cubicBezTo>
                <a:lnTo>
                  <a:pt x="520037" y="292521"/>
                </a:lnTo>
                <a:cubicBezTo>
                  <a:pt x="520037" y="310471"/>
                  <a:pt x="505485" y="325023"/>
                  <a:pt x="487535" y="325023"/>
                </a:cubicBezTo>
                <a:lnTo>
                  <a:pt x="32502" y="325023"/>
                </a:lnTo>
                <a:cubicBezTo>
                  <a:pt x="14552" y="325023"/>
                  <a:pt x="0" y="310471"/>
                  <a:pt x="0" y="292521"/>
                </a:cubicBezTo>
                <a:lnTo>
                  <a:pt x="0" y="32502"/>
                </a:lnTo>
                <a:close/>
              </a:path>
            </a:pathLst>
          </a:custGeom>
          <a:solidFill>
            <a:schemeClr val="bg2">
              <a:lumMod val="95000"/>
              <a:alpha val="90000"/>
            </a:schemeClr>
          </a:solidFill>
          <a:ln>
            <a:solidFill>
              <a:schemeClr val="bg1"/>
            </a:solid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9045" tIns="15870" rIns="19045" bIns="15870" numCol="1" spcCol="1270" anchor="ctr" anchorCtr="0">
            <a:noAutofit/>
          </a:bodyPr>
          <a:lstStyle/>
          <a:p>
            <a:pPr marL="0" lvl="0" indent="0" algn="ctr" defTabSz="222250">
              <a:lnSpc>
                <a:spcPct val="90000"/>
              </a:lnSpc>
              <a:spcBef>
                <a:spcPct val="0"/>
              </a:spcBef>
              <a:spcAft>
                <a:spcPct val="35000"/>
              </a:spcAft>
              <a:buNone/>
            </a:pPr>
            <a:r>
              <a:rPr lang="en-US" kern="1200" dirty="0">
                <a:solidFill>
                  <a:schemeClr val="accent5"/>
                </a:solidFill>
              </a:rPr>
              <a:t>Retirement</a:t>
            </a:r>
          </a:p>
        </p:txBody>
      </p:sp>
      <p:sp>
        <p:nvSpPr>
          <p:cNvPr id="32" name="TextBox 31">
            <a:extLst>
              <a:ext uri="{FF2B5EF4-FFF2-40B4-BE49-F238E27FC236}">
                <a16:creationId xmlns:a16="http://schemas.microsoft.com/office/drawing/2014/main" id="{A418975A-B63C-4FA5-AEC9-93A3F645B6AF}"/>
              </a:ext>
            </a:extLst>
          </p:cNvPr>
          <p:cNvSpPr txBox="1"/>
          <p:nvPr/>
        </p:nvSpPr>
        <p:spPr>
          <a:xfrm>
            <a:off x="1514669" y="3423025"/>
            <a:ext cx="7980005" cy="461665"/>
          </a:xfrm>
          <a:prstGeom prst="rect">
            <a:avLst/>
          </a:prstGeom>
          <a:noFill/>
        </p:spPr>
        <p:txBody>
          <a:bodyPr wrap="square">
            <a:spAutoFit/>
          </a:bodyPr>
          <a:lstStyle/>
          <a:p>
            <a:pPr algn="l"/>
            <a:r>
              <a:rPr lang="en-US" sz="2400" b="1" i="0" dirty="0">
                <a:solidFill>
                  <a:schemeClr val="tx2"/>
                </a:solidFill>
                <a:effectLst/>
              </a:rPr>
              <a:t>Situational</a:t>
            </a:r>
            <a:r>
              <a:rPr lang="en-US" sz="2400" dirty="0">
                <a:solidFill>
                  <a:schemeClr val="tx2"/>
                </a:solidFill>
              </a:rPr>
              <a:t> </a:t>
            </a:r>
            <a:r>
              <a:rPr lang="en-US" sz="2400" dirty="0"/>
              <a:t>| </a:t>
            </a:r>
            <a:r>
              <a:rPr lang="en-US" sz="2400" b="0" i="0" dirty="0">
                <a:solidFill>
                  <a:schemeClr val="accent1"/>
                </a:solidFill>
                <a:effectLst/>
              </a:rPr>
              <a:t>results of unexpected trauma</a:t>
            </a:r>
          </a:p>
        </p:txBody>
      </p:sp>
      <p:sp>
        <p:nvSpPr>
          <p:cNvPr id="33" name="Freeform: Shape 32">
            <a:extLst>
              <a:ext uri="{FF2B5EF4-FFF2-40B4-BE49-F238E27FC236}">
                <a16:creationId xmlns:a16="http://schemas.microsoft.com/office/drawing/2014/main" id="{FB6CA66A-C5FB-41E3-B209-C486B8D79ABC}"/>
              </a:ext>
            </a:extLst>
          </p:cNvPr>
          <p:cNvSpPr/>
          <p:nvPr/>
        </p:nvSpPr>
        <p:spPr>
          <a:xfrm>
            <a:off x="3442570" y="3939207"/>
            <a:ext cx="1581106" cy="400580"/>
          </a:xfrm>
          <a:custGeom>
            <a:avLst/>
            <a:gdLst>
              <a:gd name="connsiteX0" fmla="*/ 0 w 520037"/>
              <a:gd name="connsiteY0" fmla="*/ 32502 h 325023"/>
              <a:gd name="connsiteX1" fmla="*/ 32502 w 520037"/>
              <a:gd name="connsiteY1" fmla="*/ 0 h 325023"/>
              <a:gd name="connsiteX2" fmla="*/ 487535 w 520037"/>
              <a:gd name="connsiteY2" fmla="*/ 0 h 325023"/>
              <a:gd name="connsiteX3" fmla="*/ 520037 w 520037"/>
              <a:gd name="connsiteY3" fmla="*/ 32502 h 325023"/>
              <a:gd name="connsiteX4" fmla="*/ 520037 w 520037"/>
              <a:gd name="connsiteY4" fmla="*/ 292521 h 325023"/>
              <a:gd name="connsiteX5" fmla="*/ 487535 w 520037"/>
              <a:gd name="connsiteY5" fmla="*/ 325023 h 325023"/>
              <a:gd name="connsiteX6" fmla="*/ 32502 w 520037"/>
              <a:gd name="connsiteY6" fmla="*/ 325023 h 325023"/>
              <a:gd name="connsiteX7" fmla="*/ 0 w 520037"/>
              <a:gd name="connsiteY7" fmla="*/ 292521 h 325023"/>
              <a:gd name="connsiteX8" fmla="*/ 0 w 520037"/>
              <a:gd name="connsiteY8" fmla="*/ 32502 h 32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37" h="325023">
                <a:moveTo>
                  <a:pt x="0" y="32502"/>
                </a:moveTo>
                <a:cubicBezTo>
                  <a:pt x="0" y="14552"/>
                  <a:pt x="14552" y="0"/>
                  <a:pt x="32502" y="0"/>
                </a:cubicBezTo>
                <a:lnTo>
                  <a:pt x="487535" y="0"/>
                </a:lnTo>
                <a:cubicBezTo>
                  <a:pt x="505485" y="0"/>
                  <a:pt x="520037" y="14552"/>
                  <a:pt x="520037" y="32502"/>
                </a:cubicBezTo>
                <a:lnTo>
                  <a:pt x="520037" y="292521"/>
                </a:lnTo>
                <a:cubicBezTo>
                  <a:pt x="520037" y="310471"/>
                  <a:pt x="505485" y="325023"/>
                  <a:pt x="487535" y="325023"/>
                </a:cubicBezTo>
                <a:lnTo>
                  <a:pt x="32502" y="325023"/>
                </a:lnTo>
                <a:cubicBezTo>
                  <a:pt x="14552" y="325023"/>
                  <a:pt x="0" y="310471"/>
                  <a:pt x="0" y="292521"/>
                </a:cubicBezTo>
                <a:lnTo>
                  <a:pt x="0" y="32502"/>
                </a:lnTo>
                <a:close/>
              </a:path>
            </a:pathLst>
          </a:custGeom>
          <a:solidFill>
            <a:schemeClr val="bg2">
              <a:lumMod val="95000"/>
              <a:alpha val="90000"/>
            </a:schemeClr>
          </a:solidFill>
          <a:ln>
            <a:solidFill>
              <a:schemeClr val="bg1"/>
            </a:solid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9045" tIns="15870" rIns="19045" bIns="15870" numCol="1" spcCol="1270" anchor="ctr" anchorCtr="0">
            <a:noAutofit/>
          </a:bodyPr>
          <a:lstStyle/>
          <a:p>
            <a:pPr marL="0" lvl="0" indent="0" algn="ctr" defTabSz="222250">
              <a:lnSpc>
                <a:spcPct val="90000"/>
              </a:lnSpc>
              <a:spcBef>
                <a:spcPct val="0"/>
              </a:spcBef>
              <a:spcAft>
                <a:spcPct val="35000"/>
              </a:spcAft>
              <a:buNone/>
            </a:pPr>
            <a:r>
              <a:rPr lang="en-US" kern="1200" dirty="0">
                <a:solidFill>
                  <a:schemeClr val="accent5"/>
                </a:solidFill>
              </a:rPr>
              <a:t>Illness</a:t>
            </a:r>
          </a:p>
        </p:txBody>
      </p:sp>
      <p:sp>
        <p:nvSpPr>
          <p:cNvPr id="34" name="Freeform: Shape 33">
            <a:extLst>
              <a:ext uri="{FF2B5EF4-FFF2-40B4-BE49-F238E27FC236}">
                <a16:creationId xmlns:a16="http://schemas.microsoft.com/office/drawing/2014/main" id="{79EA805E-6157-4589-BBA1-37262B3DBB17}"/>
              </a:ext>
            </a:extLst>
          </p:cNvPr>
          <p:cNvSpPr/>
          <p:nvPr/>
        </p:nvSpPr>
        <p:spPr>
          <a:xfrm>
            <a:off x="1514669" y="3939207"/>
            <a:ext cx="1581106" cy="400580"/>
          </a:xfrm>
          <a:custGeom>
            <a:avLst/>
            <a:gdLst>
              <a:gd name="connsiteX0" fmla="*/ 0 w 520037"/>
              <a:gd name="connsiteY0" fmla="*/ 32502 h 325023"/>
              <a:gd name="connsiteX1" fmla="*/ 32502 w 520037"/>
              <a:gd name="connsiteY1" fmla="*/ 0 h 325023"/>
              <a:gd name="connsiteX2" fmla="*/ 487535 w 520037"/>
              <a:gd name="connsiteY2" fmla="*/ 0 h 325023"/>
              <a:gd name="connsiteX3" fmla="*/ 520037 w 520037"/>
              <a:gd name="connsiteY3" fmla="*/ 32502 h 325023"/>
              <a:gd name="connsiteX4" fmla="*/ 520037 w 520037"/>
              <a:gd name="connsiteY4" fmla="*/ 292521 h 325023"/>
              <a:gd name="connsiteX5" fmla="*/ 487535 w 520037"/>
              <a:gd name="connsiteY5" fmla="*/ 325023 h 325023"/>
              <a:gd name="connsiteX6" fmla="*/ 32502 w 520037"/>
              <a:gd name="connsiteY6" fmla="*/ 325023 h 325023"/>
              <a:gd name="connsiteX7" fmla="*/ 0 w 520037"/>
              <a:gd name="connsiteY7" fmla="*/ 292521 h 325023"/>
              <a:gd name="connsiteX8" fmla="*/ 0 w 520037"/>
              <a:gd name="connsiteY8" fmla="*/ 32502 h 32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37" h="325023">
                <a:moveTo>
                  <a:pt x="0" y="32502"/>
                </a:moveTo>
                <a:cubicBezTo>
                  <a:pt x="0" y="14552"/>
                  <a:pt x="14552" y="0"/>
                  <a:pt x="32502" y="0"/>
                </a:cubicBezTo>
                <a:lnTo>
                  <a:pt x="487535" y="0"/>
                </a:lnTo>
                <a:cubicBezTo>
                  <a:pt x="505485" y="0"/>
                  <a:pt x="520037" y="14552"/>
                  <a:pt x="520037" y="32502"/>
                </a:cubicBezTo>
                <a:lnTo>
                  <a:pt x="520037" y="292521"/>
                </a:lnTo>
                <a:cubicBezTo>
                  <a:pt x="520037" y="310471"/>
                  <a:pt x="505485" y="325023"/>
                  <a:pt x="487535" y="325023"/>
                </a:cubicBezTo>
                <a:lnTo>
                  <a:pt x="32502" y="325023"/>
                </a:lnTo>
                <a:cubicBezTo>
                  <a:pt x="14552" y="325023"/>
                  <a:pt x="0" y="310471"/>
                  <a:pt x="0" y="292521"/>
                </a:cubicBezTo>
                <a:lnTo>
                  <a:pt x="0" y="32502"/>
                </a:lnTo>
                <a:close/>
              </a:path>
            </a:pathLst>
          </a:custGeom>
          <a:solidFill>
            <a:schemeClr val="bg2">
              <a:lumMod val="95000"/>
              <a:alpha val="90000"/>
            </a:schemeClr>
          </a:solidFill>
          <a:ln>
            <a:solidFill>
              <a:schemeClr val="bg1"/>
            </a:solid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9045" tIns="15870" rIns="19045" bIns="15870" numCol="1" spcCol="1270" anchor="ctr" anchorCtr="0">
            <a:noAutofit/>
          </a:bodyPr>
          <a:lstStyle/>
          <a:p>
            <a:pPr marL="0" lvl="0" indent="0" algn="ctr" defTabSz="222250">
              <a:lnSpc>
                <a:spcPct val="90000"/>
              </a:lnSpc>
              <a:spcBef>
                <a:spcPct val="0"/>
              </a:spcBef>
              <a:spcAft>
                <a:spcPct val="35000"/>
              </a:spcAft>
              <a:buNone/>
            </a:pPr>
            <a:r>
              <a:rPr lang="en-US" kern="1200" dirty="0">
                <a:solidFill>
                  <a:schemeClr val="accent5"/>
                </a:solidFill>
              </a:rPr>
              <a:t>Loss</a:t>
            </a:r>
          </a:p>
        </p:txBody>
      </p:sp>
      <p:sp>
        <p:nvSpPr>
          <p:cNvPr id="35" name="Freeform: Shape 34">
            <a:extLst>
              <a:ext uri="{FF2B5EF4-FFF2-40B4-BE49-F238E27FC236}">
                <a16:creationId xmlns:a16="http://schemas.microsoft.com/office/drawing/2014/main" id="{F8E8F0A4-451C-4CDB-BC17-E79AFC6309B3}"/>
              </a:ext>
            </a:extLst>
          </p:cNvPr>
          <p:cNvSpPr/>
          <p:nvPr/>
        </p:nvSpPr>
        <p:spPr>
          <a:xfrm>
            <a:off x="7319872" y="3894671"/>
            <a:ext cx="3530507" cy="513586"/>
          </a:xfrm>
          <a:custGeom>
            <a:avLst/>
            <a:gdLst>
              <a:gd name="connsiteX0" fmla="*/ 0 w 520037"/>
              <a:gd name="connsiteY0" fmla="*/ 32502 h 325023"/>
              <a:gd name="connsiteX1" fmla="*/ 32502 w 520037"/>
              <a:gd name="connsiteY1" fmla="*/ 0 h 325023"/>
              <a:gd name="connsiteX2" fmla="*/ 487535 w 520037"/>
              <a:gd name="connsiteY2" fmla="*/ 0 h 325023"/>
              <a:gd name="connsiteX3" fmla="*/ 520037 w 520037"/>
              <a:gd name="connsiteY3" fmla="*/ 32502 h 325023"/>
              <a:gd name="connsiteX4" fmla="*/ 520037 w 520037"/>
              <a:gd name="connsiteY4" fmla="*/ 292521 h 325023"/>
              <a:gd name="connsiteX5" fmla="*/ 487535 w 520037"/>
              <a:gd name="connsiteY5" fmla="*/ 325023 h 325023"/>
              <a:gd name="connsiteX6" fmla="*/ 32502 w 520037"/>
              <a:gd name="connsiteY6" fmla="*/ 325023 h 325023"/>
              <a:gd name="connsiteX7" fmla="*/ 0 w 520037"/>
              <a:gd name="connsiteY7" fmla="*/ 292521 h 325023"/>
              <a:gd name="connsiteX8" fmla="*/ 0 w 520037"/>
              <a:gd name="connsiteY8" fmla="*/ 32502 h 32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37" h="325023">
                <a:moveTo>
                  <a:pt x="0" y="32502"/>
                </a:moveTo>
                <a:cubicBezTo>
                  <a:pt x="0" y="14552"/>
                  <a:pt x="14552" y="0"/>
                  <a:pt x="32502" y="0"/>
                </a:cubicBezTo>
                <a:lnTo>
                  <a:pt x="487535" y="0"/>
                </a:lnTo>
                <a:cubicBezTo>
                  <a:pt x="505485" y="0"/>
                  <a:pt x="520037" y="14552"/>
                  <a:pt x="520037" y="32502"/>
                </a:cubicBezTo>
                <a:lnTo>
                  <a:pt x="520037" y="292521"/>
                </a:lnTo>
                <a:cubicBezTo>
                  <a:pt x="520037" y="310471"/>
                  <a:pt x="505485" y="325023"/>
                  <a:pt x="487535" y="325023"/>
                </a:cubicBezTo>
                <a:lnTo>
                  <a:pt x="32502" y="325023"/>
                </a:lnTo>
                <a:cubicBezTo>
                  <a:pt x="14552" y="325023"/>
                  <a:pt x="0" y="310471"/>
                  <a:pt x="0" y="292521"/>
                </a:cubicBezTo>
                <a:lnTo>
                  <a:pt x="0" y="32502"/>
                </a:lnTo>
                <a:close/>
              </a:path>
            </a:pathLst>
          </a:custGeom>
          <a:solidFill>
            <a:schemeClr val="bg2">
              <a:lumMod val="95000"/>
              <a:alpha val="90000"/>
            </a:schemeClr>
          </a:solidFill>
          <a:ln>
            <a:solidFill>
              <a:schemeClr val="bg1"/>
            </a:solid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9045" tIns="15870" rIns="19045" bIns="15870" numCol="1" spcCol="1270" anchor="ctr" anchorCtr="0">
            <a:noAutofit/>
          </a:bodyPr>
          <a:lstStyle/>
          <a:p>
            <a:pPr marL="0" lvl="0" indent="0" algn="ctr" defTabSz="222250">
              <a:lnSpc>
                <a:spcPct val="90000"/>
              </a:lnSpc>
              <a:spcBef>
                <a:spcPct val="0"/>
              </a:spcBef>
              <a:spcAft>
                <a:spcPct val="35000"/>
              </a:spcAft>
              <a:buNone/>
            </a:pPr>
            <a:r>
              <a:rPr lang="en-US" kern="1200" dirty="0">
                <a:solidFill>
                  <a:schemeClr val="accent5"/>
                </a:solidFill>
              </a:rPr>
              <a:t>Lack of Resources to meet demand</a:t>
            </a:r>
          </a:p>
        </p:txBody>
      </p:sp>
      <p:sp>
        <p:nvSpPr>
          <p:cNvPr id="36" name="Freeform: Shape 35">
            <a:extLst>
              <a:ext uri="{FF2B5EF4-FFF2-40B4-BE49-F238E27FC236}">
                <a16:creationId xmlns:a16="http://schemas.microsoft.com/office/drawing/2014/main" id="{1D7E4D33-5059-46C5-BF84-620FC978F9A8}"/>
              </a:ext>
            </a:extLst>
          </p:cNvPr>
          <p:cNvSpPr/>
          <p:nvPr/>
        </p:nvSpPr>
        <p:spPr>
          <a:xfrm>
            <a:off x="5262096" y="3934454"/>
            <a:ext cx="1797855" cy="400580"/>
          </a:xfrm>
          <a:custGeom>
            <a:avLst/>
            <a:gdLst>
              <a:gd name="connsiteX0" fmla="*/ 0 w 520037"/>
              <a:gd name="connsiteY0" fmla="*/ 32502 h 325023"/>
              <a:gd name="connsiteX1" fmla="*/ 32502 w 520037"/>
              <a:gd name="connsiteY1" fmla="*/ 0 h 325023"/>
              <a:gd name="connsiteX2" fmla="*/ 487535 w 520037"/>
              <a:gd name="connsiteY2" fmla="*/ 0 h 325023"/>
              <a:gd name="connsiteX3" fmla="*/ 520037 w 520037"/>
              <a:gd name="connsiteY3" fmla="*/ 32502 h 325023"/>
              <a:gd name="connsiteX4" fmla="*/ 520037 w 520037"/>
              <a:gd name="connsiteY4" fmla="*/ 292521 h 325023"/>
              <a:gd name="connsiteX5" fmla="*/ 487535 w 520037"/>
              <a:gd name="connsiteY5" fmla="*/ 325023 h 325023"/>
              <a:gd name="connsiteX6" fmla="*/ 32502 w 520037"/>
              <a:gd name="connsiteY6" fmla="*/ 325023 h 325023"/>
              <a:gd name="connsiteX7" fmla="*/ 0 w 520037"/>
              <a:gd name="connsiteY7" fmla="*/ 292521 h 325023"/>
              <a:gd name="connsiteX8" fmla="*/ 0 w 520037"/>
              <a:gd name="connsiteY8" fmla="*/ 32502 h 32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37" h="325023">
                <a:moveTo>
                  <a:pt x="0" y="32502"/>
                </a:moveTo>
                <a:cubicBezTo>
                  <a:pt x="0" y="14552"/>
                  <a:pt x="14552" y="0"/>
                  <a:pt x="32502" y="0"/>
                </a:cubicBezTo>
                <a:lnTo>
                  <a:pt x="487535" y="0"/>
                </a:lnTo>
                <a:cubicBezTo>
                  <a:pt x="505485" y="0"/>
                  <a:pt x="520037" y="14552"/>
                  <a:pt x="520037" y="32502"/>
                </a:cubicBezTo>
                <a:lnTo>
                  <a:pt x="520037" y="292521"/>
                </a:lnTo>
                <a:cubicBezTo>
                  <a:pt x="520037" y="310471"/>
                  <a:pt x="505485" y="325023"/>
                  <a:pt x="487535" y="325023"/>
                </a:cubicBezTo>
                <a:lnTo>
                  <a:pt x="32502" y="325023"/>
                </a:lnTo>
                <a:cubicBezTo>
                  <a:pt x="14552" y="325023"/>
                  <a:pt x="0" y="310471"/>
                  <a:pt x="0" y="292521"/>
                </a:cubicBezTo>
                <a:lnTo>
                  <a:pt x="0" y="32502"/>
                </a:lnTo>
                <a:close/>
              </a:path>
            </a:pathLst>
          </a:custGeom>
          <a:solidFill>
            <a:schemeClr val="bg2">
              <a:lumMod val="95000"/>
              <a:alpha val="90000"/>
            </a:schemeClr>
          </a:solidFill>
          <a:ln>
            <a:solidFill>
              <a:schemeClr val="bg1"/>
            </a:solid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9045" tIns="15870" rIns="19045" bIns="15870" numCol="1" spcCol="1270" anchor="ctr" anchorCtr="0">
            <a:noAutofit/>
          </a:bodyPr>
          <a:lstStyle/>
          <a:p>
            <a:pPr marL="0" lvl="0" indent="0" algn="ctr" defTabSz="222250">
              <a:lnSpc>
                <a:spcPct val="90000"/>
              </a:lnSpc>
              <a:spcBef>
                <a:spcPct val="0"/>
              </a:spcBef>
              <a:spcAft>
                <a:spcPct val="35000"/>
              </a:spcAft>
              <a:buNone/>
            </a:pPr>
            <a:r>
              <a:rPr lang="en-US" kern="1200" dirty="0">
                <a:solidFill>
                  <a:schemeClr val="accent5"/>
                </a:solidFill>
              </a:rPr>
              <a:t>Being Displaced</a:t>
            </a:r>
          </a:p>
        </p:txBody>
      </p:sp>
      <p:sp>
        <p:nvSpPr>
          <p:cNvPr id="44" name="TextBox 43">
            <a:extLst>
              <a:ext uri="{FF2B5EF4-FFF2-40B4-BE49-F238E27FC236}">
                <a16:creationId xmlns:a16="http://schemas.microsoft.com/office/drawing/2014/main" id="{3D5FFEF0-0684-40E9-BDA2-C3085F248564}"/>
              </a:ext>
            </a:extLst>
          </p:cNvPr>
          <p:cNvSpPr txBox="1"/>
          <p:nvPr/>
        </p:nvSpPr>
        <p:spPr>
          <a:xfrm>
            <a:off x="220824" y="123785"/>
            <a:ext cx="1293845" cy="1015663"/>
          </a:xfrm>
          <a:prstGeom prst="rect">
            <a:avLst/>
          </a:prstGeom>
          <a:noFill/>
        </p:spPr>
        <p:txBody>
          <a:bodyPr wrap="square" rtlCol="0">
            <a:spAutoFit/>
          </a:bodyPr>
          <a:lstStyle/>
          <a:p>
            <a:r>
              <a:rPr lang="en-US" sz="6000" dirty="0">
                <a:solidFill>
                  <a:schemeClr val="tx2"/>
                </a:solidFill>
                <a:latin typeface="+mj-lt"/>
              </a:rPr>
              <a:t>01</a:t>
            </a:r>
          </a:p>
        </p:txBody>
      </p:sp>
    </p:spTree>
    <p:extLst>
      <p:ext uri="{BB962C8B-B14F-4D97-AF65-F5344CB8AC3E}">
        <p14:creationId xmlns:p14="http://schemas.microsoft.com/office/powerpoint/2010/main" val="42513034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500"/>
                                        <p:tgtEl>
                                          <p:spTgt spid="3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3" grpId="0" animBg="1"/>
      <p:bldP spid="24" grpId="0" animBg="1"/>
      <p:bldP spid="25" grpId="0" animBg="1"/>
      <p:bldP spid="26" grpId="0" animBg="1"/>
      <p:bldP spid="31" grpId="0" animBg="1"/>
      <p:bldP spid="32" grpId="0"/>
      <p:bldP spid="33" grpId="0" animBg="1"/>
      <p:bldP spid="34" grpId="0" animBg="1"/>
      <p:bldP spid="35" grpId="0" animBg="1"/>
      <p:bldP spid="3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What is a Mental Health Crisis?">
            <a:hlinkClick r:id="" action="ppaction://media"/>
            <a:extLst>
              <a:ext uri="{FF2B5EF4-FFF2-40B4-BE49-F238E27FC236}">
                <a16:creationId xmlns:a16="http://schemas.microsoft.com/office/drawing/2014/main" id="{1F9584A6-CDF8-EB7C-3EA8-B19D12456D1A}"/>
              </a:ext>
            </a:extLst>
          </p:cNvPr>
          <p:cNvPicPr>
            <a:picLocks noGrp="1" noRot="1" noChangeAspect="1"/>
          </p:cNvPicPr>
          <p:nvPr>
            <p:ph idx="4294967295"/>
            <a:videoFile r:link="rId1"/>
          </p:nvPr>
        </p:nvPicPr>
        <p:blipFill>
          <a:blip r:embed="rId3"/>
          <a:stretch>
            <a:fillRect/>
          </a:stretch>
        </p:blipFill>
        <p:spPr>
          <a:xfrm>
            <a:off x="2840831" y="833688"/>
            <a:ext cx="6510337" cy="4059154"/>
          </a:xfrm>
          <a:prstGeom prst="rect">
            <a:avLst/>
          </a:prstGeom>
        </p:spPr>
      </p:pic>
    </p:spTree>
    <p:extLst>
      <p:ext uri="{BB962C8B-B14F-4D97-AF65-F5344CB8AC3E}">
        <p14:creationId xmlns:p14="http://schemas.microsoft.com/office/powerpoint/2010/main" val="1222047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80FF6-8B4A-1F0C-807A-793A3A701DA9}"/>
              </a:ext>
            </a:extLst>
          </p:cNvPr>
          <p:cNvSpPr>
            <a:spLocks noGrp="1"/>
          </p:cNvSpPr>
          <p:nvPr>
            <p:ph type="title"/>
          </p:nvPr>
        </p:nvSpPr>
        <p:spPr/>
        <p:txBody>
          <a:bodyPr/>
          <a:lstStyle/>
          <a:p>
            <a:r>
              <a:rPr lang="en-US" dirty="0"/>
              <a:t>crisis</a:t>
            </a:r>
          </a:p>
        </p:txBody>
      </p:sp>
      <p:sp>
        <p:nvSpPr>
          <p:cNvPr id="3" name="Content Placeholder 2">
            <a:extLst>
              <a:ext uri="{FF2B5EF4-FFF2-40B4-BE49-F238E27FC236}">
                <a16:creationId xmlns:a16="http://schemas.microsoft.com/office/drawing/2014/main" id="{8311C2FB-2602-D030-9D33-6B783D72F18A}"/>
              </a:ext>
            </a:extLst>
          </p:cNvPr>
          <p:cNvSpPr>
            <a:spLocks noGrp="1"/>
          </p:cNvSpPr>
          <p:nvPr>
            <p:ph idx="1"/>
          </p:nvPr>
        </p:nvSpPr>
        <p:spPr/>
        <p:txBody>
          <a:bodyPr>
            <a:normAutofit/>
          </a:bodyPr>
          <a:lstStyle/>
          <a:p>
            <a:r>
              <a:rPr lang="en-US" sz="2400" dirty="0"/>
              <a:t>A </a:t>
            </a:r>
            <a:r>
              <a:rPr lang="en-US" sz="2400" dirty="0">
                <a:solidFill>
                  <a:schemeClr val="accent3">
                    <a:lumMod val="60000"/>
                    <a:lumOff val="40000"/>
                  </a:schemeClr>
                </a:solidFill>
              </a:rPr>
              <a:t>disruption or breakdown </a:t>
            </a:r>
            <a:r>
              <a:rPr lang="en-US" sz="2400" dirty="0"/>
              <a:t>in a person’s or family’s normal or usual pattern of functioning. A crisis cannot be resolved by a person’s customary problem-solving resources/skills.</a:t>
            </a:r>
          </a:p>
          <a:p>
            <a:pPr marL="914400" lvl="1" indent="-457200">
              <a:buFont typeface="+mj-lt"/>
              <a:buAutoNum type="arabicPeriod"/>
            </a:pPr>
            <a:r>
              <a:rPr lang="en-US" sz="2000" b="0" i="0" dirty="0">
                <a:solidFill>
                  <a:srgbClr val="000000"/>
                </a:solidFill>
                <a:effectLst/>
                <a:latin typeface="Times New Roman" panose="02020603050405020304" pitchFamily="18" charset="0"/>
              </a:rPr>
              <a:t>stressful situation</a:t>
            </a:r>
          </a:p>
          <a:p>
            <a:pPr marL="914400" lvl="1" indent="-457200">
              <a:buFont typeface="+mj-lt"/>
              <a:buAutoNum type="arabicPeriod"/>
            </a:pPr>
            <a:r>
              <a:rPr lang="en-US" sz="2000" b="0" i="0" dirty="0">
                <a:solidFill>
                  <a:srgbClr val="000000"/>
                </a:solidFill>
                <a:effectLst/>
                <a:latin typeface="Times New Roman" panose="02020603050405020304" pitchFamily="18" charset="0"/>
              </a:rPr>
              <a:t>difficulty in coping</a:t>
            </a:r>
          </a:p>
          <a:p>
            <a:pPr marL="914400" lvl="1" indent="-457200">
              <a:buFont typeface="+mj-lt"/>
              <a:buAutoNum type="arabicPeriod"/>
            </a:pPr>
            <a:r>
              <a:rPr lang="en-US" sz="2000" b="0" i="0" dirty="0">
                <a:solidFill>
                  <a:srgbClr val="000000"/>
                </a:solidFill>
                <a:effectLst/>
                <a:latin typeface="Times New Roman" panose="02020603050405020304" pitchFamily="18" charset="0"/>
              </a:rPr>
              <a:t>the timing of intervention.</a:t>
            </a:r>
          </a:p>
          <a:p>
            <a:pPr marL="457200" lvl="1" indent="0">
              <a:buNone/>
            </a:pPr>
            <a:endParaRPr lang="en-US" sz="2000" b="0" i="0" dirty="0">
              <a:solidFill>
                <a:srgbClr val="000000"/>
              </a:solidFill>
              <a:effectLst/>
              <a:latin typeface="Times New Roman" panose="02020603050405020304" pitchFamily="18" charset="0"/>
            </a:endParaRPr>
          </a:p>
          <a:p>
            <a:pPr marL="457200" lvl="1" indent="0">
              <a:buNone/>
            </a:pPr>
            <a:r>
              <a:rPr lang="en-US" sz="2000" b="0" i="0" dirty="0">
                <a:solidFill>
                  <a:srgbClr val="000000"/>
                </a:solidFill>
                <a:effectLst/>
                <a:latin typeface="Times New Roman" panose="02020603050405020304" pitchFamily="18" charset="0"/>
              </a:rPr>
              <a:t>Each crisis situation is unique and will require a flexible approach to the client and situation.</a:t>
            </a:r>
            <a:endParaRPr lang="en-US" sz="2000" dirty="0"/>
          </a:p>
        </p:txBody>
      </p:sp>
    </p:spTree>
    <p:extLst>
      <p:ext uri="{BB962C8B-B14F-4D97-AF65-F5344CB8AC3E}">
        <p14:creationId xmlns:p14="http://schemas.microsoft.com/office/powerpoint/2010/main" val="4663487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7DBE7-5B8F-ABC2-B4EC-82811DB8BEFC}"/>
              </a:ext>
            </a:extLst>
          </p:cNvPr>
          <p:cNvSpPr>
            <a:spLocks noGrp="1"/>
          </p:cNvSpPr>
          <p:nvPr>
            <p:ph type="title"/>
          </p:nvPr>
        </p:nvSpPr>
        <p:spPr/>
        <p:txBody>
          <a:bodyPr/>
          <a:lstStyle/>
          <a:p>
            <a:r>
              <a:rPr lang="en-US" dirty="0"/>
              <a:t>De-Escalation Explored</a:t>
            </a:r>
          </a:p>
        </p:txBody>
      </p:sp>
      <p:sp>
        <p:nvSpPr>
          <p:cNvPr id="4" name="Content Placeholder 3">
            <a:extLst>
              <a:ext uri="{FF2B5EF4-FFF2-40B4-BE49-F238E27FC236}">
                <a16:creationId xmlns:a16="http://schemas.microsoft.com/office/drawing/2014/main" id="{CC0809B5-DFAC-9AEB-0655-8707BB2875CA}"/>
              </a:ext>
            </a:extLst>
          </p:cNvPr>
          <p:cNvSpPr>
            <a:spLocks noGrp="1"/>
          </p:cNvSpPr>
          <p:nvPr>
            <p:ph sz="half" idx="2"/>
          </p:nvPr>
        </p:nvSpPr>
        <p:spPr>
          <a:xfrm>
            <a:off x="6188417" y="2356340"/>
            <a:ext cx="5422392" cy="3633047"/>
          </a:xfrm>
        </p:spPr>
        <p:txBody>
          <a:bodyPr/>
          <a:lstStyle/>
          <a:p>
            <a:r>
              <a:rPr lang="en-US" sz="2800" b="1" dirty="0"/>
              <a:t>De-escalation</a:t>
            </a:r>
            <a:r>
              <a:rPr lang="en-US" sz="2800" dirty="0"/>
              <a:t> – Calming, provide space</a:t>
            </a:r>
          </a:p>
          <a:p>
            <a:r>
              <a:rPr lang="en-US" sz="2800" b="1" dirty="0"/>
              <a:t>Post-Depletion</a:t>
            </a:r>
            <a:r>
              <a:rPr lang="en-US" sz="2800" dirty="0"/>
              <a:t> – Rest – self-soothing</a:t>
            </a:r>
          </a:p>
          <a:p>
            <a:r>
              <a:rPr lang="en-US" sz="2800" b="1" dirty="0"/>
              <a:t>Recovery</a:t>
            </a:r>
            <a:r>
              <a:rPr lang="en-US" sz="2800" dirty="0"/>
              <a:t> – Debrief, return to task</a:t>
            </a:r>
          </a:p>
          <a:p>
            <a:endParaRPr lang="en-US" dirty="0"/>
          </a:p>
        </p:txBody>
      </p:sp>
      <p:pic>
        <p:nvPicPr>
          <p:cNvPr id="9" name="Content Placeholder 8">
            <a:extLst>
              <a:ext uri="{FF2B5EF4-FFF2-40B4-BE49-F238E27FC236}">
                <a16:creationId xmlns:a16="http://schemas.microsoft.com/office/drawing/2014/main" id="{FC4C570F-553D-B361-6FED-961DD8991B2C}"/>
              </a:ext>
            </a:extLst>
          </p:cNvPr>
          <p:cNvPicPr>
            <a:picLocks noGrp="1" noChangeAspect="1"/>
          </p:cNvPicPr>
          <p:nvPr>
            <p:ph sz="half" idx="1"/>
          </p:nvPr>
        </p:nvPicPr>
        <p:blipFill rotWithShape="1">
          <a:blip r:embed="rId3"/>
          <a:srcRect l="45037" t="14155" r="2044" b="14680"/>
          <a:stretch/>
        </p:blipFill>
        <p:spPr>
          <a:xfrm>
            <a:off x="581191" y="1955294"/>
            <a:ext cx="5181600" cy="4173048"/>
          </a:xfrm>
          <a:prstGeom prst="rect">
            <a:avLst/>
          </a:prstGeom>
        </p:spPr>
      </p:pic>
    </p:spTree>
    <p:extLst>
      <p:ext uri="{BB962C8B-B14F-4D97-AF65-F5344CB8AC3E}">
        <p14:creationId xmlns:p14="http://schemas.microsoft.com/office/powerpoint/2010/main" val="299123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3090F-30BB-F22F-4A25-3C95F25CD08B}"/>
              </a:ext>
            </a:extLst>
          </p:cNvPr>
          <p:cNvSpPr>
            <a:spLocks noGrp="1"/>
          </p:cNvSpPr>
          <p:nvPr>
            <p:ph type="title"/>
          </p:nvPr>
        </p:nvSpPr>
        <p:spPr/>
        <p:txBody>
          <a:bodyPr/>
          <a:lstStyle/>
          <a:p>
            <a:r>
              <a:rPr lang="en-US" dirty="0"/>
              <a:t>De-escalation strategies </a:t>
            </a:r>
          </a:p>
        </p:txBody>
      </p:sp>
      <p:pic>
        <p:nvPicPr>
          <p:cNvPr id="4" name="Online Media 3" title="Calming &amp; De-escalation Strategies">
            <a:hlinkClick r:id="" action="ppaction://media"/>
            <a:extLst>
              <a:ext uri="{FF2B5EF4-FFF2-40B4-BE49-F238E27FC236}">
                <a16:creationId xmlns:a16="http://schemas.microsoft.com/office/drawing/2014/main" id="{C25DA3FB-A2FA-6DCE-0A44-1D7FDF8747DA}"/>
              </a:ext>
            </a:extLst>
          </p:cNvPr>
          <p:cNvPicPr>
            <a:picLocks noGrp="1" noRot="1" noChangeAspect="1"/>
          </p:cNvPicPr>
          <p:nvPr>
            <p:ph idx="1"/>
            <a:videoFile r:link="rId1"/>
          </p:nvPr>
        </p:nvPicPr>
        <p:blipFill>
          <a:blip r:embed="rId3"/>
          <a:stretch>
            <a:fillRect/>
          </a:stretch>
        </p:blipFill>
        <p:spPr>
          <a:xfrm>
            <a:off x="2053808" y="1946442"/>
            <a:ext cx="7700962" cy="4351338"/>
          </a:xfrm>
          <a:prstGeom prst="rect">
            <a:avLst/>
          </a:prstGeom>
        </p:spPr>
      </p:pic>
    </p:spTree>
    <p:extLst>
      <p:ext uri="{BB962C8B-B14F-4D97-AF65-F5344CB8AC3E}">
        <p14:creationId xmlns:p14="http://schemas.microsoft.com/office/powerpoint/2010/main" val="3946757901"/>
      </p:ext>
    </p:extLst>
  </p:cSld>
  <p:clrMapOvr>
    <a:masterClrMapping/>
  </p:clrMapOvr>
  <p:timing>
    <p:tnLst>
      <p:par>
        <p:cTn id="1" dur="indefinite" restart="never" nodeType="tmRoot">
          <p:childTnLst>
            <p:video>
              <p:cMediaNode vol="80000">
                <p:cTn id="2" fill="hold" display="0">
                  <p:stCondLst>
                    <p:cond delay="indefinite"/>
                  </p:stCondLst>
                </p:cTn>
                <p:tgtEl>
                  <p:spTgt spid="4"/>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D4F167-2580-D670-09A4-31E304867F6E}"/>
              </a:ext>
            </a:extLst>
          </p:cNvPr>
          <p:cNvSpPr>
            <a:spLocks noGrp="1"/>
          </p:cNvSpPr>
          <p:nvPr>
            <p:ph idx="1"/>
          </p:nvPr>
        </p:nvSpPr>
        <p:spPr>
          <a:xfrm>
            <a:off x="324852" y="1606712"/>
            <a:ext cx="5029200" cy="3749727"/>
          </a:xfrm>
        </p:spPr>
        <p:txBody>
          <a:bodyPr>
            <a:normAutofit/>
          </a:bodyPr>
          <a:lstStyle/>
          <a:p>
            <a:pPr marL="457200" indent="-457200">
              <a:lnSpc>
                <a:spcPct val="160000"/>
              </a:lnSpc>
              <a:buFont typeface="+mj-lt"/>
              <a:buAutoNum type="arabicPeriod"/>
            </a:pPr>
            <a:r>
              <a:rPr lang="en-US" dirty="0">
                <a:solidFill>
                  <a:schemeClr val="tx2"/>
                </a:solidFill>
              </a:rPr>
              <a:t>REMAIN CALM</a:t>
            </a:r>
          </a:p>
          <a:p>
            <a:pPr marL="457200" indent="-457200">
              <a:lnSpc>
                <a:spcPct val="160000"/>
              </a:lnSpc>
              <a:buFont typeface="+mj-lt"/>
              <a:buAutoNum type="arabicPeriod"/>
            </a:pPr>
            <a:r>
              <a:rPr lang="en-US" dirty="0">
                <a:solidFill>
                  <a:schemeClr val="tx2"/>
                </a:solidFill>
              </a:rPr>
              <a:t>AVOID JUDGEMENT (EMPATHIZE)</a:t>
            </a:r>
            <a:endParaRPr lang="en-US" dirty="0">
              <a:solidFill>
                <a:schemeClr val="tx2"/>
              </a:solidFill>
              <a:latin typeface="+mn-lt"/>
            </a:endParaRPr>
          </a:p>
          <a:p>
            <a:pPr marL="457200" indent="-457200">
              <a:lnSpc>
                <a:spcPct val="160000"/>
              </a:lnSpc>
              <a:buFont typeface="+mj-lt"/>
              <a:buAutoNum type="arabicPeriod"/>
            </a:pPr>
            <a:r>
              <a:rPr lang="en-US" dirty="0">
                <a:solidFill>
                  <a:schemeClr val="tx2"/>
                </a:solidFill>
                <a:latin typeface="+mn-lt"/>
              </a:rPr>
              <a:t>RESPECT PERSONAL SPACE</a:t>
            </a:r>
          </a:p>
          <a:p>
            <a:pPr marL="457200" indent="-457200">
              <a:lnSpc>
                <a:spcPct val="160000"/>
              </a:lnSpc>
              <a:buFont typeface="+mj-lt"/>
              <a:buAutoNum type="arabicPeriod"/>
            </a:pPr>
            <a:r>
              <a:rPr lang="en-US" dirty="0">
                <a:solidFill>
                  <a:schemeClr val="tx2"/>
                </a:solidFill>
                <a:latin typeface="+mn-lt"/>
              </a:rPr>
              <a:t>USE NON-THREATING NONVERBALS  </a:t>
            </a:r>
          </a:p>
          <a:p>
            <a:pPr marL="457200" indent="-457200">
              <a:lnSpc>
                <a:spcPct val="160000"/>
              </a:lnSpc>
              <a:buFont typeface="+mj-lt"/>
              <a:buAutoNum type="arabicPeriod"/>
            </a:pPr>
            <a:r>
              <a:rPr lang="en-US" dirty="0">
                <a:solidFill>
                  <a:schemeClr val="tx2"/>
                </a:solidFill>
                <a:latin typeface="+mn-lt"/>
              </a:rPr>
              <a:t>FOCUS ON FEELING</a:t>
            </a:r>
          </a:p>
          <a:p>
            <a:pPr marL="0" indent="0">
              <a:buNone/>
            </a:pPr>
            <a:endParaRPr lang="en-US" dirty="0"/>
          </a:p>
        </p:txBody>
      </p:sp>
      <p:sp>
        <p:nvSpPr>
          <p:cNvPr id="3" name="Title 2">
            <a:extLst>
              <a:ext uri="{FF2B5EF4-FFF2-40B4-BE49-F238E27FC236}">
                <a16:creationId xmlns:a16="http://schemas.microsoft.com/office/drawing/2014/main" id="{F88D08C7-CC1A-31D6-5D56-B089BB236308}"/>
              </a:ext>
            </a:extLst>
          </p:cNvPr>
          <p:cNvSpPr>
            <a:spLocks noGrp="1"/>
          </p:cNvSpPr>
          <p:nvPr>
            <p:ph type="title"/>
          </p:nvPr>
        </p:nvSpPr>
        <p:spPr/>
        <p:txBody>
          <a:bodyPr/>
          <a:lstStyle/>
          <a:p>
            <a:r>
              <a:rPr lang="en-US" dirty="0"/>
              <a:t>De-escalation</a:t>
            </a:r>
          </a:p>
        </p:txBody>
      </p:sp>
      <p:sp>
        <p:nvSpPr>
          <p:cNvPr id="5" name="Content Placeholder 1">
            <a:extLst>
              <a:ext uri="{FF2B5EF4-FFF2-40B4-BE49-F238E27FC236}">
                <a16:creationId xmlns:a16="http://schemas.microsoft.com/office/drawing/2014/main" id="{F6950DE8-CDA9-CBBA-8F4A-2683578ABAE8}"/>
              </a:ext>
            </a:extLst>
          </p:cNvPr>
          <p:cNvSpPr>
            <a:spLocks noGrp="1"/>
          </p:cNvSpPr>
          <p:nvPr>
            <p:ph idx="4294967295"/>
          </p:nvPr>
        </p:nvSpPr>
        <p:spPr>
          <a:xfrm>
            <a:off x="5867400" y="1606712"/>
            <a:ext cx="5699125" cy="3749675"/>
          </a:xfrm>
        </p:spPr>
        <p:txBody>
          <a:bodyPr>
            <a:normAutofit/>
          </a:bodyPr>
          <a:lstStyle/>
          <a:p>
            <a:pPr marL="457200" indent="-457200">
              <a:lnSpc>
                <a:spcPct val="160000"/>
              </a:lnSpc>
              <a:buFont typeface="+mj-lt"/>
              <a:buAutoNum type="arabicPeriod" startAt="6"/>
            </a:pPr>
            <a:r>
              <a:rPr lang="en-US" dirty="0">
                <a:solidFill>
                  <a:schemeClr val="tx2"/>
                </a:solidFill>
              </a:rPr>
              <a:t>AVOID POWER STRUGGLES (agree where possible)</a:t>
            </a:r>
          </a:p>
          <a:p>
            <a:pPr marL="457200" indent="-457200">
              <a:lnSpc>
                <a:spcPct val="160000"/>
              </a:lnSpc>
              <a:buFont typeface="+mj-lt"/>
              <a:buAutoNum type="arabicPeriod" startAt="6"/>
            </a:pPr>
            <a:r>
              <a:rPr lang="en-US" dirty="0">
                <a:solidFill>
                  <a:schemeClr val="tx2"/>
                </a:solidFill>
              </a:rPr>
              <a:t>BE CONCISE</a:t>
            </a:r>
          </a:p>
          <a:p>
            <a:pPr marL="457200" indent="-457200">
              <a:lnSpc>
                <a:spcPct val="160000"/>
              </a:lnSpc>
              <a:buFont typeface="+mj-lt"/>
              <a:buAutoNum type="arabicPeriod" startAt="6"/>
            </a:pPr>
            <a:r>
              <a:rPr lang="en-US" dirty="0">
                <a:solidFill>
                  <a:schemeClr val="tx2"/>
                </a:solidFill>
                <a:latin typeface="+mn-lt"/>
              </a:rPr>
              <a:t>SET LIMITS </a:t>
            </a:r>
          </a:p>
          <a:p>
            <a:pPr marL="457200" indent="-457200">
              <a:lnSpc>
                <a:spcPct val="160000"/>
              </a:lnSpc>
              <a:buFont typeface="+mj-lt"/>
              <a:buAutoNum type="arabicPeriod" startAt="6"/>
            </a:pPr>
            <a:r>
              <a:rPr lang="en-US" dirty="0">
                <a:solidFill>
                  <a:schemeClr val="tx2"/>
                </a:solidFill>
                <a:latin typeface="+mn-lt"/>
              </a:rPr>
              <a:t>CHOOSE WISELY WHAT YOU INSIST UPON</a:t>
            </a:r>
          </a:p>
          <a:p>
            <a:pPr marL="457200" indent="-457200">
              <a:lnSpc>
                <a:spcPct val="160000"/>
              </a:lnSpc>
              <a:buFont typeface="+mj-lt"/>
              <a:buAutoNum type="arabicPeriod" startAt="6"/>
            </a:pPr>
            <a:r>
              <a:rPr lang="en-US" dirty="0">
                <a:solidFill>
                  <a:schemeClr val="tx2"/>
                </a:solidFill>
              </a:rPr>
              <a:t>ALLOW </a:t>
            </a:r>
            <a:r>
              <a:rPr lang="en-US" dirty="0">
                <a:solidFill>
                  <a:schemeClr val="tx2"/>
                </a:solidFill>
                <a:latin typeface="+mn-lt"/>
              </a:rPr>
              <a:t>SILENCE FOR REFLECTION &amp; DECISION MAKING</a:t>
            </a:r>
          </a:p>
        </p:txBody>
      </p:sp>
      <p:sp>
        <p:nvSpPr>
          <p:cNvPr id="6" name="TextBox 5">
            <a:extLst>
              <a:ext uri="{FF2B5EF4-FFF2-40B4-BE49-F238E27FC236}">
                <a16:creationId xmlns:a16="http://schemas.microsoft.com/office/drawing/2014/main" id="{E118821E-986B-CCFC-A001-EB87EC2E47C2}"/>
              </a:ext>
            </a:extLst>
          </p:cNvPr>
          <p:cNvSpPr txBox="1"/>
          <p:nvPr/>
        </p:nvSpPr>
        <p:spPr>
          <a:xfrm>
            <a:off x="6096000" y="6063915"/>
            <a:ext cx="5698958" cy="369332"/>
          </a:xfrm>
          <a:prstGeom prst="rect">
            <a:avLst/>
          </a:prstGeom>
          <a:noFill/>
        </p:spPr>
        <p:txBody>
          <a:bodyPr wrap="square" rtlCol="0">
            <a:spAutoFit/>
          </a:bodyPr>
          <a:lstStyle/>
          <a:p>
            <a:r>
              <a:rPr lang="en-US" dirty="0">
                <a:solidFill>
                  <a:schemeClr val="accent6">
                    <a:lumMod val="60000"/>
                    <a:lumOff val="40000"/>
                  </a:schemeClr>
                </a:solidFill>
                <a:hlinkClick r:id="rId3"/>
              </a:rPr>
              <a:t>Crisis Prevention Institute’s Top 10 De-Escalation Tips</a:t>
            </a:r>
            <a:endParaRPr lang="en-US" dirty="0">
              <a:solidFill>
                <a:schemeClr val="accent6">
                  <a:lumMod val="60000"/>
                  <a:lumOff val="40000"/>
                </a:schemeClr>
              </a:solidFill>
            </a:endParaRPr>
          </a:p>
        </p:txBody>
      </p:sp>
    </p:spTree>
    <p:extLst>
      <p:ext uri="{BB962C8B-B14F-4D97-AF65-F5344CB8AC3E}">
        <p14:creationId xmlns:p14="http://schemas.microsoft.com/office/powerpoint/2010/main" val="35504485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69690-E79C-4D07-65B2-04D7E36F28F2}"/>
              </a:ext>
            </a:extLst>
          </p:cNvPr>
          <p:cNvSpPr>
            <a:spLocks noGrp="1"/>
          </p:cNvSpPr>
          <p:nvPr>
            <p:ph type="title"/>
          </p:nvPr>
        </p:nvSpPr>
        <p:spPr/>
        <p:txBody>
          <a:bodyPr/>
          <a:lstStyle/>
          <a:p>
            <a:r>
              <a:rPr lang="en-US" dirty="0"/>
              <a:t>Verbal De-escalation is NOT</a:t>
            </a:r>
          </a:p>
        </p:txBody>
      </p:sp>
      <p:sp>
        <p:nvSpPr>
          <p:cNvPr id="3" name="Content Placeholder 2">
            <a:extLst>
              <a:ext uri="{FF2B5EF4-FFF2-40B4-BE49-F238E27FC236}">
                <a16:creationId xmlns:a16="http://schemas.microsoft.com/office/drawing/2014/main" id="{028895D5-C5B3-5840-0C49-9467E99D93AF}"/>
              </a:ext>
            </a:extLst>
          </p:cNvPr>
          <p:cNvSpPr>
            <a:spLocks noGrp="1"/>
          </p:cNvSpPr>
          <p:nvPr>
            <p:ph idx="1"/>
          </p:nvPr>
        </p:nvSpPr>
        <p:spPr/>
        <p:txBody>
          <a:bodyPr/>
          <a:lstStyle/>
          <a:p>
            <a:r>
              <a:rPr lang="en-US" sz="2800" dirty="0"/>
              <a:t>Stopping the person from being anger or feeling </a:t>
            </a:r>
          </a:p>
          <a:p>
            <a:r>
              <a:rPr lang="en-US" sz="2800" dirty="0"/>
              <a:t>Controlling the persons behaviors (you can influence behavior)</a:t>
            </a:r>
          </a:p>
          <a:p>
            <a:r>
              <a:rPr lang="en-US" sz="2800" dirty="0"/>
              <a:t>Not a physical model </a:t>
            </a:r>
          </a:p>
          <a:p>
            <a:endParaRPr lang="en-US" dirty="0"/>
          </a:p>
          <a:p>
            <a:endParaRPr lang="en-US" dirty="0"/>
          </a:p>
        </p:txBody>
      </p:sp>
    </p:spTree>
    <p:extLst>
      <p:ext uri="{BB962C8B-B14F-4D97-AF65-F5344CB8AC3E}">
        <p14:creationId xmlns:p14="http://schemas.microsoft.com/office/powerpoint/2010/main" val="36458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solidFill>
                  <a:schemeClr val="bg1"/>
                </a:solidFill>
              </a:rPr>
              <a:t>LEARNING OBJECTIVES</a:t>
            </a:r>
          </a:p>
        </p:txBody>
      </p:sp>
      <p:sp>
        <p:nvSpPr>
          <p:cNvPr id="7" name="Text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174496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1D453B-5333-6DFA-CE1D-F0D94C6A2B48}"/>
              </a:ext>
            </a:extLst>
          </p:cNvPr>
          <p:cNvSpPr>
            <a:spLocks noGrp="1"/>
          </p:cNvSpPr>
          <p:nvPr>
            <p:ph type="ctrTitle"/>
          </p:nvPr>
        </p:nvSpPr>
        <p:spPr/>
        <p:txBody>
          <a:bodyPr/>
          <a:lstStyle/>
          <a:p>
            <a:r>
              <a:rPr lang="en-US" dirty="0"/>
              <a:t>Activity</a:t>
            </a:r>
          </a:p>
        </p:txBody>
      </p:sp>
      <p:sp>
        <p:nvSpPr>
          <p:cNvPr id="5" name="Subtitle 4">
            <a:extLst>
              <a:ext uri="{FF2B5EF4-FFF2-40B4-BE49-F238E27FC236}">
                <a16:creationId xmlns:a16="http://schemas.microsoft.com/office/drawing/2014/main" id="{457E4587-D570-0B9B-3F0B-84D59F4E2BD5}"/>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4845772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Using De escalation Skills in a Healthcare Setting">
            <a:hlinkClick r:id="" action="ppaction://media"/>
            <a:extLst>
              <a:ext uri="{FF2B5EF4-FFF2-40B4-BE49-F238E27FC236}">
                <a16:creationId xmlns:a16="http://schemas.microsoft.com/office/drawing/2014/main" id="{6916AF75-E75A-84C1-5FBB-D47398A923F8}"/>
              </a:ext>
            </a:extLst>
          </p:cNvPr>
          <p:cNvPicPr>
            <a:picLocks noRot="1" noChangeAspect="1"/>
          </p:cNvPicPr>
          <p:nvPr>
            <a:videoFile r:link="rId1"/>
          </p:nvPr>
        </p:nvPicPr>
        <p:blipFill>
          <a:blip r:embed="rId3"/>
          <a:stretch>
            <a:fillRect/>
          </a:stretch>
        </p:blipFill>
        <p:spPr>
          <a:xfrm>
            <a:off x="946484" y="723659"/>
            <a:ext cx="10010274" cy="5655805"/>
          </a:xfrm>
          <a:prstGeom prst="rect">
            <a:avLst/>
          </a:prstGeom>
        </p:spPr>
      </p:pic>
    </p:spTree>
    <p:extLst>
      <p:ext uri="{BB962C8B-B14F-4D97-AF65-F5344CB8AC3E}">
        <p14:creationId xmlns:p14="http://schemas.microsoft.com/office/powerpoint/2010/main" val="996404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F44678-E3D1-3349-CE7A-15B4CCE6C3BD}"/>
              </a:ext>
            </a:extLst>
          </p:cNvPr>
          <p:cNvSpPr>
            <a:spLocks noGrp="1"/>
          </p:cNvSpPr>
          <p:nvPr>
            <p:ph type="ctrTitle"/>
          </p:nvPr>
        </p:nvSpPr>
        <p:spPr/>
        <p:txBody>
          <a:bodyPr/>
          <a:lstStyle/>
          <a:p>
            <a:r>
              <a:rPr lang="en-US" dirty="0"/>
              <a:t>de-escalation over the phone</a:t>
            </a:r>
          </a:p>
        </p:txBody>
      </p:sp>
      <p:sp>
        <p:nvSpPr>
          <p:cNvPr id="9" name="Subtitle 8">
            <a:extLst>
              <a:ext uri="{FF2B5EF4-FFF2-40B4-BE49-F238E27FC236}">
                <a16:creationId xmlns:a16="http://schemas.microsoft.com/office/drawing/2014/main" id="{92CD1619-335D-54AA-10E2-4D06F14B874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675890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5">
            <a:extLst>
              <a:ext uri="{FF2B5EF4-FFF2-40B4-BE49-F238E27FC236}">
                <a16:creationId xmlns:a16="http://schemas.microsoft.com/office/drawing/2014/main" id="{E2DE25A5-736F-49E1-8422-C18C22C8992D}"/>
              </a:ext>
            </a:extLst>
          </p:cNvPr>
          <p:cNvSpPr txBox="1">
            <a:spLocks/>
          </p:cNvSpPr>
          <p:nvPr/>
        </p:nvSpPr>
        <p:spPr>
          <a:xfrm>
            <a:off x="4156337" y="1094099"/>
            <a:ext cx="4035491" cy="605771"/>
          </a:xfrm>
          <a:prstGeom prst="rect">
            <a:avLst/>
          </a:prstGeom>
          <a:solidFill>
            <a:schemeClr val="bg1"/>
          </a:solidFill>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Clr>
                <a:schemeClr val="accent2"/>
              </a:buClr>
              <a:buFontTx/>
              <a:buBlip>
                <a:blip r:embed="rId2"/>
              </a:buBlip>
              <a:defRPr sz="2400" kern="1200">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685800" indent="-228600" algn="l" defTabSz="914400" rtl="0" eaLnBrk="1" latinLnBrk="0" hangingPunct="1">
              <a:lnSpc>
                <a:spcPct val="90000"/>
              </a:lnSpc>
              <a:spcBef>
                <a:spcPts val="500"/>
              </a:spcBef>
              <a:buClr>
                <a:schemeClr val="accent2"/>
              </a:buClr>
              <a:buFontTx/>
              <a:buBlip>
                <a:blip r:embed="rId2"/>
              </a:buBlip>
              <a:defRPr sz="2000" kern="1200">
                <a:solidFill>
                  <a:schemeClr val="accent2"/>
                </a:solidFill>
                <a:latin typeface="Open Sans bold" panose="020B0806030504020204" pitchFamily="34" charset="0"/>
                <a:ea typeface="Open Sans bold" panose="020B0806030504020204" pitchFamily="34" charset="0"/>
                <a:cs typeface="Open Sans bold" panose="020B0806030504020204" pitchFamily="34" charset="0"/>
              </a:defRPr>
            </a:lvl2pPr>
            <a:lvl3pPr marL="1143000" indent="-228600" algn="l" defTabSz="914400" rtl="0" eaLnBrk="1" latinLnBrk="0" hangingPunct="1">
              <a:lnSpc>
                <a:spcPct val="90000"/>
              </a:lnSpc>
              <a:spcBef>
                <a:spcPts val="500"/>
              </a:spcBef>
              <a:buClr>
                <a:schemeClr val="accent2"/>
              </a:buClr>
              <a:buFontTx/>
              <a:buBlip>
                <a:blip r:embed="rId2"/>
              </a:buBlip>
              <a:defRPr sz="2000" kern="12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3pPr>
            <a:lvl4pPr marL="1600200" indent="-228600" algn="l" defTabSz="914400" rtl="0" eaLnBrk="1" latinLnBrk="0" hangingPunct="1">
              <a:lnSpc>
                <a:spcPct val="90000"/>
              </a:lnSpc>
              <a:spcBef>
                <a:spcPts val="500"/>
              </a:spcBef>
              <a:buClr>
                <a:schemeClr val="accent2"/>
              </a:buClr>
              <a:buFontTx/>
              <a:buBlip>
                <a:blip r:embed="rId2"/>
              </a:buBlip>
              <a:defRPr sz="16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Tx/>
              <a:buBlip>
                <a:blip r:embed="rId2"/>
              </a:buBlip>
              <a:defRPr sz="1600" kern="120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en-US" sz="3500" dirty="0"/>
              <a:t>The Conversation</a:t>
            </a:r>
            <a:endParaRPr lang="en-US" sz="1700" dirty="0">
              <a:solidFill>
                <a:schemeClr val="tx1"/>
              </a:solidFill>
              <a:latin typeface="+mn-lt"/>
            </a:endParaRPr>
          </a:p>
        </p:txBody>
      </p:sp>
      <p:sp>
        <p:nvSpPr>
          <p:cNvPr id="25" name="Freeform: Shape 24">
            <a:extLst>
              <a:ext uri="{FF2B5EF4-FFF2-40B4-BE49-F238E27FC236}">
                <a16:creationId xmlns:a16="http://schemas.microsoft.com/office/drawing/2014/main" id="{EAA99864-5561-42E2-A039-3983D3B4CE91}"/>
              </a:ext>
            </a:extLst>
          </p:cNvPr>
          <p:cNvSpPr/>
          <p:nvPr/>
        </p:nvSpPr>
        <p:spPr>
          <a:xfrm>
            <a:off x="242594" y="2286000"/>
            <a:ext cx="1433415" cy="1410477"/>
          </a:xfrm>
          <a:custGeom>
            <a:avLst/>
            <a:gdLst>
              <a:gd name="connsiteX0" fmla="*/ 0 w 1016000"/>
              <a:gd name="connsiteY0" fmla="*/ 60960 h 609600"/>
              <a:gd name="connsiteX1" fmla="*/ 60960 w 1016000"/>
              <a:gd name="connsiteY1" fmla="*/ 0 h 609600"/>
              <a:gd name="connsiteX2" fmla="*/ 955040 w 1016000"/>
              <a:gd name="connsiteY2" fmla="*/ 0 h 609600"/>
              <a:gd name="connsiteX3" fmla="*/ 1016000 w 1016000"/>
              <a:gd name="connsiteY3" fmla="*/ 60960 h 609600"/>
              <a:gd name="connsiteX4" fmla="*/ 1016000 w 1016000"/>
              <a:gd name="connsiteY4" fmla="*/ 548640 h 609600"/>
              <a:gd name="connsiteX5" fmla="*/ 955040 w 1016000"/>
              <a:gd name="connsiteY5" fmla="*/ 609600 h 609600"/>
              <a:gd name="connsiteX6" fmla="*/ 60960 w 1016000"/>
              <a:gd name="connsiteY6" fmla="*/ 609600 h 609600"/>
              <a:gd name="connsiteX7" fmla="*/ 0 w 1016000"/>
              <a:gd name="connsiteY7" fmla="*/ 548640 h 609600"/>
              <a:gd name="connsiteX8" fmla="*/ 0 w 1016000"/>
              <a:gd name="connsiteY8" fmla="*/ 6096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6000" h="609600">
                <a:moveTo>
                  <a:pt x="0" y="60960"/>
                </a:moveTo>
                <a:cubicBezTo>
                  <a:pt x="0" y="27293"/>
                  <a:pt x="27293" y="0"/>
                  <a:pt x="60960" y="0"/>
                </a:cubicBezTo>
                <a:lnTo>
                  <a:pt x="955040" y="0"/>
                </a:lnTo>
                <a:cubicBezTo>
                  <a:pt x="988707" y="0"/>
                  <a:pt x="1016000" y="27293"/>
                  <a:pt x="1016000" y="60960"/>
                </a:cubicBezTo>
                <a:lnTo>
                  <a:pt x="1016000" y="548640"/>
                </a:lnTo>
                <a:cubicBezTo>
                  <a:pt x="1016000" y="582307"/>
                  <a:pt x="988707" y="609600"/>
                  <a:pt x="955040" y="609600"/>
                </a:cubicBezTo>
                <a:lnTo>
                  <a:pt x="60960" y="609600"/>
                </a:lnTo>
                <a:cubicBezTo>
                  <a:pt x="27293" y="609600"/>
                  <a:pt x="0" y="582307"/>
                  <a:pt x="0" y="548640"/>
                </a:cubicBezTo>
                <a:lnTo>
                  <a:pt x="0" y="60960"/>
                </a:lnTo>
                <a:close/>
              </a:path>
            </a:pathLst>
          </a:custGeom>
          <a:solidFill>
            <a:schemeClr val="accent3">
              <a:lumMod val="50000"/>
            </a:schemeClr>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59765" tIns="59765" rIns="59765" bIns="59765" numCol="1" spcCol="1270" anchor="ctr" anchorCtr="0">
            <a:noAutofit/>
          </a:bodyPr>
          <a:lstStyle/>
          <a:p>
            <a:pPr marL="0" lvl="0" indent="0" algn="ctr" defTabSz="488950">
              <a:lnSpc>
                <a:spcPct val="90000"/>
              </a:lnSpc>
              <a:spcBef>
                <a:spcPct val="0"/>
              </a:spcBef>
              <a:spcAft>
                <a:spcPct val="35000"/>
              </a:spcAft>
              <a:buNone/>
            </a:pPr>
            <a:r>
              <a:rPr lang="en-US" b="1" kern="1200" dirty="0"/>
              <a:t>Identify Purpose</a:t>
            </a:r>
          </a:p>
        </p:txBody>
      </p:sp>
      <p:sp>
        <p:nvSpPr>
          <p:cNvPr id="26" name="Freeform: Shape 25">
            <a:extLst>
              <a:ext uri="{FF2B5EF4-FFF2-40B4-BE49-F238E27FC236}">
                <a16:creationId xmlns:a16="http://schemas.microsoft.com/office/drawing/2014/main" id="{97440434-6F28-4B0F-ADB1-BC33552411BF}"/>
              </a:ext>
            </a:extLst>
          </p:cNvPr>
          <p:cNvSpPr/>
          <p:nvPr/>
        </p:nvSpPr>
        <p:spPr>
          <a:xfrm>
            <a:off x="1819350" y="2699740"/>
            <a:ext cx="303884" cy="582997"/>
          </a:xfrm>
          <a:custGeom>
            <a:avLst/>
            <a:gdLst>
              <a:gd name="connsiteX0" fmla="*/ 0 w 215392"/>
              <a:gd name="connsiteY0" fmla="*/ 50394 h 251968"/>
              <a:gd name="connsiteX1" fmla="*/ 107696 w 215392"/>
              <a:gd name="connsiteY1" fmla="*/ 50394 h 251968"/>
              <a:gd name="connsiteX2" fmla="*/ 107696 w 215392"/>
              <a:gd name="connsiteY2" fmla="*/ 0 h 251968"/>
              <a:gd name="connsiteX3" fmla="*/ 215392 w 215392"/>
              <a:gd name="connsiteY3" fmla="*/ 125984 h 251968"/>
              <a:gd name="connsiteX4" fmla="*/ 107696 w 215392"/>
              <a:gd name="connsiteY4" fmla="*/ 251968 h 251968"/>
              <a:gd name="connsiteX5" fmla="*/ 107696 w 215392"/>
              <a:gd name="connsiteY5" fmla="*/ 201574 h 251968"/>
              <a:gd name="connsiteX6" fmla="*/ 0 w 215392"/>
              <a:gd name="connsiteY6" fmla="*/ 201574 h 251968"/>
              <a:gd name="connsiteX7" fmla="*/ 0 w 215392"/>
              <a:gd name="connsiteY7" fmla="*/ 50394 h 251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392" h="251968">
                <a:moveTo>
                  <a:pt x="0" y="50394"/>
                </a:moveTo>
                <a:lnTo>
                  <a:pt x="107696" y="50394"/>
                </a:lnTo>
                <a:lnTo>
                  <a:pt x="107696" y="0"/>
                </a:lnTo>
                <a:lnTo>
                  <a:pt x="215392" y="125984"/>
                </a:lnTo>
                <a:lnTo>
                  <a:pt x="107696" y="251968"/>
                </a:lnTo>
                <a:lnTo>
                  <a:pt x="107696" y="201574"/>
                </a:lnTo>
                <a:lnTo>
                  <a:pt x="0" y="201574"/>
                </a:lnTo>
                <a:lnTo>
                  <a:pt x="0" y="50394"/>
                </a:lnTo>
                <a:close/>
              </a:path>
            </a:pathLst>
          </a:custGeom>
          <a:solidFill>
            <a:schemeClr val="accent3">
              <a:lumMod val="50000"/>
            </a:schemeClr>
          </a:solidFill>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0" tIns="50394" rIns="64618" bIns="50394" numCol="1" spcCol="1270" anchor="ctr" anchorCtr="0">
            <a:noAutofit/>
          </a:bodyPr>
          <a:lstStyle/>
          <a:p>
            <a:pPr marL="0" lvl="0" indent="0" algn="ctr" defTabSz="400050">
              <a:lnSpc>
                <a:spcPct val="90000"/>
              </a:lnSpc>
              <a:spcBef>
                <a:spcPct val="0"/>
              </a:spcBef>
              <a:spcAft>
                <a:spcPct val="35000"/>
              </a:spcAft>
              <a:buNone/>
            </a:pPr>
            <a:endParaRPr lang="en-US" sz="1200" b="1" kern="1200"/>
          </a:p>
        </p:txBody>
      </p:sp>
      <p:sp>
        <p:nvSpPr>
          <p:cNvPr id="27" name="Freeform: Shape 26">
            <a:extLst>
              <a:ext uri="{FF2B5EF4-FFF2-40B4-BE49-F238E27FC236}">
                <a16:creationId xmlns:a16="http://schemas.microsoft.com/office/drawing/2014/main" id="{51027CEF-CD06-4F36-8112-1EF8412BCA02}"/>
              </a:ext>
            </a:extLst>
          </p:cNvPr>
          <p:cNvSpPr/>
          <p:nvPr/>
        </p:nvSpPr>
        <p:spPr>
          <a:xfrm>
            <a:off x="2249374" y="2286000"/>
            <a:ext cx="1433415" cy="1410477"/>
          </a:xfrm>
          <a:custGeom>
            <a:avLst/>
            <a:gdLst>
              <a:gd name="connsiteX0" fmla="*/ 0 w 1016000"/>
              <a:gd name="connsiteY0" fmla="*/ 60960 h 609600"/>
              <a:gd name="connsiteX1" fmla="*/ 60960 w 1016000"/>
              <a:gd name="connsiteY1" fmla="*/ 0 h 609600"/>
              <a:gd name="connsiteX2" fmla="*/ 955040 w 1016000"/>
              <a:gd name="connsiteY2" fmla="*/ 0 h 609600"/>
              <a:gd name="connsiteX3" fmla="*/ 1016000 w 1016000"/>
              <a:gd name="connsiteY3" fmla="*/ 60960 h 609600"/>
              <a:gd name="connsiteX4" fmla="*/ 1016000 w 1016000"/>
              <a:gd name="connsiteY4" fmla="*/ 548640 h 609600"/>
              <a:gd name="connsiteX5" fmla="*/ 955040 w 1016000"/>
              <a:gd name="connsiteY5" fmla="*/ 609600 h 609600"/>
              <a:gd name="connsiteX6" fmla="*/ 60960 w 1016000"/>
              <a:gd name="connsiteY6" fmla="*/ 609600 h 609600"/>
              <a:gd name="connsiteX7" fmla="*/ 0 w 1016000"/>
              <a:gd name="connsiteY7" fmla="*/ 548640 h 609600"/>
              <a:gd name="connsiteX8" fmla="*/ 0 w 1016000"/>
              <a:gd name="connsiteY8" fmla="*/ 6096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6000" h="609600">
                <a:moveTo>
                  <a:pt x="0" y="60960"/>
                </a:moveTo>
                <a:cubicBezTo>
                  <a:pt x="0" y="27293"/>
                  <a:pt x="27293" y="0"/>
                  <a:pt x="60960" y="0"/>
                </a:cubicBezTo>
                <a:lnTo>
                  <a:pt x="955040" y="0"/>
                </a:lnTo>
                <a:cubicBezTo>
                  <a:pt x="988707" y="0"/>
                  <a:pt x="1016000" y="27293"/>
                  <a:pt x="1016000" y="60960"/>
                </a:cubicBezTo>
                <a:lnTo>
                  <a:pt x="1016000" y="548640"/>
                </a:lnTo>
                <a:cubicBezTo>
                  <a:pt x="1016000" y="582307"/>
                  <a:pt x="988707" y="609600"/>
                  <a:pt x="955040" y="609600"/>
                </a:cubicBezTo>
                <a:lnTo>
                  <a:pt x="60960" y="609600"/>
                </a:lnTo>
                <a:cubicBezTo>
                  <a:pt x="27293" y="609600"/>
                  <a:pt x="0" y="582307"/>
                  <a:pt x="0" y="548640"/>
                </a:cubicBezTo>
                <a:lnTo>
                  <a:pt x="0" y="60960"/>
                </a:lnTo>
                <a:close/>
              </a:path>
            </a:pathLst>
          </a:custGeom>
          <a:solidFill>
            <a:schemeClr val="accent3">
              <a:lumMod val="75000"/>
            </a:schemeClr>
          </a:solidFill>
        </p:spPr>
        <p:style>
          <a:lnRef idx="2">
            <a:schemeClr val="lt1">
              <a:hueOff val="0"/>
              <a:satOff val="0"/>
              <a:lumOff val="0"/>
              <a:alphaOff val="0"/>
            </a:schemeClr>
          </a:lnRef>
          <a:fillRef idx="1">
            <a:schemeClr val="accent5">
              <a:hueOff val="-1445826"/>
              <a:satOff val="0"/>
              <a:lumOff val="2510"/>
              <a:alphaOff val="0"/>
            </a:schemeClr>
          </a:fillRef>
          <a:effectRef idx="0">
            <a:schemeClr val="accent5">
              <a:hueOff val="-1445826"/>
              <a:satOff val="0"/>
              <a:lumOff val="2510"/>
              <a:alphaOff val="0"/>
            </a:schemeClr>
          </a:effectRef>
          <a:fontRef idx="minor">
            <a:schemeClr val="lt1"/>
          </a:fontRef>
        </p:style>
        <p:txBody>
          <a:bodyPr spcFirstLastPara="0" vert="horz" wrap="square" lIns="59765" tIns="59765" rIns="59765" bIns="59765" numCol="1" spcCol="1270" anchor="ctr" anchorCtr="0">
            <a:noAutofit/>
          </a:bodyPr>
          <a:lstStyle/>
          <a:p>
            <a:pPr marL="0" lvl="0" indent="0" algn="ctr" defTabSz="488950">
              <a:lnSpc>
                <a:spcPct val="90000"/>
              </a:lnSpc>
              <a:spcBef>
                <a:spcPct val="0"/>
              </a:spcBef>
              <a:spcAft>
                <a:spcPct val="35000"/>
              </a:spcAft>
              <a:buNone/>
            </a:pPr>
            <a:r>
              <a:rPr lang="en-US" b="1" kern="1200" dirty="0"/>
              <a:t>Identify Support</a:t>
            </a:r>
          </a:p>
        </p:txBody>
      </p:sp>
      <p:sp>
        <p:nvSpPr>
          <p:cNvPr id="28" name="Freeform: Shape 27">
            <a:extLst>
              <a:ext uri="{FF2B5EF4-FFF2-40B4-BE49-F238E27FC236}">
                <a16:creationId xmlns:a16="http://schemas.microsoft.com/office/drawing/2014/main" id="{B05170A1-9590-4D57-9D19-E0AF498E7282}"/>
              </a:ext>
            </a:extLst>
          </p:cNvPr>
          <p:cNvSpPr/>
          <p:nvPr/>
        </p:nvSpPr>
        <p:spPr>
          <a:xfrm>
            <a:off x="3826131" y="2699740"/>
            <a:ext cx="303884" cy="582997"/>
          </a:xfrm>
          <a:custGeom>
            <a:avLst/>
            <a:gdLst>
              <a:gd name="connsiteX0" fmla="*/ 0 w 215392"/>
              <a:gd name="connsiteY0" fmla="*/ 50394 h 251968"/>
              <a:gd name="connsiteX1" fmla="*/ 107696 w 215392"/>
              <a:gd name="connsiteY1" fmla="*/ 50394 h 251968"/>
              <a:gd name="connsiteX2" fmla="*/ 107696 w 215392"/>
              <a:gd name="connsiteY2" fmla="*/ 0 h 251968"/>
              <a:gd name="connsiteX3" fmla="*/ 215392 w 215392"/>
              <a:gd name="connsiteY3" fmla="*/ 125984 h 251968"/>
              <a:gd name="connsiteX4" fmla="*/ 107696 w 215392"/>
              <a:gd name="connsiteY4" fmla="*/ 251968 h 251968"/>
              <a:gd name="connsiteX5" fmla="*/ 107696 w 215392"/>
              <a:gd name="connsiteY5" fmla="*/ 201574 h 251968"/>
              <a:gd name="connsiteX6" fmla="*/ 0 w 215392"/>
              <a:gd name="connsiteY6" fmla="*/ 201574 h 251968"/>
              <a:gd name="connsiteX7" fmla="*/ 0 w 215392"/>
              <a:gd name="connsiteY7" fmla="*/ 50394 h 251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392" h="251968">
                <a:moveTo>
                  <a:pt x="0" y="50394"/>
                </a:moveTo>
                <a:lnTo>
                  <a:pt x="107696" y="50394"/>
                </a:lnTo>
                <a:lnTo>
                  <a:pt x="107696" y="0"/>
                </a:lnTo>
                <a:lnTo>
                  <a:pt x="215392" y="125984"/>
                </a:lnTo>
                <a:lnTo>
                  <a:pt x="107696" y="251968"/>
                </a:lnTo>
                <a:lnTo>
                  <a:pt x="107696" y="201574"/>
                </a:lnTo>
                <a:lnTo>
                  <a:pt x="0" y="201574"/>
                </a:lnTo>
                <a:lnTo>
                  <a:pt x="0" y="50394"/>
                </a:lnTo>
                <a:close/>
              </a:path>
            </a:pathLst>
          </a:custGeom>
          <a:solidFill>
            <a:schemeClr val="accent3">
              <a:lumMod val="75000"/>
            </a:schemeClr>
          </a:solidFill>
        </p:spPr>
        <p:style>
          <a:lnRef idx="0">
            <a:schemeClr val="lt1">
              <a:hueOff val="0"/>
              <a:satOff val="0"/>
              <a:lumOff val="0"/>
              <a:alphaOff val="0"/>
            </a:schemeClr>
          </a:lnRef>
          <a:fillRef idx="1">
            <a:schemeClr val="accent5">
              <a:hueOff val="-1807283"/>
              <a:satOff val="0"/>
              <a:lumOff val="3137"/>
              <a:alphaOff val="0"/>
            </a:schemeClr>
          </a:fillRef>
          <a:effectRef idx="0">
            <a:schemeClr val="accent5">
              <a:hueOff val="-1807283"/>
              <a:satOff val="0"/>
              <a:lumOff val="3137"/>
              <a:alphaOff val="0"/>
            </a:schemeClr>
          </a:effectRef>
          <a:fontRef idx="minor">
            <a:schemeClr val="lt1"/>
          </a:fontRef>
        </p:style>
        <p:txBody>
          <a:bodyPr spcFirstLastPara="0" vert="horz" wrap="square" lIns="0" tIns="50394" rIns="64618" bIns="50394" numCol="1" spcCol="1270" anchor="ctr" anchorCtr="0">
            <a:noAutofit/>
          </a:bodyPr>
          <a:lstStyle/>
          <a:p>
            <a:pPr marL="0" lvl="0" indent="0" algn="ctr" defTabSz="400050">
              <a:lnSpc>
                <a:spcPct val="90000"/>
              </a:lnSpc>
              <a:spcBef>
                <a:spcPct val="0"/>
              </a:spcBef>
              <a:spcAft>
                <a:spcPct val="35000"/>
              </a:spcAft>
              <a:buNone/>
            </a:pPr>
            <a:endParaRPr lang="en-US" sz="1200" b="1" kern="1200"/>
          </a:p>
        </p:txBody>
      </p:sp>
      <p:sp>
        <p:nvSpPr>
          <p:cNvPr id="29" name="Freeform: Shape 28">
            <a:extLst>
              <a:ext uri="{FF2B5EF4-FFF2-40B4-BE49-F238E27FC236}">
                <a16:creationId xmlns:a16="http://schemas.microsoft.com/office/drawing/2014/main" id="{8A7A5FBF-A8FE-426B-ACA6-EC49872ECCFC}"/>
              </a:ext>
            </a:extLst>
          </p:cNvPr>
          <p:cNvSpPr/>
          <p:nvPr/>
        </p:nvSpPr>
        <p:spPr>
          <a:xfrm>
            <a:off x="4256154" y="2286000"/>
            <a:ext cx="1433415" cy="1410477"/>
          </a:xfrm>
          <a:custGeom>
            <a:avLst/>
            <a:gdLst>
              <a:gd name="connsiteX0" fmla="*/ 0 w 1016000"/>
              <a:gd name="connsiteY0" fmla="*/ 60960 h 609600"/>
              <a:gd name="connsiteX1" fmla="*/ 60960 w 1016000"/>
              <a:gd name="connsiteY1" fmla="*/ 0 h 609600"/>
              <a:gd name="connsiteX2" fmla="*/ 955040 w 1016000"/>
              <a:gd name="connsiteY2" fmla="*/ 0 h 609600"/>
              <a:gd name="connsiteX3" fmla="*/ 1016000 w 1016000"/>
              <a:gd name="connsiteY3" fmla="*/ 60960 h 609600"/>
              <a:gd name="connsiteX4" fmla="*/ 1016000 w 1016000"/>
              <a:gd name="connsiteY4" fmla="*/ 548640 h 609600"/>
              <a:gd name="connsiteX5" fmla="*/ 955040 w 1016000"/>
              <a:gd name="connsiteY5" fmla="*/ 609600 h 609600"/>
              <a:gd name="connsiteX6" fmla="*/ 60960 w 1016000"/>
              <a:gd name="connsiteY6" fmla="*/ 609600 h 609600"/>
              <a:gd name="connsiteX7" fmla="*/ 0 w 1016000"/>
              <a:gd name="connsiteY7" fmla="*/ 548640 h 609600"/>
              <a:gd name="connsiteX8" fmla="*/ 0 w 1016000"/>
              <a:gd name="connsiteY8" fmla="*/ 6096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6000" h="609600">
                <a:moveTo>
                  <a:pt x="0" y="60960"/>
                </a:moveTo>
                <a:cubicBezTo>
                  <a:pt x="0" y="27293"/>
                  <a:pt x="27293" y="0"/>
                  <a:pt x="60960" y="0"/>
                </a:cubicBezTo>
                <a:lnTo>
                  <a:pt x="955040" y="0"/>
                </a:lnTo>
                <a:cubicBezTo>
                  <a:pt x="988707" y="0"/>
                  <a:pt x="1016000" y="27293"/>
                  <a:pt x="1016000" y="60960"/>
                </a:cubicBezTo>
                <a:lnTo>
                  <a:pt x="1016000" y="548640"/>
                </a:lnTo>
                <a:cubicBezTo>
                  <a:pt x="1016000" y="582307"/>
                  <a:pt x="988707" y="609600"/>
                  <a:pt x="955040" y="609600"/>
                </a:cubicBezTo>
                <a:lnTo>
                  <a:pt x="60960" y="609600"/>
                </a:lnTo>
                <a:cubicBezTo>
                  <a:pt x="27293" y="609600"/>
                  <a:pt x="0" y="582307"/>
                  <a:pt x="0" y="548640"/>
                </a:cubicBezTo>
                <a:lnTo>
                  <a:pt x="0" y="60960"/>
                </a:lnTo>
                <a:close/>
              </a:path>
            </a:pathLst>
          </a:custGeom>
          <a:solidFill>
            <a:schemeClr val="accent3">
              <a:lumMod val="60000"/>
              <a:lumOff val="40000"/>
            </a:schemeClr>
          </a:solidFill>
        </p:spPr>
        <p:style>
          <a:lnRef idx="2">
            <a:schemeClr val="lt1">
              <a:hueOff val="0"/>
              <a:satOff val="0"/>
              <a:lumOff val="0"/>
              <a:alphaOff val="0"/>
            </a:schemeClr>
          </a:lnRef>
          <a:fillRef idx="1">
            <a:schemeClr val="accent5">
              <a:hueOff val="-2891653"/>
              <a:satOff val="0"/>
              <a:lumOff val="5020"/>
              <a:alphaOff val="0"/>
            </a:schemeClr>
          </a:fillRef>
          <a:effectRef idx="0">
            <a:schemeClr val="accent5">
              <a:hueOff val="-2891653"/>
              <a:satOff val="0"/>
              <a:lumOff val="5020"/>
              <a:alphaOff val="0"/>
            </a:schemeClr>
          </a:effectRef>
          <a:fontRef idx="minor">
            <a:schemeClr val="lt1"/>
          </a:fontRef>
        </p:style>
        <p:txBody>
          <a:bodyPr spcFirstLastPara="0" vert="horz" wrap="square" lIns="59765" tIns="59765" rIns="59765" bIns="59765" numCol="1" spcCol="1270" anchor="ctr" anchorCtr="0">
            <a:noAutofit/>
          </a:bodyPr>
          <a:lstStyle/>
          <a:p>
            <a:pPr marL="0" lvl="0" indent="0" algn="ctr" defTabSz="488950">
              <a:lnSpc>
                <a:spcPct val="90000"/>
              </a:lnSpc>
              <a:spcBef>
                <a:spcPct val="0"/>
              </a:spcBef>
              <a:spcAft>
                <a:spcPct val="35000"/>
              </a:spcAft>
              <a:buNone/>
            </a:pPr>
            <a:r>
              <a:rPr lang="en-US" sz="1400" b="1" kern="1200" dirty="0"/>
              <a:t>Conversation</a:t>
            </a:r>
          </a:p>
        </p:txBody>
      </p:sp>
      <p:sp>
        <p:nvSpPr>
          <p:cNvPr id="30" name="Freeform: Shape 29">
            <a:extLst>
              <a:ext uri="{FF2B5EF4-FFF2-40B4-BE49-F238E27FC236}">
                <a16:creationId xmlns:a16="http://schemas.microsoft.com/office/drawing/2014/main" id="{1F12D480-5BD3-4546-A942-C3295C9744DB}"/>
              </a:ext>
            </a:extLst>
          </p:cNvPr>
          <p:cNvSpPr/>
          <p:nvPr/>
        </p:nvSpPr>
        <p:spPr>
          <a:xfrm>
            <a:off x="5832914" y="2699740"/>
            <a:ext cx="303883" cy="582997"/>
          </a:xfrm>
          <a:custGeom>
            <a:avLst/>
            <a:gdLst>
              <a:gd name="connsiteX0" fmla="*/ 0 w 215391"/>
              <a:gd name="connsiteY0" fmla="*/ 50394 h 251968"/>
              <a:gd name="connsiteX1" fmla="*/ 107696 w 215391"/>
              <a:gd name="connsiteY1" fmla="*/ 50394 h 251968"/>
              <a:gd name="connsiteX2" fmla="*/ 107696 w 215391"/>
              <a:gd name="connsiteY2" fmla="*/ 0 h 251968"/>
              <a:gd name="connsiteX3" fmla="*/ 215391 w 215391"/>
              <a:gd name="connsiteY3" fmla="*/ 125984 h 251968"/>
              <a:gd name="connsiteX4" fmla="*/ 107696 w 215391"/>
              <a:gd name="connsiteY4" fmla="*/ 251968 h 251968"/>
              <a:gd name="connsiteX5" fmla="*/ 107696 w 215391"/>
              <a:gd name="connsiteY5" fmla="*/ 201574 h 251968"/>
              <a:gd name="connsiteX6" fmla="*/ 0 w 215391"/>
              <a:gd name="connsiteY6" fmla="*/ 201574 h 251968"/>
              <a:gd name="connsiteX7" fmla="*/ 0 w 215391"/>
              <a:gd name="connsiteY7" fmla="*/ 50394 h 251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391" h="251968">
                <a:moveTo>
                  <a:pt x="0" y="50394"/>
                </a:moveTo>
                <a:lnTo>
                  <a:pt x="107696" y="50394"/>
                </a:lnTo>
                <a:lnTo>
                  <a:pt x="107696" y="0"/>
                </a:lnTo>
                <a:lnTo>
                  <a:pt x="215391" y="125984"/>
                </a:lnTo>
                <a:lnTo>
                  <a:pt x="107696" y="251968"/>
                </a:lnTo>
                <a:lnTo>
                  <a:pt x="107696" y="201574"/>
                </a:lnTo>
                <a:lnTo>
                  <a:pt x="0" y="201574"/>
                </a:lnTo>
                <a:lnTo>
                  <a:pt x="0" y="50394"/>
                </a:lnTo>
                <a:close/>
              </a:path>
            </a:pathLst>
          </a:custGeom>
          <a:solidFill>
            <a:schemeClr val="accent3">
              <a:lumMod val="60000"/>
              <a:lumOff val="40000"/>
            </a:schemeClr>
          </a:solidFill>
        </p:spPr>
        <p:style>
          <a:lnRef idx="0">
            <a:schemeClr val="lt1">
              <a:hueOff val="0"/>
              <a:satOff val="0"/>
              <a:lumOff val="0"/>
              <a:alphaOff val="0"/>
            </a:schemeClr>
          </a:lnRef>
          <a:fillRef idx="1">
            <a:schemeClr val="accent5">
              <a:hueOff val="-3614566"/>
              <a:satOff val="0"/>
              <a:lumOff val="6275"/>
              <a:alphaOff val="0"/>
            </a:schemeClr>
          </a:fillRef>
          <a:effectRef idx="0">
            <a:schemeClr val="accent5">
              <a:hueOff val="-3614566"/>
              <a:satOff val="0"/>
              <a:lumOff val="6275"/>
              <a:alphaOff val="0"/>
            </a:schemeClr>
          </a:effectRef>
          <a:fontRef idx="minor">
            <a:schemeClr val="lt1"/>
          </a:fontRef>
        </p:style>
        <p:txBody>
          <a:bodyPr spcFirstLastPara="0" vert="horz" wrap="square" lIns="0" tIns="50394" rIns="64617" bIns="50394" numCol="1" spcCol="1270" anchor="ctr" anchorCtr="0">
            <a:noAutofit/>
          </a:bodyPr>
          <a:lstStyle/>
          <a:p>
            <a:pPr marL="0" lvl="0" indent="0" algn="ctr" defTabSz="400050">
              <a:lnSpc>
                <a:spcPct val="90000"/>
              </a:lnSpc>
              <a:spcBef>
                <a:spcPct val="0"/>
              </a:spcBef>
              <a:spcAft>
                <a:spcPct val="35000"/>
              </a:spcAft>
              <a:buNone/>
            </a:pPr>
            <a:endParaRPr lang="en-US" sz="1200" b="1" kern="1200"/>
          </a:p>
        </p:txBody>
      </p:sp>
      <p:sp>
        <p:nvSpPr>
          <p:cNvPr id="31" name="Freeform: Shape 30">
            <a:extLst>
              <a:ext uri="{FF2B5EF4-FFF2-40B4-BE49-F238E27FC236}">
                <a16:creationId xmlns:a16="http://schemas.microsoft.com/office/drawing/2014/main" id="{DD4D0F76-9E7C-4A17-A3CC-D589DB5E9499}"/>
              </a:ext>
            </a:extLst>
          </p:cNvPr>
          <p:cNvSpPr/>
          <p:nvPr/>
        </p:nvSpPr>
        <p:spPr>
          <a:xfrm>
            <a:off x="6262937" y="2286000"/>
            <a:ext cx="1433415" cy="1410477"/>
          </a:xfrm>
          <a:custGeom>
            <a:avLst/>
            <a:gdLst>
              <a:gd name="connsiteX0" fmla="*/ 0 w 1016000"/>
              <a:gd name="connsiteY0" fmla="*/ 60960 h 609600"/>
              <a:gd name="connsiteX1" fmla="*/ 60960 w 1016000"/>
              <a:gd name="connsiteY1" fmla="*/ 0 h 609600"/>
              <a:gd name="connsiteX2" fmla="*/ 955040 w 1016000"/>
              <a:gd name="connsiteY2" fmla="*/ 0 h 609600"/>
              <a:gd name="connsiteX3" fmla="*/ 1016000 w 1016000"/>
              <a:gd name="connsiteY3" fmla="*/ 60960 h 609600"/>
              <a:gd name="connsiteX4" fmla="*/ 1016000 w 1016000"/>
              <a:gd name="connsiteY4" fmla="*/ 548640 h 609600"/>
              <a:gd name="connsiteX5" fmla="*/ 955040 w 1016000"/>
              <a:gd name="connsiteY5" fmla="*/ 609600 h 609600"/>
              <a:gd name="connsiteX6" fmla="*/ 60960 w 1016000"/>
              <a:gd name="connsiteY6" fmla="*/ 609600 h 609600"/>
              <a:gd name="connsiteX7" fmla="*/ 0 w 1016000"/>
              <a:gd name="connsiteY7" fmla="*/ 548640 h 609600"/>
              <a:gd name="connsiteX8" fmla="*/ 0 w 1016000"/>
              <a:gd name="connsiteY8" fmla="*/ 6096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6000" h="609600">
                <a:moveTo>
                  <a:pt x="0" y="60960"/>
                </a:moveTo>
                <a:cubicBezTo>
                  <a:pt x="0" y="27293"/>
                  <a:pt x="27293" y="0"/>
                  <a:pt x="60960" y="0"/>
                </a:cubicBezTo>
                <a:lnTo>
                  <a:pt x="955040" y="0"/>
                </a:lnTo>
                <a:cubicBezTo>
                  <a:pt x="988707" y="0"/>
                  <a:pt x="1016000" y="27293"/>
                  <a:pt x="1016000" y="60960"/>
                </a:cubicBezTo>
                <a:lnTo>
                  <a:pt x="1016000" y="548640"/>
                </a:lnTo>
                <a:cubicBezTo>
                  <a:pt x="1016000" y="582307"/>
                  <a:pt x="988707" y="609600"/>
                  <a:pt x="955040" y="609600"/>
                </a:cubicBezTo>
                <a:lnTo>
                  <a:pt x="60960" y="609600"/>
                </a:lnTo>
                <a:cubicBezTo>
                  <a:pt x="27293" y="609600"/>
                  <a:pt x="0" y="582307"/>
                  <a:pt x="0" y="548640"/>
                </a:cubicBezTo>
                <a:lnTo>
                  <a:pt x="0" y="60960"/>
                </a:lnTo>
                <a:close/>
              </a:path>
            </a:pathLst>
          </a:custGeom>
          <a:solidFill>
            <a:schemeClr val="accent3">
              <a:lumMod val="40000"/>
              <a:lumOff val="60000"/>
            </a:schemeClr>
          </a:solidFill>
        </p:spPr>
        <p:style>
          <a:lnRef idx="2">
            <a:schemeClr val="lt1">
              <a:hueOff val="0"/>
              <a:satOff val="0"/>
              <a:lumOff val="0"/>
              <a:alphaOff val="0"/>
            </a:schemeClr>
          </a:lnRef>
          <a:fillRef idx="1">
            <a:schemeClr val="accent5">
              <a:hueOff val="-4337479"/>
              <a:satOff val="0"/>
              <a:lumOff val="7529"/>
              <a:alphaOff val="0"/>
            </a:schemeClr>
          </a:fillRef>
          <a:effectRef idx="0">
            <a:schemeClr val="accent5">
              <a:hueOff val="-4337479"/>
              <a:satOff val="0"/>
              <a:lumOff val="7529"/>
              <a:alphaOff val="0"/>
            </a:schemeClr>
          </a:effectRef>
          <a:fontRef idx="minor">
            <a:schemeClr val="lt1"/>
          </a:fontRef>
        </p:style>
        <p:txBody>
          <a:bodyPr spcFirstLastPara="0" vert="horz" wrap="square" lIns="59765" tIns="59765" rIns="59765" bIns="59765" numCol="1" spcCol="1270" anchor="ctr" anchorCtr="0">
            <a:noAutofit/>
          </a:bodyPr>
          <a:lstStyle/>
          <a:p>
            <a:pPr marL="0" lvl="0" indent="0" algn="ctr" defTabSz="488950">
              <a:lnSpc>
                <a:spcPct val="90000"/>
              </a:lnSpc>
              <a:spcBef>
                <a:spcPct val="0"/>
              </a:spcBef>
              <a:spcAft>
                <a:spcPct val="35000"/>
              </a:spcAft>
              <a:buNone/>
            </a:pPr>
            <a:r>
              <a:rPr lang="en-US" b="1" kern="1200" dirty="0"/>
              <a:t>Closing</a:t>
            </a:r>
          </a:p>
        </p:txBody>
      </p:sp>
      <p:sp>
        <p:nvSpPr>
          <p:cNvPr id="32" name="Freeform: Shape 31">
            <a:extLst>
              <a:ext uri="{FF2B5EF4-FFF2-40B4-BE49-F238E27FC236}">
                <a16:creationId xmlns:a16="http://schemas.microsoft.com/office/drawing/2014/main" id="{EBDD9D99-4B05-493A-A45D-3F3EC8380F7E}"/>
              </a:ext>
            </a:extLst>
          </p:cNvPr>
          <p:cNvSpPr/>
          <p:nvPr/>
        </p:nvSpPr>
        <p:spPr>
          <a:xfrm>
            <a:off x="7839694" y="2699740"/>
            <a:ext cx="303884" cy="582997"/>
          </a:xfrm>
          <a:custGeom>
            <a:avLst/>
            <a:gdLst>
              <a:gd name="connsiteX0" fmla="*/ 0 w 215392"/>
              <a:gd name="connsiteY0" fmla="*/ 50394 h 251968"/>
              <a:gd name="connsiteX1" fmla="*/ 107696 w 215392"/>
              <a:gd name="connsiteY1" fmla="*/ 50394 h 251968"/>
              <a:gd name="connsiteX2" fmla="*/ 107696 w 215392"/>
              <a:gd name="connsiteY2" fmla="*/ 0 h 251968"/>
              <a:gd name="connsiteX3" fmla="*/ 215392 w 215392"/>
              <a:gd name="connsiteY3" fmla="*/ 125984 h 251968"/>
              <a:gd name="connsiteX4" fmla="*/ 107696 w 215392"/>
              <a:gd name="connsiteY4" fmla="*/ 251968 h 251968"/>
              <a:gd name="connsiteX5" fmla="*/ 107696 w 215392"/>
              <a:gd name="connsiteY5" fmla="*/ 201574 h 251968"/>
              <a:gd name="connsiteX6" fmla="*/ 0 w 215392"/>
              <a:gd name="connsiteY6" fmla="*/ 201574 h 251968"/>
              <a:gd name="connsiteX7" fmla="*/ 0 w 215392"/>
              <a:gd name="connsiteY7" fmla="*/ 50394 h 251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392" h="251968">
                <a:moveTo>
                  <a:pt x="0" y="50394"/>
                </a:moveTo>
                <a:lnTo>
                  <a:pt x="107696" y="50394"/>
                </a:lnTo>
                <a:lnTo>
                  <a:pt x="107696" y="0"/>
                </a:lnTo>
                <a:lnTo>
                  <a:pt x="215392" y="125984"/>
                </a:lnTo>
                <a:lnTo>
                  <a:pt x="107696" y="251968"/>
                </a:lnTo>
                <a:lnTo>
                  <a:pt x="107696" y="201574"/>
                </a:lnTo>
                <a:lnTo>
                  <a:pt x="0" y="201574"/>
                </a:lnTo>
                <a:lnTo>
                  <a:pt x="0" y="50394"/>
                </a:lnTo>
                <a:close/>
              </a:path>
            </a:pathLst>
          </a:custGeom>
          <a:solidFill>
            <a:schemeClr val="accent3">
              <a:lumMod val="40000"/>
              <a:lumOff val="60000"/>
            </a:schemeClr>
          </a:solidFill>
        </p:spPr>
        <p:style>
          <a:lnRef idx="0">
            <a:schemeClr val="lt1">
              <a:hueOff val="0"/>
              <a:satOff val="0"/>
              <a:lumOff val="0"/>
              <a:alphaOff val="0"/>
            </a:schemeClr>
          </a:lnRef>
          <a:fillRef idx="1">
            <a:schemeClr val="accent5">
              <a:hueOff val="-5421848"/>
              <a:satOff val="0"/>
              <a:lumOff val="9412"/>
              <a:alphaOff val="0"/>
            </a:schemeClr>
          </a:fillRef>
          <a:effectRef idx="0">
            <a:schemeClr val="accent5">
              <a:hueOff val="-5421848"/>
              <a:satOff val="0"/>
              <a:lumOff val="9412"/>
              <a:alphaOff val="0"/>
            </a:schemeClr>
          </a:effectRef>
          <a:fontRef idx="minor">
            <a:schemeClr val="lt1"/>
          </a:fontRef>
        </p:style>
        <p:txBody>
          <a:bodyPr spcFirstLastPara="0" vert="horz" wrap="square" lIns="0" tIns="50394" rIns="64618" bIns="50394" numCol="1" spcCol="1270" anchor="ctr" anchorCtr="0">
            <a:noAutofit/>
          </a:bodyPr>
          <a:lstStyle/>
          <a:p>
            <a:pPr marL="0" lvl="0" indent="0" algn="ctr" defTabSz="400050">
              <a:lnSpc>
                <a:spcPct val="90000"/>
              </a:lnSpc>
              <a:spcBef>
                <a:spcPct val="0"/>
              </a:spcBef>
              <a:spcAft>
                <a:spcPct val="35000"/>
              </a:spcAft>
              <a:buNone/>
            </a:pPr>
            <a:endParaRPr lang="en-US" sz="1200" b="1" kern="1200"/>
          </a:p>
        </p:txBody>
      </p:sp>
      <p:sp>
        <p:nvSpPr>
          <p:cNvPr id="33" name="Freeform: Shape 32">
            <a:extLst>
              <a:ext uri="{FF2B5EF4-FFF2-40B4-BE49-F238E27FC236}">
                <a16:creationId xmlns:a16="http://schemas.microsoft.com/office/drawing/2014/main" id="{5E7D5E2A-762C-41DC-9915-40718D551CB1}"/>
              </a:ext>
            </a:extLst>
          </p:cNvPr>
          <p:cNvSpPr/>
          <p:nvPr/>
        </p:nvSpPr>
        <p:spPr>
          <a:xfrm>
            <a:off x="8269719" y="2286000"/>
            <a:ext cx="1433415" cy="1410477"/>
          </a:xfrm>
          <a:custGeom>
            <a:avLst/>
            <a:gdLst>
              <a:gd name="connsiteX0" fmla="*/ 0 w 1016000"/>
              <a:gd name="connsiteY0" fmla="*/ 60960 h 609600"/>
              <a:gd name="connsiteX1" fmla="*/ 60960 w 1016000"/>
              <a:gd name="connsiteY1" fmla="*/ 0 h 609600"/>
              <a:gd name="connsiteX2" fmla="*/ 955040 w 1016000"/>
              <a:gd name="connsiteY2" fmla="*/ 0 h 609600"/>
              <a:gd name="connsiteX3" fmla="*/ 1016000 w 1016000"/>
              <a:gd name="connsiteY3" fmla="*/ 60960 h 609600"/>
              <a:gd name="connsiteX4" fmla="*/ 1016000 w 1016000"/>
              <a:gd name="connsiteY4" fmla="*/ 548640 h 609600"/>
              <a:gd name="connsiteX5" fmla="*/ 955040 w 1016000"/>
              <a:gd name="connsiteY5" fmla="*/ 609600 h 609600"/>
              <a:gd name="connsiteX6" fmla="*/ 60960 w 1016000"/>
              <a:gd name="connsiteY6" fmla="*/ 609600 h 609600"/>
              <a:gd name="connsiteX7" fmla="*/ 0 w 1016000"/>
              <a:gd name="connsiteY7" fmla="*/ 548640 h 609600"/>
              <a:gd name="connsiteX8" fmla="*/ 0 w 1016000"/>
              <a:gd name="connsiteY8" fmla="*/ 6096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6000" h="609600">
                <a:moveTo>
                  <a:pt x="0" y="60960"/>
                </a:moveTo>
                <a:cubicBezTo>
                  <a:pt x="0" y="27293"/>
                  <a:pt x="27293" y="0"/>
                  <a:pt x="60960" y="0"/>
                </a:cubicBezTo>
                <a:lnTo>
                  <a:pt x="955040" y="0"/>
                </a:lnTo>
                <a:cubicBezTo>
                  <a:pt x="988707" y="0"/>
                  <a:pt x="1016000" y="27293"/>
                  <a:pt x="1016000" y="60960"/>
                </a:cubicBezTo>
                <a:lnTo>
                  <a:pt x="1016000" y="548640"/>
                </a:lnTo>
                <a:cubicBezTo>
                  <a:pt x="1016000" y="582307"/>
                  <a:pt x="988707" y="609600"/>
                  <a:pt x="955040" y="609600"/>
                </a:cubicBezTo>
                <a:lnTo>
                  <a:pt x="60960" y="609600"/>
                </a:lnTo>
                <a:cubicBezTo>
                  <a:pt x="27293" y="609600"/>
                  <a:pt x="0" y="582307"/>
                  <a:pt x="0" y="548640"/>
                </a:cubicBezTo>
                <a:lnTo>
                  <a:pt x="0" y="60960"/>
                </a:lnTo>
                <a:close/>
              </a:path>
            </a:pathLst>
          </a:custGeom>
          <a:solidFill>
            <a:schemeClr val="accent3">
              <a:lumMod val="40000"/>
              <a:lumOff val="60000"/>
            </a:schemeClr>
          </a:solidFill>
        </p:spPr>
        <p:style>
          <a:lnRef idx="2">
            <a:schemeClr val="lt1">
              <a:hueOff val="0"/>
              <a:satOff val="0"/>
              <a:lumOff val="0"/>
              <a:alphaOff val="0"/>
            </a:schemeClr>
          </a:lnRef>
          <a:fillRef idx="1">
            <a:schemeClr val="accent5">
              <a:hueOff val="-5783305"/>
              <a:satOff val="0"/>
              <a:lumOff val="10039"/>
              <a:alphaOff val="0"/>
            </a:schemeClr>
          </a:fillRef>
          <a:effectRef idx="0">
            <a:schemeClr val="accent5">
              <a:hueOff val="-5783305"/>
              <a:satOff val="0"/>
              <a:lumOff val="10039"/>
              <a:alphaOff val="0"/>
            </a:schemeClr>
          </a:effectRef>
          <a:fontRef idx="minor">
            <a:schemeClr val="lt1"/>
          </a:fontRef>
        </p:style>
        <p:txBody>
          <a:bodyPr spcFirstLastPara="0" vert="horz" wrap="square" lIns="59765" tIns="59765" rIns="59765" bIns="59765" numCol="1" spcCol="1270" anchor="ctr" anchorCtr="0">
            <a:noAutofit/>
          </a:bodyPr>
          <a:lstStyle/>
          <a:p>
            <a:pPr marL="0" lvl="0" indent="0" algn="ctr" defTabSz="488950">
              <a:lnSpc>
                <a:spcPct val="90000"/>
              </a:lnSpc>
              <a:spcBef>
                <a:spcPct val="0"/>
              </a:spcBef>
              <a:spcAft>
                <a:spcPct val="35000"/>
              </a:spcAft>
              <a:buNone/>
            </a:pPr>
            <a:r>
              <a:rPr lang="en-US" b="1" kern="1200" dirty="0"/>
              <a:t>Summarize Call</a:t>
            </a:r>
          </a:p>
        </p:txBody>
      </p:sp>
      <p:sp>
        <p:nvSpPr>
          <p:cNvPr id="34" name="Freeform: Shape 33">
            <a:extLst>
              <a:ext uri="{FF2B5EF4-FFF2-40B4-BE49-F238E27FC236}">
                <a16:creationId xmlns:a16="http://schemas.microsoft.com/office/drawing/2014/main" id="{BA63F498-262C-4913-982A-F0F33984C21A}"/>
              </a:ext>
            </a:extLst>
          </p:cNvPr>
          <p:cNvSpPr/>
          <p:nvPr/>
        </p:nvSpPr>
        <p:spPr>
          <a:xfrm>
            <a:off x="9846477" y="2699740"/>
            <a:ext cx="303884" cy="582997"/>
          </a:xfrm>
          <a:custGeom>
            <a:avLst/>
            <a:gdLst>
              <a:gd name="connsiteX0" fmla="*/ 0 w 215392"/>
              <a:gd name="connsiteY0" fmla="*/ 50394 h 251968"/>
              <a:gd name="connsiteX1" fmla="*/ 107696 w 215392"/>
              <a:gd name="connsiteY1" fmla="*/ 50394 h 251968"/>
              <a:gd name="connsiteX2" fmla="*/ 107696 w 215392"/>
              <a:gd name="connsiteY2" fmla="*/ 0 h 251968"/>
              <a:gd name="connsiteX3" fmla="*/ 215392 w 215392"/>
              <a:gd name="connsiteY3" fmla="*/ 125984 h 251968"/>
              <a:gd name="connsiteX4" fmla="*/ 107696 w 215392"/>
              <a:gd name="connsiteY4" fmla="*/ 251968 h 251968"/>
              <a:gd name="connsiteX5" fmla="*/ 107696 w 215392"/>
              <a:gd name="connsiteY5" fmla="*/ 201574 h 251968"/>
              <a:gd name="connsiteX6" fmla="*/ 0 w 215392"/>
              <a:gd name="connsiteY6" fmla="*/ 201574 h 251968"/>
              <a:gd name="connsiteX7" fmla="*/ 0 w 215392"/>
              <a:gd name="connsiteY7" fmla="*/ 50394 h 251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392" h="251968">
                <a:moveTo>
                  <a:pt x="0" y="50394"/>
                </a:moveTo>
                <a:lnTo>
                  <a:pt x="107696" y="50394"/>
                </a:lnTo>
                <a:lnTo>
                  <a:pt x="107696" y="0"/>
                </a:lnTo>
                <a:lnTo>
                  <a:pt x="215392" y="125984"/>
                </a:lnTo>
                <a:lnTo>
                  <a:pt x="107696" y="251968"/>
                </a:lnTo>
                <a:lnTo>
                  <a:pt x="107696" y="201574"/>
                </a:lnTo>
                <a:lnTo>
                  <a:pt x="0" y="201574"/>
                </a:lnTo>
                <a:lnTo>
                  <a:pt x="0" y="50394"/>
                </a:lnTo>
                <a:close/>
              </a:path>
            </a:pathLst>
          </a:custGeom>
          <a:solidFill>
            <a:schemeClr val="accent3">
              <a:lumMod val="20000"/>
              <a:lumOff val="80000"/>
            </a:schemeClr>
          </a:solidFill>
        </p:spPr>
        <p:style>
          <a:lnRef idx="0">
            <a:schemeClr val="lt1">
              <a:hueOff val="0"/>
              <a:satOff val="0"/>
              <a:lumOff val="0"/>
              <a:alphaOff val="0"/>
            </a:schemeClr>
          </a:lnRef>
          <a:fillRef idx="1">
            <a:schemeClr val="accent5">
              <a:hueOff val="-7229131"/>
              <a:satOff val="0"/>
              <a:lumOff val="12549"/>
              <a:alphaOff val="0"/>
            </a:schemeClr>
          </a:fillRef>
          <a:effectRef idx="0">
            <a:schemeClr val="accent5">
              <a:hueOff val="-7229131"/>
              <a:satOff val="0"/>
              <a:lumOff val="12549"/>
              <a:alphaOff val="0"/>
            </a:schemeClr>
          </a:effectRef>
          <a:fontRef idx="minor">
            <a:schemeClr val="lt1"/>
          </a:fontRef>
        </p:style>
        <p:txBody>
          <a:bodyPr spcFirstLastPara="0" vert="horz" wrap="square" lIns="0" tIns="50394" rIns="64618" bIns="50394" numCol="1" spcCol="1270" anchor="ctr" anchorCtr="0">
            <a:noAutofit/>
          </a:bodyPr>
          <a:lstStyle/>
          <a:p>
            <a:pPr marL="0" lvl="0" indent="0" algn="ctr" defTabSz="400050">
              <a:lnSpc>
                <a:spcPct val="90000"/>
              </a:lnSpc>
              <a:spcBef>
                <a:spcPct val="0"/>
              </a:spcBef>
              <a:spcAft>
                <a:spcPct val="35000"/>
              </a:spcAft>
              <a:buNone/>
            </a:pPr>
            <a:endParaRPr lang="en-US" sz="1200" b="1" kern="1200"/>
          </a:p>
        </p:txBody>
      </p:sp>
      <p:sp>
        <p:nvSpPr>
          <p:cNvPr id="35" name="Freeform: Shape 34">
            <a:extLst>
              <a:ext uri="{FF2B5EF4-FFF2-40B4-BE49-F238E27FC236}">
                <a16:creationId xmlns:a16="http://schemas.microsoft.com/office/drawing/2014/main" id="{6E1F4908-E884-4E5F-BACE-42040EE0E068}"/>
              </a:ext>
            </a:extLst>
          </p:cNvPr>
          <p:cNvSpPr/>
          <p:nvPr/>
        </p:nvSpPr>
        <p:spPr>
          <a:xfrm>
            <a:off x="10276502" y="2286000"/>
            <a:ext cx="1433415" cy="1410477"/>
          </a:xfrm>
          <a:custGeom>
            <a:avLst/>
            <a:gdLst>
              <a:gd name="connsiteX0" fmla="*/ 0 w 1016000"/>
              <a:gd name="connsiteY0" fmla="*/ 60960 h 609600"/>
              <a:gd name="connsiteX1" fmla="*/ 60960 w 1016000"/>
              <a:gd name="connsiteY1" fmla="*/ 0 h 609600"/>
              <a:gd name="connsiteX2" fmla="*/ 955040 w 1016000"/>
              <a:gd name="connsiteY2" fmla="*/ 0 h 609600"/>
              <a:gd name="connsiteX3" fmla="*/ 1016000 w 1016000"/>
              <a:gd name="connsiteY3" fmla="*/ 60960 h 609600"/>
              <a:gd name="connsiteX4" fmla="*/ 1016000 w 1016000"/>
              <a:gd name="connsiteY4" fmla="*/ 548640 h 609600"/>
              <a:gd name="connsiteX5" fmla="*/ 955040 w 1016000"/>
              <a:gd name="connsiteY5" fmla="*/ 609600 h 609600"/>
              <a:gd name="connsiteX6" fmla="*/ 60960 w 1016000"/>
              <a:gd name="connsiteY6" fmla="*/ 609600 h 609600"/>
              <a:gd name="connsiteX7" fmla="*/ 0 w 1016000"/>
              <a:gd name="connsiteY7" fmla="*/ 548640 h 609600"/>
              <a:gd name="connsiteX8" fmla="*/ 0 w 1016000"/>
              <a:gd name="connsiteY8" fmla="*/ 6096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6000" h="609600">
                <a:moveTo>
                  <a:pt x="0" y="60960"/>
                </a:moveTo>
                <a:cubicBezTo>
                  <a:pt x="0" y="27293"/>
                  <a:pt x="27293" y="0"/>
                  <a:pt x="60960" y="0"/>
                </a:cubicBezTo>
                <a:lnTo>
                  <a:pt x="955040" y="0"/>
                </a:lnTo>
                <a:cubicBezTo>
                  <a:pt x="988707" y="0"/>
                  <a:pt x="1016000" y="27293"/>
                  <a:pt x="1016000" y="60960"/>
                </a:cubicBezTo>
                <a:lnTo>
                  <a:pt x="1016000" y="548640"/>
                </a:lnTo>
                <a:cubicBezTo>
                  <a:pt x="1016000" y="582307"/>
                  <a:pt x="988707" y="609600"/>
                  <a:pt x="955040" y="609600"/>
                </a:cubicBezTo>
                <a:lnTo>
                  <a:pt x="60960" y="609600"/>
                </a:lnTo>
                <a:cubicBezTo>
                  <a:pt x="27293" y="609600"/>
                  <a:pt x="0" y="582307"/>
                  <a:pt x="0" y="548640"/>
                </a:cubicBezTo>
                <a:lnTo>
                  <a:pt x="0" y="60960"/>
                </a:lnTo>
                <a:close/>
              </a:path>
            </a:pathLst>
          </a:custGeom>
          <a:solidFill>
            <a:schemeClr val="accent3">
              <a:lumMod val="20000"/>
              <a:lumOff val="80000"/>
            </a:schemeClr>
          </a:solidFill>
        </p:spPr>
        <p:style>
          <a:lnRef idx="2">
            <a:schemeClr val="lt1">
              <a:hueOff val="0"/>
              <a:satOff val="0"/>
              <a:lumOff val="0"/>
              <a:alphaOff val="0"/>
            </a:schemeClr>
          </a:lnRef>
          <a:fillRef idx="1">
            <a:schemeClr val="accent5">
              <a:hueOff val="-7229131"/>
              <a:satOff val="0"/>
              <a:lumOff val="12549"/>
              <a:alphaOff val="0"/>
            </a:schemeClr>
          </a:fillRef>
          <a:effectRef idx="0">
            <a:schemeClr val="accent5">
              <a:hueOff val="-7229131"/>
              <a:satOff val="0"/>
              <a:lumOff val="12549"/>
              <a:alphaOff val="0"/>
            </a:schemeClr>
          </a:effectRef>
          <a:fontRef idx="minor">
            <a:schemeClr val="lt1"/>
          </a:fontRef>
        </p:style>
        <p:txBody>
          <a:bodyPr spcFirstLastPara="0" vert="horz" wrap="square" lIns="59765" tIns="59765" rIns="59765" bIns="59765" numCol="1" spcCol="1270" anchor="ctr" anchorCtr="0">
            <a:noAutofit/>
          </a:bodyPr>
          <a:lstStyle/>
          <a:p>
            <a:pPr marL="0" lvl="0" indent="0" algn="ctr" defTabSz="488950">
              <a:lnSpc>
                <a:spcPct val="90000"/>
              </a:lnSpc>
              <a:spcBef>
                <a:spcPct val="0"/>
              </a:spcBef>
              <a:spcAft>
                <a:spcPct val="35000"/>
              </a:spcAft>
              <a:buNone/>
            </a:pPr>
            <a:r>
              <a:rPr lang="en-US" b="1" kern="1200"/>
              <a:t>Determine Follow up</a:t>
            </a:r>
          </a:p>
        </p:txBody>
      </p:sp>
    </p:spTree>
    <p:extLst>
      <p:ext uri="{BB962C8B-B14F-4D97-AF65-F5344CB8AC3E}">
        <p14:creationId xmlns:p14="http://schemas.microsoft.com/office/powerpoint/2010/main" val="37295578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1000"/>
                                        <p:tgtEl>
                                          <p:spTgt spid="2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10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left)">
                                      <p:cBhvr>
                                        <p:cTn id="20" dur="1000"/>
                                        <p:tgtEl>
                                          <p:spTgt spid="28"/>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left)">
                                      <p:cBhvr>
                                        <p:cTn id="23" dur="10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left)">
                                      <p:cBhvr>
                                        <p:cTn id="28" dur="1000"/>
                                        <p:tgtEl>
                                          <p:spTgt spid="30"/>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1000"/>
                                        <p:tgtEl>
                                          <p:spTgt spid="3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left)">
                                      <p:cBhvr>
                                        <p:cTn id="36" dur="1000"/>
                                        <p:tgtEl>
                                          <p:spTgt spid="32"/>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10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wipe(left)">
                                      <p:cBhvr>
                                        <p:cTn id="44" dur="1000"/>
                                        <p:tgtEl>
                                          <p:spTgt spid="34"/>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wipe(left)">
                                      <p:cBhvr>
                                        <p:cTn id="47"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5">
            <a:extLst>
              <a:ext uri="{FF2B5EF4-FFF2-40B4-BE49-F238E27FC236}">
                <a16:creationId xmlns:a16="http://schemas.microsoft.com/office/drawing/2014/main" id="{E2DE25A5-736F-49E1-8422-C18C22C8992D}"/>
              </a:ext>
            </a:extLst>
          </p:cNvPr>
          <p:cNvSpPr txBox="1">
            <a:spLocks/>
          </p:cNvSpPr>
          <p:nvPr/>
        </p:nvSpPr>
        <p:spPr>
          <a:xfrm>
            <a:off x="4156337" y="1094099"/>
            <a:ext cx="4035491" cy="605771"/>
          </a:xfrm>
          <a:prstGeom prst="rect">
            <a:avLst/>
          </a:prstGeom>
          <a:solidFill>
            <a:schemeClr val="bg1"/>
          </a:solidFill>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Clr>
                <a:schemeClr val="accent2"/>
              </a:buClr>
              <a:buFontTx/>
              <a:buBlip>
                <a:blip r:embed="rId2"/>
              </a:buBlip>
              <a:defRPr sz="2400" kern="1200">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685800" indent="-228600" algn="l" defTabSz="914400" rtl="0" eaLnBrk="1" latinLnBrk="0" hangingPunct="1">
              <a:lnSpc>
                <a:spcPct val="90000"/>
              </a:lnSpc>
              <a:spcBef>
                <a:spcPts val="500"/>
              </a:spcBef>
              <a:buClr>
                <a:schemeClr val="accent2"/>
              </a:buClr>
              <a:buFontTx/>
              <a:buBlip>
                <a:blip r:embed="rId2"/>
              </a:buBlip>
              <a:defRPr sz="2000" kern="1200">
                <a:solidFill>
                  <a:schemeClr val="accent2"/>
                </a:solidFill>
                <a:latin typeface="Open Sans bold" panose="020B0806030504020204" pitchFamily="34" charset="0"/>
                <a:ea typeface="Open Sans bold" panose="020B0806030504020204" pitchFamily="34" charset="0"/>
                <a:cs typeface="Open Sans bold" panose="020B0806030504020204" pitchFamily="34" charset="0"/>
              </a:defRPr>
            </a:lvl2pPr>
            <a:lvl3pPr marL="1143000" indent="-228600" algn="l" defTabSz="914400" rtl="0" eaLnBrk="1" latinLnBrk="0" hangingPunct="1">
              <a:lnSpc>
                <a:spcPct val="90000"/>
              </a:lnSpc>
              <a:spcBef>
                <a:spcPts val="500"/>
              </a:spcBef>
              <a:buClr>
                <a:schemeClr val="accent2"/>
              </a:buClr>
              <a:buFontTx/>
              <a:buBlip>
                <a:blip r:embed="rId2"/>
              </a:buBlip>
              <a:defRPr sz="2000" kern="12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3pPr>
            <a:lvl4pPr marL="1600200" indent="-228600" algn="l" defTabSz="914400" rtl="0" eaLnBrk="1" latinLnBrk="0" hangingPunct="1">
              <a:lnSpc>
                <a:spcPct val="90000"/>
              </a:lnSpc>
              <a:spcBef>
                <a:spcPts val="500"/>
              </a:spcBef>
              <a:buClr>
                <a:schemeClr val="accent2"/>
              </a:buClr>
              <a:buFontTx/>
              <a:buBlip>
                <a:blip r:embed="rId2"/>
              </a:buBlip>
              <a:defRPr sz="16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Tx/>
              <a:buBlip>
                <a:blip r:embed="rId2"/>
              </a:buBlip>
              <a:defRPr sz="1600" kern="120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en-US" sz="3500" dirty="0"/>
              <a:t>The Conversation</a:t>
            </a:r>
            <a:endParaRPr lang="en-US" sz="1700" dirty="0">
              <a:solidFill>
                <a:schemeClr val="tx1"/>
              </a:solidFill>
              <a:latin typeface="+mn-lt"/>
            </a:endParaRPr>
          </a:p>
        </p:txBody>
      </p:sp>
      <p:sp>
        <p:nvSpPr>
          <p:cNvPr id="5" name="TextBox 4">
            <a:extLst>
              <a:ext uri="{FF2B5EF4-FFF2-40B4-BE49-F238E27FC236}">
                <a16:creationId xmlns:a16="http://schemas.microsoft.com/office/drawing/2014/main" id="{5750D36F-E32F-4042-BD46-494F92AAC999}"/>
              </a:ext>
            </a:extLst>
          </p:cNvPr>
          <p:cNvSpPr txBox="1"/>
          <p:nvPr/>
        </p:nvSpPr>
        <p:spPr>
          <a:xfrm>
            <a:off x="320349" y="222701"/>
            <a:ext cx="1293845" cy="1015663"/>
          </a:xfrm>
          <a:prstGeom prst="rect">
            <a:avLst/>
          </a:prstGeom>
          <a:noFill/>
        </p:spPr>
        <p:txBody>
          <a:bodyPr wrap="square" rtlCol="0">
            <a:spAutoFit/>
          </a:bodyPr>
          <a:lstStyle/>
          <a:p>
            <a:r>
              <a:rPr lang="en-US" sz="6000" dirty="0">
                <a:solidFill>
                  <a:schemeClr val="tx2"/>
                </a:solidFill>
                <a:latin typeface="+mj-lt"/>
              </a:rPr>
              <a:t>02</a:t>
            </a:r>
          </a:p>
        </p:txBody>
      </p:sp>
      <p:sp>
        <p:nvSpPr>
          <p:cNvPr id="16" name="Freeform: Shape 15">
            <a:extLst>
              <a:ext uri="{FF2B5EF4-FFF2-40B4-BE49-F238E27FC236}">
                <a16:creationId xmlns:a16="http://schemas.microsoft.com/office/drawing/2014/main" id="{2F3D659E-17EE-4B7F-ABE1-E6D7BE661DB4}"/>
              </a:ext>
            </a:extLst>
          </p:cNvPr>
          <p:cNvSpPr/>
          <p:nvPr/>
        </p:nvSpPr>
        <p:spPr>
          <a:xfrm>
            <a:off x="578497" y="2146040"/>
            <a:ext cx="1433415" cy="1410477"/>
          </a:xfrm>
          <a:custGeom>
            <a:avLst/>
            <a:gdLst>
              <a:gd name="connsiteX0" fmla="*/ 0 w 1016000"/>
              <a:gd name="connsiteY0" fmla="*/ 60960 h 609600"/>
              <a:gd name="connsiteX1" fmla="*/ 60960 w 1016000"/>
              <a:gd name="connsiteY1" fmla="*/ 0 h 609600"/>
              <a:gd name="connsiteX2" fmla="*/ 955040 w 1016000"/>
              <a:gd name="connsiteY2" fmla="*/ 0 h 609600"/>
              <a:gd name="connsiteX3" fmla="*/ 1016000 w 1016000"/>
              <a:gd name="connsiteY3" fmla="*/ 60960 h 609600"/>
              <a:gd name="connsiteX4" fmla="*/ 1016000 w 1016000"/>
              <a:gd name="connsiteY4" fmla="*/ 548640 h 609600"/>
              <a:gd name="connsiteX5" fmla="*/ 955040 w 1016000"/>
              <a:gd name="connsiteY5" fmla="*/ 609600 h 609600"/>
              <a:gd name="connsiteX6" fmla="*/ 60960 w 1016000"/>
              <a:gd name="connsiteY6" fmla="*/ 609600 h 609600"/>
              <a:gd name="connsiteX7" fmla="*/ 0 w 1016000"/>
              <a:gd name="connsiteY7" fmla="*/ 548640 h 609600"/>
              <a:gd name="connsiteX8" fmla="*/ 0 w 1016000"/>
              <a:gd name="connsiteY8" fmla="*/ 6096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6000" h="609600">
                <a:moveTo>
                  <a:pt x="0" y="60960"/>
                </a:moveTo>
                <a:cubicBezTo>
                  <a:pt x="0" y="27293"/>
                  <a:pt x="27293" y="0"/>
                  <a:pt x="60960" y="0"/>
                </a:cubicBezTo>
                <a:lnTo>
                  <a:pt x="955040" y="0"/>
                </a:lnTo>
                <a:cubicBezTo>
                  <a:pt x="988707" y="0"/>
                  <a:pt x="1016000" y="27293"/>
                  <a:pt x="1016000" y="60960"/>
                </a:cubicBezTo>
                <a:lnTo>
                  <a:pt x="1016000" y="548640"/>
                </a:lnTo>
                <a:cubicBezTo>
                  <a:pt x="1016000" y="582307"/>
                  <a:pt x="988707" y="609600"/>
                  <a:pt x="955040" y="609600"/>
                </a:cubicBezTo>
                <a:lnTo>
                  <a:pt x="60960" y="609600"/>
                </a:lnTo>
                <a:cubicBezTo>
                  <a:pt x="27293" y="609600"/>
                  <a:pt x="0" y="582307"/>
                  <a:pt x="0" y="548640"/>
                </a:cubicBezTo>
                <a:lnTo>
                  <a:pt x="0" y="60960"/>
                </a:lnTo>
                <a:close/>
              </a:path>
            </a:pathLst>
          </a:custGeom>
          <a:solidFill>
            <a:schemeClr val="accent3">
              <a:lumMod val="50000"/>
            </a:schemeClr>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59765" tIns="59765" rIns="59765" bIns="59765" numCol="1" spcCol="1270" anchor="ctr" anchorCtr="0">
            <a:noAutofit/>
          </a:bodyPr>
          <a:lstStyle/>
          <a:p>
            <a:pPr marL="0" lvl="0" indent="0" algn="ctr" defTabSz="488950">
              <a:lnSpc>
                <a:spcPct val="90000"/>
              </a:lnSpc>
              <a:spcBef>
                <a:spcPct val="0"/>
              </a:spcBef>
              <a:spcAft>
                <a:spcPct val="35000"/>
              </a:spcAft>
              <a:buNone/>
            </a:pPr>
            <a:r>
              <a:rPr lang="en-US" b="1" kern="1200"/>
              <a:t>Identify Purpose</a:t>
            </a:r>
            <a:endParaRPr lang="en-US" b="1" kern="1200" dirty="0"/>
          </a:p>
        </p:txBody>
      </p:sp>
      <p:sp>
        <p:nvSpPr>
          <p:cNvPr id="18" name="TextBox 17">
            <a:extLst>
              <a:ext uri="{FF2B5EF4-FFF2-40B4-BE49-F238E27FC236}">
                <a16:creationId xmlns:a16="http://schemas.microsoft.com/office/drawing/2014/main" id="{453B71E3-12F5-4EAC-8C05-DAE6B9AA5E02}"/>
              </a:ext>
            </a:extLst>
          </p:cNvPr>
          <p:cNvSpPr txBox="1"/>
          <p:nvPr/>
        </p:nvSpPr>
        <p:spPr>
          <a:xfrm>
            <a:off x="2416998" y="2266792"/>
            <a:ext cx="2855167" cy="1200329"/>
          </a:xfrm>
          <a:prstGeom prst="rect">
            <a:avLst/>
          </a:prstGeom>
          <a:noFill/>
        </p:spPr>
        <p:txBody>
          <a:bodyPr wrap="square">
            <a:spAutoFit/>
          </a:bodyPr>
          <a:lstStyle/>
          <a:p>
            <a:r>
              <a:rPr lang="en-US" b="1" i="0" dirty="0">
                <a:solidFill>
                  <a:schemeClr val="accent3">
                    <a:lumMod val="50000"/>
                  </a:schemeClr>
                </a:solidFill>
                <a:effectLst/>
              </a:rPr>
              <a:t>Identify the caller’s purpose for calling</a:t>
            </a:r>
          </a:p>
          <a:p>
            <a:endParaRPr lang="en-US" b="1" dirty="0">
              <a:solidFill>
                <a:schemeClr val="accent3">
                  <a:lumMod val="50000"/>
                </a:schemeClr>
              </a:solidFill>
            </a:endParaRPr>
          </a:p>
          <a:p>
            <a:r>
              <a:rPr lang="en-US" b="0" i="0" dirty="0">
                <a:solidFill>
                  <a:schemeClr val="accent3">
                    <a:lumMod val="50000"/>
                  </a:schemeClr>
                </a:solidFill>
                <a:effectLst/>
              </a:rPr>
              <a:t>What is the ask?</a:t>
            </a:r>
            <a:endParaRPr lang="en-US" dirty="0">
              <a:solidFill>
                <a:schemeClr val="accent3">
                  <a:lumMod val="50000"/>
                </a:schemeClr>
              </a:solidFill>
            </a:endParaRPr>
          </a:p>
        </p:txBody>
      </p:sp>
      <p:sp>
        <p:nvSpPr>
          <p:cNvPr id="19" name="Freeform: Shape 18">
            <a:extLst>
              <a:ext uri="{FF2B5EF4-FFF2-40B4-BE49-F238E27FC236}">
                <a16:creationId xmlns:a16="http://schemas.microsoft.com/office/drawing/2014/main" id="{24A574AD-5944-430D-8633-919EA8443E56}"/>
              </a:ext>
            </a:extLst>
          </p:cNvPr>
          <p:cNvSpPr/>
          <p:nvPr/>
        </p:nvSpPr>
        <p:spPr>
          <a:xfrm>
            <a:off x="6096000" y="2146040"/>
            <a:ext cx="1433415" cy="1410477"/>
          </a:xfrm>
          <a:custGeom>
            <a:avLst/>
            <a:gdLst>
              <a:gd name="connsiteX0" fmla="*/ 0 w 1016000"/>
              <a:gd name="connsiteY0" fmla="*/ 60960 h 609600"/>
              <a:gd name="connsiteX1" fmla="*/ 60960 w 1016000"/>
              <a:gd name="connsiteY1" fmla="*/ 0 h 609600"/>
              <a:gd name="connsiteX2" fmla="*/ 955040 w 1016000"/>
              <a:gd name="connsiteY2" fmla="*/ 0 h 609600"/>
              <a:gd name="connsiteX3" fmla="*/ 1016000 w 1016000"/>
              <a:gd name="connsiteY3" fmla="*/ 60960 h 609600"/>
              <a:gd name="connsiteX4" fmla="*/ 1016000 w 1016000"/>
              <a:gd name="connsiteY4" fmla="*/ 548640 h 609600"/>
              <a:gd name="connsiteX5" fmla="*/ 955040 w 1016000"/>
              <a:gd name="connsiteY5" fmla="*/ 609600 h 609600"/>
              <a:gd name="connsiteX6" fmla="*/ 60960 w 1016000"/>
              <a:gd name="connsiteY6" fmla="*/ 609600 h 609600"/>
              <a:gd name="connsiteX7" fmla="*/ 0 w 1016000"/>
              <a:gd name="connsiteY7" fmla="*/ 548640 h 609600"/>
              <a:gd name="connsiteX8" fmla="*/ 0 w 1016000"/>
              <a:gd name="connsiteY8" fmla="*/ 6096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6000" h="609600">
                <a:moveTo>
                  <a:pt x="0" y="60960"/>
                </a:moveTo>
                <a:cubicBezTo>
                  <a:pt x="0" y="27293"/>
                  <a:pt x="27293" y="0"/>
                  <a:pt x="60960" y="0"/>
                </a:cubicBezTo>
                <a:lnTo>
                  <a:pt x="955040" y="0"/>
                </a:lnTo>
                <a:cubicBezTo>
                  <a:pt x="988707" y="0"/>
                  <a:pt x="1016000" y="27293"/>
                  <a:pt x="1016000" y="60960"/>
                </a:cubicBezTo>
                <a:lnTo>
                  <a:pt x="1016000" y="548640"/>
                </a:lnTo>
                <a:cubicBezTo>
                  <a:pt x="1016000" y="582307"/>
                  <a:pt x="988707" y="609600"/>
                  <a:pt x="955040" y="609600"/>
                </a:cubicBezTo>
                <a:lnTo>
                  <a:pt x="60960" y="609600"/>
                </a:lnTo>
                <a:cubicBezTo>
                  <a:pt x="27293" y="609600"/>
                  <a:pt x="0" y="582307"/>
                  <a:pt x="0" y="548640"/>
                </a:cubicBezTo>
                <a:lnTo>
                  <a:pt x="0" y="60960"/>
                </a:lnTo>
                <a:close/>
              </a:path>
            </a:pathLst>
          </a:custGeom>
          <a:solidFill>
            <a:schemeClr val="accent3">
              <a:lumMod val="75000"/>
            </a:schemeClr>
          </a:solidFill>
        </p:spPr>
        <p:style>
          <a:lnRef idx="2">
            <a:schemeClr val="lt1">
              <a:hueOff val="0"/>
              <a:satOff val="0"/>
              <a:lumOff val="0"/>
              <a:alphaOff val="0"/>
            </a:schemeClr>
          </a:lnRef>
          <a:fillRef idx="1">
            <a:schemeClr val="accent5">
              <a:hueOff val="-1445826"/>
              <a:satOff val="0"/>
              <a:lumOff val="2510"/>
              <a:alphaOff val="0"/>
            </a:schemeClr>
          </a:fillRef>
          <a:effectRef idx="0">
            <a:schemeClr val="accent5">
              <a:hueOff val="-1445826"/>
              <a:satOff val="0"/>
              <a:lumOff val="2510"/>
              <a:alphaOff val="0"/>
            </a:schemeClr>
          </a:effectRef>
          <a:fontRef idx="minor">
            <a:schemeClr val="lt1"/>
          </a:fontRef>
        </p:style>
        <p:txBody>
          <a:bodyPr spcFirstLastPara="0" vert="horz" wrap="square" lIns="59765" tIns="59765" rIns="59765" bIns="59765" numCol="1" spcCol="1270" anchor="ctr" anchorCtr="0">
            <a:noAutofit/>
          </a:bodyPr>
          <a:lstStyle/>
          <a:p>
            <a:pPr marL="0" lvl="0" indent="0" algn="ctr" defTabSz="488950">
              <a:lnSpc>
                <a:spcPct val="90000"/>
              </a:lnSpc>
              <a:spcBef>
                <a:spcPct val="0"/>
              </a:spcBef>
              <a:spcAft>
                <a:spcPct val="35000"/>
              </a:spcAft>
              <a:buNone/>
            </a:pPr>
            <a:r>
              <a:rPr lang="en-US" b="1" kern="1200" dirty="0"/>
              <a:t>Identify Support</a:t>
            </a:r>
          </a:p>
        </p:txBody>
      </p:sp>
      <p:sp>
        <p:nvSpPr>
          <p:cNvPr id="21" name="TextBox 20">
            <a:extLst>
              <a:ext uri="{FF2B5EF4-FFF2-40B4-BE49-F238E27FC236}">
                <a16:creationId xmlns:a16="http://schemas.microsoft.com/office/drawing/2014/main" id="{5C635F0B-A535-4A73-93E8-CFAF734DF769}"/>
              </a:ext>
            </a:extLst>
          </p:cNvPr>
          <p:cNvSpPr txBox="1"/>
          <p:nvPr/>
        </p:nvSpPr>
        <p:spPr>
          <a:xfrm>
            <a:off x="7771951" y="1881781"/>
            <a:ext cx="3997716" cy="2923877"/>
          </a:xfrm>
          <a:prstGeom prst="rect">
            <a:avLst/>
          </a:prstGeom>
          <a:noFill/>
        </p:spPr>
        <p:txBody>
          <a:bodyPr wrap="square">
            <a:spAutoFit/>
          </a:bodyPr>
          <a:lstStyle/>
          <a:p>
            <a:pPr algn="l"/>
            <a:r>
              <a:rPr lang="en-US" b="1" i="0" dirty="0">
                <a:solidFill>
                  <a:schemeClr val="accent3">
                    <a:lumMod val="75000"/>
                  </a:schemeClr>
                </a:solidFill>
                <a:effectLst/>
              </a:rPr>
              <a:t>Identify what support the caller is wanting based on how they communicate</a:t>
            </a:r>
          </a:p>
          <a:p>
            <a:pPr algn="l"/>
            <a:endParaRPr lang="en-US" b="1" i="0" dirty="0">
              <a:solidFill>
                <a:schemeClr val="accent3">
                  <a:lumMod val="75000"/>
                </a:schemeClr>
              </a:solidFill>
              <a:effectLst/>
            </a:endParaRPr>
          </a:p>
          <a:p>
            <a:pPr marL="342900" indent="-342900" algn="l">
              <a:buFont typeface="+mj-lt"/>
              <a:buAutoNum type="arabicPeriod"/>
            </a:pPr>
            <a:r>
              <a:rPr lang="en-US" sz="1600" b="0" i="0" dirty="0">
                <a:solidFill>
                  <a:schemeClr val="accent3">
                    <a:lumMod val="75000"/>
                  </a:schemeClr>
                </a:solidFill>
                <a:effectLst/>
              </a:rPr>
              <a:t>Ventilation calls - Wants to be heard</a:t>
            </a:r>
          </a:p>
          <a:p>
            <a:pPr marL="342900" indent="-342900" algn="l">
              <a:buFont typeface="+mj-lt"/>
              <a:buAutoNum type="arabicPeriod"/>
            </a:pPr>
            <a:endParaRPr lang="en-US" sz="1600" b="0" i="0" dirty="0">
              <a:solidFill>
                <a:schemeClr val="accent3">
                  <a:lumMod val="75000"/>
                </a:schemeClr>
              </a:solidFill>
              <a:effectLst/>
            </a:endParaRPr>
          </a:p>
          <a:p>
            <a:pPr marL="342900" indent="-342900" algn="l">
              <a:buFont typeface="+mj-lt"/>
              <a:buAutoNum type="arabicPeriod"/>
            </a:pPr>
            <a:r>
              <a:rPr lang="en-US" sz="1600" b="0" i="0" dirty="0">
                <a:solidFill>
                  <a:schemeClr val="accent3">
                    <a:lumMod val="75000"/>
                  </a:schemeClr>
                </a:solidFill>
                <a:effectLst/>
              </a:rPr>
              <a:t>Information and referrals - Wants the information requested</a:t>
            </a:r>
          </a:p>
          <a:p>
            <a:pPr marL="342900" indent="-342900" algn="l">
              <a:buFont typeface="+mj-lt"/>
              <a:buAutoNum type="arabicPeriod"/>
            </a:pPr>
            <a:endParaRPr lang="en-US" sz="1600" b="0" i="0" dirty="0">
              <a:solidFill>
                <a:schemeClr val="accent3">
                  <a:lumMod val="75000"/>
                </a:schemeClr>
              </a:solidFill>
              <a:effectLst/>
            </a:endParaRPr>
          </a:p>
          <a:p>
            <a:pPr marL="342900" indent="-342900">
              <a:buFont typeface="+mj-lt"/>
              <a:buAutoNum type="arabicPeriod"/>
            </a:pPr>
            <a:r>
              <a:rPr lang="en-US" sz="1600" dirty="0">
                <a:solidFill>
                  <a:schemeClr val="accent3">
                    <a:lumMod val="75000"/>
                  </a:schemeClr>
                </a:solidFill>
              </a:rPr>
              <a:t>L</a:t>
            </a:r>
            <a:r>
              <a:rPr lang="en-US" sz="1600" b="0" i="0" dirty="0">
                <a:solidFill>
                  <a:schemeClr val="accent3">
                    <a:lumMod val="75000"/>
                  </a:schemeClr>
                </a:solidFill>
                <a:effectLst/>
              </a:rPr>
              <a:t>ife-threatening call - Risk of harm to themselves or others</a:t>
            </a:r>
          </a:p>
        </p:txBody>
      </p:sp>
    </p:spTree>
    <p:extLst>
      <p:ext uri="{BB962C8B-B14F-4D97-AF65-F5344CB8AC3E}">
        <p14:creationId xmlns:p14="http://schemas.microsoft.com/office/powerpoint/2010/main" val="26122035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5">
            <a:extLst>
              <a:ext uri="{FF2B5EF4-FFF2-40B4-BE49-F238E27FC236}">
                <a16:creationId xmlns:a16="http://schemas.microsoft.com/office/drawing/2014/main" id="{E2DE25A5-736F-49E1-8422-C18C22C8992D}"/>
              </a:ext>
            </a:extLst>
          </p:cNvPr>
          <p:cNvSpPr txBox="1">
            <a:spLocks/>
          </p:cNvSpPr>
          <p:nvPr/>
        </p:nvSpPr>
        <p:spPr>
          <a:xfrm>
            <a:off x="4156337" y="1094099"/>
            <a:ext cx="4035491" cy="605771"/>
          </a:xfrm>
          <a:prstGeom prst="rect">
            <a:avLst/>
          </a:prstGeom>
          <a:solidFill>
            <a:schemeClr val="bg1"/>
          </a:solidFill>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Clr>
                <a:schemeClr val="accent2"/>
              </a:buClr>
              <a:buFontTx/>
              <a:buBlip>
                <a:blip r:embed="rId2"/>
              </a:buBlip>
              <a:defRPr sz="2400" kern="1200">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685800" indent="-228600" algn="l" defTabSz="914400" rtl="0" eaLnBrk="1" latinLnBrk="0" hangingPunct="1">
              <a:lnSpc>
                <a:spcPct val="90000"/>
              </a:lnSpc>
              <a:spcBef>
                <a:spcPts val="500"/>
              </a:spcBef>
              <a:buClr>
                <a:schemeClr val="accent2"/>
              </a:buClr>
              <a:buFontTx/>
              <a:buBlip>
                <a:blip r:embed="rId2"/>
              </a:buBlip>
              <a:defRPr sz="2000" kern="1200">
                <a:solidFill>
                  <a:schemeClr val="accent2"/>
                </a:solidFill>
                <a:latin typeface="Open Sans bold" panose="020B0806030504020204" pitchFamily="34" charset="0"/>
                <a:ea typeface="Open Sans bold" panose="020B0806030504020204" pitchFamily="34" charset="0"/>
                <a:cs typeface="Open Sans bold" panose="020B0806030504020204" pitchFamily="34" charset="0"/>
              </a:defRPr>
            </a:lvl2pPr>
            <a:lvl3pPr marL="1143000" indent="-228600" algn="l" defTabSz="914400" rtl="0" eaLnBrk="1" latinLnBrk="0" hangingPunct="1">
              <a:lnSpc>
                <a:spcPct val="90000"/>
              </a:lnSpc>
              <a:spcBef>
                <a:spcPts val="500"/>
              </a:spcBef>
              <a:buClr>
                <a:schemeClr val="accent2"/>
              </a:buClr>
              <a:buFontTx/>
              <a:buBlip>
                <a:blip r:embed="rId2"/>
              </a:buBlip>
              <a:defRPr sz="2000" kern="12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3pPr>
            <a:lvl4pPr marL="1600200" indent="-228600" algn="l" defTabSz="914400" rtl="0" eaLnBrk="1" latinLnBrk="0" hangingPunct="1">
              <a:lnSpc>
                <a:spcPct val="90000"/>
              </a:lnSpc>
              <a:spcBef>
                <a:spcPts val="500"/>
              </a:spcBef>
              <a:buClr>
                <a:schemeClr val="accent2"/>
              </a:buClr>
              <a:buFontTx/>
              <a:buBlip>
                <a:blip r:embed="rId2"/>
              </a:buBlip>
              <a:defRPr sz="16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Tx/>
              <a:buBlip>
                <a:blip r:embed="rId2"/>
              </a:buBlip>
              <a:defRPr sz="1600" kern="120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en-US" sz="3500" dirty="0"/>
              <a:t>The Conversation</a:t>
            </a:r>
            <a:endParaRPr lang="en-US" sz="1700" dirty="0">
              <a:solidFill>
                <a:schemeClr val="tx1"/>
              </a:solidFill>
              <a:latin typeface="+mn-lt"/>
            </a:endParaRPr>
          </a:p>
        </p:txBody>
      </p:sp>
      <p:sp>
        <p:nvSpPr>
          <p:cNvPr id="25" name="Freeform: Shape 24">
            <a:extLst>
              <a:ext uri="{FF2B5EF4-FFF2-40B4-BE49-F238E27FC236}">
                <a16:creationId xmlns:a16="http://schemas.microsoft.com/office/drawing/2014/main" id="{EAA99864-5561-42E2-A039-3983D3B4CE91}"/>
              </a:ext>
            </a:extLst>
          </p:cNvPr>
          <p:cNvSpPr/>
          <p:nvPr/>
        </p:nvSpPr>
        <p:spPr>
          <a:xfrm>
            <a:off x="242594" y="2286000"/>
            <a:ext cx="1433415" cy="1410477"/>
          </a:xfrm>
          <a:custGeom>
            <a:avLst/>
            <a:gdLst>
              <a:gd name="connsiteX0" fmla="*/ 0 w 1016000"/>
              <a:gd name="connsiteY0" fmla="*/ 60960 h 609600"/>
              <a:gd name="connsiteX1" fmla="*/ 60960 w 1016000"/>
              <a:gd name="connsiteY1" fmla="*/ 0 h 609600"/>
              <a:gd name="connsiteX2" fmla="*/ 955040 w 1016000"/>
              <a:gd name="connsiteY2" fmla="*/ 0 h 609600"/>
              <a:gd name="connsiteX3" fmla="*/ 1016000 w 1016000"/>
              <a:gd name="connsiteY3" fmla="*/ 60960 h 609600"/>
              <a:gd name="connsiteX4" fmla="*/ 1016000 w 1016000"/>
              <a:gd name="connsiteY4" fmla="*/ 548640 h 609600"/>
              <a:gd name="connsiteX5" fmla="*/ 955040 w 1016000"/>
              <a:gd name="connsiteY5" fmla="*/ 609600 h 609600"/>
              <a:gd name="connsiteX6" fmla="*/ 60960 w 1016000"/>
              <a:gd name="connsiteY6" fmla="*/ 609600 h 609600"/>
              <a:gd name="connsiteX7" fmla="*/ 0 w 1016000"/>
              <a:gd name="connsiteY7" fmla="*/ 548640 h 609600"/>
              <a:gd name="connsiteX8" fmla="*/ 0 w 1016000"/>
              <a:gd name="connsiteY8" fmla="*/ 6096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6000" h="609600">
                <a:moveTo>
                  <a:pt x="0" y="60960"/>
                </a:moveTo>
                <a:cubicBezTo>
                  <a:pt x="0" y="27293"/>
                  <a:pt x="27293" y="0"/>
                  <a:pt x="60960" y="0"/>
                </a:cubicBezTo>
                <a:lnTo>
                  <a:pt x="955040" y="0"/>
                </a:lnTo>
                <a:cubicBezTo>
                  <a:pt x="988707" y="0"/>
                  <a:pt x="1016000" y="27293"/>
                  <a:pt x="1016000" y="60960"/>
                </a:cubicBezTo>
                <a:lnTo>
                  <a:pt x="1016000" y="548640"/>
                </a:lnTo>
                <a:cubicBezTo>
                  <a:pt x="1016000" y="582307"/>
                  <a:pt x="988707" y="609600"/>
                  <a:pt x="955040" y="609600"/>
                </a:cubicBezTo>
                <a:lnTo>
                  <a:pt x="60960" y="609600"/>
                </a:lnTo>
                <a:cubicBezTo>
                  <a:pt x="27293" y="609600"/>
                  <a:pt x="0" y="582307"/>
                  <a:pt x="0" y="548640"/>
                </a:cubicBezTo>
                <a:lnTo>
                  <a:pt x="0" y="60960"/>
                </a:lnTo>
                <a:close/>
              </a:path>
            </a:pathLst>
          </a:custGeom>
          <a:solidFill>
            <a:schemeClr val="accent3">
              <a:lumMod val="50000"/>
            </a:schemeClr>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59765" tIns="59765" rIns="59765" bIns="59765" numCol="1" spcCol="1270" anchor="ctr" anchorCtr="0">
            <a:noAutofit/>
          </a:bodyPr>
          <a:lstStyle/>
          <a:p>
            <a:pPr marL="0" lvl="0" indent="0" algn="ctr" defTabSz="488950">
              <a:lnSpc>
                <a:spcPct val="90000"/>
              </a:lnSpc>
              <a:spcBef>
                <a:spcPct val="0"/>
              </a:spcBef>
              <a:spcAft>
                <a:spcPct val="35000"/>
              </a:spcAft>
              <a:buNone/>
            </a:pPr>
            <a:r>
              <a:rPr lang="en-US" b="1" kern="1200" dirty="0"/>
              <a:t>Identify Purpose</a:t>
            </a:r>
          </a:p>
        </p:txBody>
      </p:sp>
      <p:sp>
        <p:nvSpPr>
          <p:cNvPr id="26" name="Freeform: Shape 25">
            <a:extLst>
              <a:ext uri="{FF2B5EF4-FFF2-40B4-BE49-F238E27FC236}">
                <a16:creationId xmlns:a16="http://schemas.microsoft.com/office/drawing/2014/main" id="{97440434-6F28-4B0F-ADB1-BC33552411BF}"/>
              </a:ext>
            </a:extLst>
          </p:cNvPr>
          <p:cNvSpPr/>
          <p:nvPr/>
        </p:nvSpPr>
        <p:spPr>
          <a:xfrm>
            <a:off x="1819350" y="2699740"/>
            <a:ext cx="303884" cy="582997"/>
          </a:xfrm>
          <a:custGeom>
            <a:avLst/>
            <a:gdLst>
              <a:gd name="connsiteX0" fmla="*/ 0 w 215392"/>
              <a:gd name="connsiteY0" fmla="*/ 50394 h 251968"/>
              <a:gd name="connsiteX1" fmla="*/ 107696 w 215392"/>
              <a:gd name="connsiteY1" fmla="*/ 50394 h 251968"/>
              <a:gd name="connsiteX2" fmla="*/ 107696 w 215392"/>
              <a:gd name="connsiteY2" fmla="*/ 0 h 251968"/>
              <a:gd name="connsiteX3" fmla="*/ 215392 w 215392"/>
              <a:gd name="connsiteY3" fmla="*/ 125984 h 251968"/>
              <a:gd name="connsiteX4" fmla="*/ 107696 w 215392"/>
              <a:gd name="connsiteY4" fmla="*/ 251968 h 251968"/>
              <a:gd name="connsiteX5" fmla="*/ 107696 w 215392"/>
              <a:gd name="connsiteY5" fmla="*/ 201574 h 251968"/>
              <a:gd name="connsiteX6" fmla="*/ 0 w 215392"/>
              <a:gd name="connsiteY6" fmla="*/ 201574 h 251968"/>
              <a:gd name="connsiteX7" fmla="*/ 0 w 215392"/>
              <a:gd name="connsiteY7" fmla="*/ 50394 h 251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392" h="251968">
                <a:moveTo>
                  <a:pt x="0" y="50394"/>
                </a:moveTo>
                <a:lnTo>
                  <a:pt x="107696" y="50394"/>
                </a:lnTo>
                <a:lnTo>
                  <a:pt x="107696" y="0"/>
                </a:lnTo>
                <a:lnTo>
                  <a:pt x="215392" y="125984"/>
                </a:lnTo>
                <a:lnTo>
                  <a:pt x="107696" y="251968"/>
                </a:lnTo>
                <a:lnTo>
                  <a:pt x="107696" y="201574"/>
                </a:lnTo>
                <a:lnTo>
                  <a:pt x="0" y="201574"/>
                </a:lnTo>
                <a:lnTo>
                  <a:pt x="0" y="50394"/>
                </a:lnTo>
                <a:close/>
              </a:path>
            </a:pathLst>
          </a:custGeom>
          <a:solidFill>
            <a:schemeClr val="accent3">
              <a:lumMod val="50000"/>
            </a:schemeClr>
          </a:solidFill>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0" tIns="50394" rIns="64618" bIns="50394" numCol="1" spcCol="1270" anchor="ctr" anchorCtr="0">
            <a:noAutofit/>
          </a:bodyPr>
          <a:lstStyle/>
          <a:p>
            <a:pPr marL="0" lvl="0" indent="0" algn="ctr" defTabSz="400050">
              <a:lnSpc>
                <a:spcPct val="90000"/>
              </a:lnSpc>
              <a:spcBef>
                <a:spcPct val="0"/>
              </a:spcBef>
              <a:spcAft>
                <a:spcPct val="35000"/>
              </a:spcAft>
              <a:buNone/>
            </a:pPr>
            <a:endParaRPr lang="en-US" sz="1200" b="1" kern="1200"/>
          </a:p>
        </p:txBody>
      </p:sp>
      <p:sp>
        <p:nvSpPr>
          <p:cNvPr id="27" name="Freeform: Shape 26">
            <a:extLst>
              <a:ext uri="{FF2B5EF4-FFF2-40B4-BE49-F238E27FC236}">
                <a16:creationId xmlns:a16="http://schemas.microsoft.com/office/drawing/2014/main" id="{51027CEF-CD06-4F36-8112-1EF8412BCA02}"/>
              </a:ext>
            </a:extLst>
          </p:cNvPr>
          <p:cNvSpPr/>
          <p:nvPr/>
        </p:nvSpPr>
        <p:spPr>
          <a:xfrm>
            <a:off x="2249374" y="2286000"/>
            <a:ext cx="1433415" cy="1410477"/>
          </a:xfrm>
          <a:custGeom>
            <a:avLst/>
            <a:gdLst>
              <a:gd name="connsiteX0" fmla="*/ 0 w 1016000"/>
              <a:gd name="connsiteY0" fmla="*/ 60960 h 609600"/>
              <a:gd name="connsiteX1" fmla="*/ 60960 w 1016000"/>
              <a:gd name="connsiteY1" fmla="*/ 0 h 609600"/>
              <a:gd name="connsiteX2" fmla="*/ 955040 w 1016000"/>
              <a:gd name="connsiteY2" fmla="*/ 0 h 609600"/>
              <a:gd name="connsiteX3" fmla="*/ 1016000 w 1016000"/>
              <a:gd name="connsiteY3" fmla="*/ 60960 h 609600"/>
              <a:gd name="connsiteX4" fmla="*/ 1016000 w 1016000"/>
              <a:gd name="connsiteY4" fmla="*/ 548640 h 609600"/>
              <a:gd name="connsiteX5" fmla="*/ 955040 w 1016000"/>
              <a:gd name="connsiteY5" fmla="*/ 609600 h 609600"/>
              <a:gd name="connsiteX6" fmla="*/ 60960 w 1016000"/>
              <a:gd name="connsiteY6" fmla="*/ 609600 h 609600"/>
              <a:gd name="connsiteX7" fmla="*/ 0 w 1016000"/>
              <a:gd name="connsiteY7" fmla="*/ 548640 h 609600"/>
              <a:gd name="connsiteX8" fmla="*/ 0 w 1016000"/>
              <a:gd name="connsiteY8" fmla="*/ 6096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6000" h="609600">
                <a:moveTo>
                  <a:pt x="0" y="60960"/>
                </a:moveTo>
                <a:cubicBezTo>
                  <a:pt x="0" y="27293"/>
                  <a:pt x="27293" y="0"/>
                  <a:pt x="60960" y="0"/>
                </a:cubicBezTo>
                <a:lnTo>
                  <a:pt x="955040" y="0"/>
                </a:lnTo>
                <a:cubicBezTo>
                  <a:pt x="988707" y="0"/>
                  <a:pt x="1016000" y="27293"/>
                  <a:pt x="1016000" y="60960"/>
                </a:cubicBezTo>
                <a:lnTo>
                  <a:pt x="1016000" y="548640"/>
                </a:lnTo>
                <a:cubicBezTo>
                  <a:pt x="1016000" y="582307"/>
                  <a:pt x="988707" y="609600"/>
                  <a:pt x="955040" y="609600"/>
                </a:cubicBezTo>
                <a:lnTo>
                  <a:pt x="60960" y="609600"/>
                </a:lnTo>
                <a:cubicBezTo>
                  <a:pt x="27293" y="609600"/>
                  <a:pt x="0" y="582307"/>
                  <a:pt x="0" y="548640"/>
                </a:cubicBezTo>
                <a:lnTo>
                  <a:pt x="0" y="60960"/>
                </a:lnTo>
                <a:close/>
              </a:path>
            </a:pathLst>
          </a:custGeom>
          <a:solidFill>
            <a:schemeClr val="accent3">
              <a:lumMod val="75000"/>
            </a:schemeClr>
          </a:solidFill>
        </p:spPr>
        <p:style>
          <a:lnRef idx="2">
            <a:schemeClr val="lt1">
              <a:hueOff val="0"/>
              <a:satOff val="0"/>
              <a:lumOff val="0"/>
              <a:alphaOff val="0"/>
            </a:schemeClr>
          </a:lnRef>
          <a:fillRef idx="1">
            <a:schemeClr val="accent5">
              <a:hueOff val="-1445826"/>
              <a:satOff val="0"/>
              <a:lumOff val="2510"/>
              <a:alphaOff val="0"/>
            </a:schemeClr>
          </a:fillRef>
          <a:effectRef idx="0">
            <a:schemeClr val="accent5">
              <a:hueOff val="-1445826"/>
              <a:satOff val="0"/>
              <a:lumOff val="2510"/>
              <a:alphaOff val="0"/>
            </a:schemeClr>
          </a:effectRef>
          <a:fontRef idx="minor">
            <a:schemeClr val="lt1"/>
          </a:fontRef>
        </p:style>
        <p:txBody>
          <a:bodyPr spcFirstLastPara="0" vert="horz" wrap="square" lIns="59765" tIns="59765" rIns="59765" bIns="59765" numCol="1" spcCol="1270" anchor="ctr" anchorCtr="0">
            <a:noAutofit/>
          </a:bodyPr>
          <a:lstStyle/>
          <a:p>
            <a:pPr marL="0" lvl="0" indent="0" algn="ctr" defTabSz="488950">
              <a:lnSpc>
                <a:spcPct val="90000"/>
              </a:lnSpc>
              <a:spcBef>
                <a:spcPct val="0"/>
              </a:spcBef>
              <a:spcAft>
                <a:spcPct val="35000"/>
              </a:spcAft>
              <a:buNone/>
            </a:pPr>
            <a:r>
              <a:rPr lang="en-US" b="1" kern="1200" dirty="0"/>
              <a:t>Identify Support</a:t>
            </a:r>
          </a:p>
        </p:txBody>
      </p:sp>
      <p:sp>
        <p:nvSpPr>
          <p:cNvPr id="28" name="Freeform: Shape 27">
            <a:extLst>
              <a:ext uri="{FF2B5EF4-FFF2-40B4-BE49-F238E27FC236}">
                <a16:creationId xmlns:a16="http://schemas.microsoft.com/office/drawing/2014/main" id="{B05170A1-9590-4D57-9D19-E0AF498E7282}"/>
              </a:ext>
            </a:extLst>
          </p:cNvPr>
          <p:cNvSpPr/>
          <p:nvPr/>
        </p:nvSpPr>
        <p:spPr>
          <a:xfrm>
            <a:off x="3826131" y="2699740"/>
            <a:ext cx="303884" cy="582997"/>
          </a:xfrm>
          <a:custGeom>
            <a:avLst/>
            <a:gdLst>
              <a:gd name="connsiteX0" fmla="*/ 0 w 215392"/>
              <a:gd name="connsiteY0" fmla="*/ 50394 h 251968"/>
              <a:gd name="connsiteX1" fmla="*/ 107696 w 215392"/>
              <a:gd name="connsiteY1" fmla="*/ 50394 h 251968"/>
              <a:gd name="connsiteX2" fmla="*/ 107696 w 215392"/>
              <a:gd name="connsiteY2" fmla="*/ 0 h 251968"/>
              <a:gd name="connsiteX3" fmla="*/ 215392 w 215392"/>
              <a:gd name="connsiteY3" fmla="*/ 125984 h 251968"/>
              <a:gd name="connsiteX4" fmla="*/ 107696 w 215392"/>
              <a:gd name="connsiteY4" fmla="*/ 251968 h 251968"/>
              <a:gd name="connsiteX5" fmla="*/ 107696 w 215392"/>
              <a:gd name="connsiteY5" fmla="*/ 201574 h 251968"/>
              <a:gd name="connsiteX6" fmla="*/ 0 w 215392"/>
              <a:gd name="connsiteY6" fmla="*/ 201574 h 251968"/>
              <a:gd name="connsiteX7" fmla="*/ 0 w 215392"/>
              <a:gd name="connsiteY7" fmla="*/ 50394 h 251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392" h="251968">
                <a:moveTo>
                  <a:pt x="0" y="50394"/>
                </a:moveTo>
                <a:lnTo>
                  <a:pt x="107696" y="50394"/>
                </a:lnTo>
                <a:lnTo>
                  <a:pt x="107696" y="0"/>
                </a:lnTo>
                <a:lnTo>
                  <a:pt x="215392" y="125984"/>
                </a:lnTo>
                <a:lnTo>
                  <a:pt x="107696" y="251968"/>
                </a:lnTo>
                <a:lnTo>
                  <a:pt x="107696" y="201574"/>
                </a:lnTo>
                <a:lnTo>
                  <a:pt x="0" y="201574"/>
                </a:lnTo>
                <a:lnTo>
                  <a:pt x="0" y="50394"/>
                </a:lnTo>
                <a:close/>
              </a:path>
            </a:pathLst>
          </a:custGeom>
          <a:solidFill>
            <a:schemeClr val="accent3">
              <a:lumMod val="75000"/>
            </a:schemeClr>
          </a:solidFill>
        </p:spPr>
        <p:style>
          <a:lnRef idx="0">
            <a:schemeClr val="lt1">
              <a:hueOff val="0"/>
              <a:satOff val="0"/>
              <a:lumOff val="0"/>
              <a:alphaOff val="0"/>
            </a:schemeClr>
          </a:lnRef>
          <a:fillRef idx="1">
            <a:schemeClr val="accent5">
              <a:hueOff val="-1807283"/>
              <a:satOff val="0"/>
              <a:lumOff val="3137"/>
              <a:alphaOff val="0"/>
            </a:schemeClr>
          </a:fillRef>
          <a:effectRef idx="0">
            <a:schemeClr val="accent5">
              <a:hueOff val="-1807283"/>
              <a:satOff val="0"/>
              <a:lumOff val="3137"/>
              <a:alphaOff val="0"/>
            </a:schemeClr>
          </a:effectRef>
          <a:fontRef idx="minor">
            <a:schemeClr val="lt1"/>
          </a:fontRef>
        </p:style>
        <p:txBody>
          <a:bodyPr spcFirstLastPara="0" vert="horz" wrap="square" lIns="0" tIns="50394" rIns="64618" bIns="50394" numCol="1" spcCol="1270" anchor="ctr" anchorCtr="0">
            <a:noAutofit/>
          </a:bodyPr>
          <a:lstStyle/>
          <a:p>
            <a:pPr marL="0" lvl="0" indent="0" algn="ctr" defTabSz="400050">
              <a:lnSpc>
                <a:spcPct val="90000"/>
              </a:lnSpc>
              <a:spcBef>
                <a:spcPct val="0"/>
              </a:spcBef>
              <a:spcAft>
                <a:spcPct val="35000"/>
              </a:spcAft>
              <a:buNone/>
            </a:pPr>
            <a:endParaRPr lang="en-US" sz="1200" b="1" kern="1200"/>
          </a:p>
        </p:txBody>
      </p:sp>
      <p:sp>
        <p:nvSpPr>
          <p:cNvPr id="29" name="Freeform: Shape 28">
            <a:extLst>
              <a:ext uri="{FF2B5EF4-FFF2-40B4-BE49-F238E27FC236}">
                <a16:creationId xmlns:a16="http://schemas.microsoft.com/office/drawing/2014/main" id="{8A7A5FBF-A8FE-426B-ACA6-EC49872ECCFC}"/>
              </a:ext>
            </a:extLst>
          </p:cNvPr>
          <p:cNvSpPr/>
          <p:nvPr/>
        </p:nvSpPr>
        <p:spPr>
          <a:xfrm>
            <a:off x="4256154" y="2286000"/>
            <a:ext cx="1433415" cy="1410477"/>
          </a:xfrm>
          <a:custGeom>
            <a:avLst/>
            <a:gdLst>
              <a:gd name="connsiteX0" fmla="*/ 0 w 1016000"/>
              <a:gd name="connsiteY0" fmla="*/ 60960 h 609600"/>
              <a:gd name="connsiteX1" fmla="*/ 60960 w 1016000"/>
              <a:gd name="connsiteY1" fmla="*/ 0 h 609600"/>
              <a:gd name="connsiteX2" fmla="*/ 955040 w 1016000"/>
              <a:gd name="connsiteY2" fmla="*/ 0 h 609600"/>
              <a:gd name="connsiteX3" fmla="*/ 1016000 w 1016000"/>
              <a:gd name="connsiteY3" fmla="*/ 60960 h 609600"/>
              <a:gd name="connsiteX4" fmla="*/ 1016000 w 1016000"/>
              <a:gd name="connsiteY4" fmla="*/ 548640 h 609600"/>
              <a:gd name="connsiteX5" fmla="*/ 955040 w 1016000"/>
              <a:gd name="connsiteY5" fmla="*/ 609600 h 609600"/>
              <a:gd name="connsiteX6" fmla="*/ 60960 w 1016000"/>
              <a:gd name="connsiteY6" fmla="*/ 609600 h 609600"/>
              <a:gd name="connsiteX7" fmla="*/ 0 w 1016000"/>
              <a:gd name="connsiteY7" fmla="*/ 548640 h 609600"/>
              <a:gd name="connsiteX8" fmla="*/ 0 w 1016000"/>
              <a:gd name="connsiteY8" fmla="*/ 6096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6000" h="609600">
                <a:moveTo>
                  <a:pt x="0" y="60960"/>
                </a:moveTo>
                <a:cubicBezTo>
                  <a:pt x="0" y="27293"/>
                  <a:pt x="27293" y="0"/>
                  <a:pt x="60960" y="0"/>
                </a:cubicBezTo>
                <a:lnTo>
                  <a:pt x="955040" y="0"/>
                </a:lnTo>
                <a:cubicBezTo>
                  <a:pt x="988707" y="0"/>
                  <a:pt x="1016000" y="27293"/>
                  <a:pt x="1016000" y="60960"/>
                </a:cubicBezTo>
                <a:lnTo>
                  <a:pt x="1016000" y="548640"/>
                </a:lnTo>
                <a:cubicBezTo>
                  <a:pt x="1016000" y="582307"/>
                  <a:pt x="988707" y="609600"/>
                  <a:pt x="955040" y="609600"/>
                </a:cubicBezTo>
                <a:lnTo>
                  <a:pt x="60960" y="609600"/>
                </a:lnTo>
                <a:cubicBezTo>
                  <a:pt x="27293" y="609600"/>
                  <a:pt x="0" y="582307"/>
                  <a:pt x="0" y="548640"/>
                </a:cubicBezTo>
                <a:lnTo>
                  <a:pt x="0" y="60960"/>
                </a:lnTo>
                <a:close/>
              </a:path>
            </a:pathLst>
          </a:custGeom>
          <a:solidFill>
            <a:schemeClr val="accent3">
              <a:lumMod val="60000"/>
              <a:lumOff val="40000"/>
            </a:schemeClr>
          </a:solidFill>
        </p:spPr>
        <p:style>
          <a:lnRef idx="2">
            <a:schemeClr val="lt1">
              <a:hueOff val="0"/>
              <a:satOff val="0"/>
              <a:lumOff val="0"/>
              <a:alphaOff val="0"/>
            </a:schemeClr>
          </a:lnRef>
          <a:fillRef idx="1">
            <a:schemeClr val="accent5">
              <a:hueOff val="-2891653"/>
              <a:satOff val="0"/>
              <a:lumOff val="5020"/>
              <a:alphaOff val="0"/>
            </a:schemeClr>
          </a:fillRef>
          <a:effectRef idx="0">
            <a:schemeClr val="accent5">
              <a:hueOff val="-2891653"/>
              <a:satOff val="0"/>
              <a:lumOff val="5020"/>
              <a:alphaOff val="0"/>
            </a:schemeClr>
          </a:effectRef>
          <a:fontRef idx="minor">
            <a:schemeClr val="lt1"/>
          </a:fontRef>
        </p:style>
        <p:txBody>
          <a:bodyPr spcFirstLastPara="0" vert="horz" wrap="square" lIns="59765" tIns="59765" rIns="59765" bIns="59765" numCol="1" spcCol="1270" anchor="ctr" anchorCtr="0">
            <a:noAutofit/>
          </a:bodyPr>
          <a:lstStyle/>
          <a:p>
            <a:pPr marL="0" lvl="0" indent="0" algn="ctr" defTabSz="488950">
              <a:lnSpc>
                <a:spcPct val="90000"/>
              </a:lnSpc>
              <a:spcBef>
                <a:spcPct val="0"/>
              </a:spcBef>
              <a:spcAft>
                <a:spcPct val="35000"/>
              </a:spcAft>
              <a:buNone/>
            </a:pPr>
            <a:r>
              <a:rPr lang="en-US" sz="1400" b="1" kern="1200" dirty="0"/>
              <a:t>Conversation</a:t>
            </a:r>
          </a:p>
        </p:txBody>
      </p:sp>
      <p:sp>
        <p:nvSpPr>
          <p:cNvPr id="30" name="Freeform: Shape 29">
            <a:extLst>
              <a:ext uri="{FF2B5EF4-FFF2-40B4-BE49-F238E27FC236}">
                <a16:creationId xmlns:a16="http://schemas.microsoft.com/office/drawing/2014/main" id="{1F12D480-5BD3-4546-A942-C3295C9744DB}"/>
              </a:ext>
            </a:extLst>
          </p:cNvPr>
          <p:cNvSpPr/>
          <p:nvPr/>
        </p:nvSpPr>
        <p:spPr>
          <a:xfrm>
            <a:off x="5832914" y="2699740"/>
            <a:ext cx="303883" cy="582997"/>
          </a:xfrm>
          <a:custGeom>
            <a:avLst/>
            <a:gdLst>
              <a:gd name="connsiteX0" fmla="*/ 0 w 215391"/>
              <a:gd name="connsiteY0" fmla="*/ 50394 h 251968"/>
              <a:gd name="connsiteX1" fmla="*/ 107696 w 215391"/>
              <a:gd name="connsiteY1" fmla="*/ 50394 h 251968"/>
              <a:gd name="connsiteX2" fmla="*/ 107696 w 215391"/>
              <a:gd name="connsiteY2" fmla="*/ 0 h 251968"/>
              <a:gd name="connsiteX3" fmla="*/ 215391 w 215391"/>
              <a:gd name="connsiteY3" fmla="*/ 125984 h 251968"/>
              <a:gd name="connsiteX4" fmla="*/ 107696 w 215391"/>
              <a:gd name="connsiteY4" fmla="*/ 251968 h 251968"/>
              <a:gd name="connsiteX5" fmla="*/ 107696 w 215391"/>
              <a:gd name="connsiteY5" fmla="*/ 201574 h 251968"/>
              <a:gd name="connsiteX6" fmla="*/ 0 w 215391"/>
              <a:gd name="connsiteY6" fmla="*/ 201574 h 251968"/>
              <a:gd name="connsiteX7" fmla="*/ 0 w 215391"/>
              <a:gd name="connsiteY7" fmla="*/ 50394 h 251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391" h="251968">
                <a:moveTo>
                  <a:pt x="0" y="50394"/>
                </a:moveTo>
                <a:lnTo>
                  <a:pt x="107696" y="50394"/>
                </a:lnTo>
                <a:lnTo>
                  <a:pt x="107696" y="0"/>
                </a:lnTo>
                <a:lnTo>
                  <a:pt x="215391" y="125984"/>
                </a:lnTo>
                <a:lnTo>
                  <a:pt x="107696" y="251968"/>
                </a:lnTo>
                <a:lnTo>
                  <a:pt x="107696" y="201574"/>
                </a:lnTo>
                <a:lnTo>
                  <a:pt x="0" y="201574"/>
                </a:lnTo>
                <a:lnTo>
                  <a:pt x="0" y="50394"/>
                </a:lnTo>
                <a:close/>
              </a:path>
            </a:pathLst>
          </a:custGeom>
          <a:solidFill>
            <a:schemeClr val="accent3">
              <a:lumMod val="60000"/>
              <a:lumOff val="40000"/>
            </a:schemeClr>
          </a:solidFill>
        </p:spPr>
        <p:style>
          <a:lnRef idx="0">
            <a:schemeClr val="lt1">
              <a:hueOff val="0"/>
              <a:satOff val="0"/>
              <a:lumOff val="0"/>
              <a:alphaOff val="0"/>
            </a:schemeClr>
          </a:lnRef>
          <a:fillRef idx="1">
            <a:schemeClr val="accent5">
              <a:hueOff val="-3614566"/>
              <a:satOff val="0"/>
              <a:lumOff val="6275"/>
              <a:alphaOff val="0"/>
            </a:schemeClr>
          </a:fillRef>
          <a:effectRef idx="0">
            <a:schemeClr val="accent5">
              <a:hueOff val="-3614566"/>
              <a:satOff val="0"/>
              <a:lumOff val="6275"/>
              <a:alphaOff val="0"/>
            </a:schemeClr>
          </a:effectRef>
          <a:fontRef idx="minor">
            <a:schemeClr val="lt1"/>
          </a:fontRef>
        </p:style>
        <p:txBody>
          <a:bodyPr spcFirstLastPara="0" vert="horz" wrap="square" lIns="0" tIns="50394" rIns="64617" bIns="50394" numCol="1" spcCol="1270" anchor="ctr" anchorCtr="0">
            <a:noAutofit/>
          </a:bodyPr>
          <a:lstStyle/>
          <a:p>
            <a:pPr marL="0" lvl="0" indent="0" algn="ctr" defTabSz="400050">
              <a:lnSpc>
                <a:spcPct val="90000"/>
              </a:lnSpc>
              <a:spcBef>
                <a:spcPct val="0"/>
              </a:spcBef>
              <a:spcAft>
                <a:spcPct val="35000"/>
              </a:spcAft>
              <a:buNone/>
            </a:pPr>
            <a:endParaRPr lang="en-US" sz="1200" b="1" kern="1200"/>
          </a:p>
        </p:txBody>
      </p:sp>
      <p:sp>
        <p:nvSpPr>
          <p:cNvPr id="31" name="Freeform: Shape 30">
            <a:extLst>
              <a:ext uri="{FF2B5EF4-FFF2-40B4-BE49-F238E27FC236}">
                <a16:creationId xmlns:a16="http://schemas.microsoft.com/office/drawing/2014/main" id="{DD4D0F76-9E7C-4A17-A3CC-D589DB5E9499}"/>
              </a:ext>
            </a:extLst>
          </p:cNvPr>
          <p:cNvSpPr/>
          <p:nvPr/>
        </p:nvSpPr>
        <p:spPr>
          <a:xfrm>
            <a:off x="6262937" y="2286000"/>
            <a:ext cx="1433415" cy="1410477"/>
          </a:xfrm>
          <a:custGeom>
            <a:avLst/>
            <a:gdLst>
              <a:gd name="connsiteX0" fmla="*/ 0 w 1016000"/>
              <a:gd name="connsiteY0" fmla="*/ 60960 h 609600"/>
              <a:gd name="connsiteX1" fmla="*/ 60960 w 1016000"/>
              <a:gd name="connsiteY1" fmla="*/ 0 h 609600"/>
              <a:gd name="connsiteX2" fmla="*/ 955040 w 1016000"/>
              <a:gd name="connsiteY2" fmla="*/ 0 h 609600"/>
              <a:gd name="connsiteX3" fmla="*/ 1016000 w 1016000"/>
              <a:gd name="connsiteY3" fmla="*/ 60960 h 609600"/>
              <a:gd name="connsiteX4" fmla="*/ 1016000 w 1016000"/>
              <a:gd name="connsiteY4" fmla="*/ 548640 h 609600"/>
              <a:gd name="connsiteX5" fmla="*/ 955040 w 1016000"/>
              <a:gd name="connsiteY5" fmla="*/ 609600 h 609600"/>
              <a:gd name="connsiteX6" fmla="*/ 60960 w 1016000"/>
              <a:gd name="connsiteY6" fmla="*/ 609600 h 609600"/>
              <a:gd name="connsiteX7" fmla="*/ 0 w 1016000"/>
              <a:gd name="connsiteY7" fmla="*/ 548640 h 609600"/>
              <a:gd name="connsiteX8" fmla="*/ 0 w 1016000"/>
              <a:gd name="connsiteY8" fmla="*/ 6096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6000" h="609600">
                <a:moveTo>
                  <a:pt x="0" y="60960"/>
                </a:moveTo>
                <a:cubicBezTo>
                  <a:pt x="0" y="27293"/>
                  <a:pt x="27293" y="0"/>
                  <a:pt x="60960" y="0"/>
                </a:cubicBezTo>
                <a:lnTo>
                  <a:pt x="955040" y="0"/>
                </a:lnTo>
                <a:cubicBezTo>
                  <a:pt x="988707" y="0"/>
                  <a:pt x="1016000" y="27293"/>
                  <a:pt x="1016000" y="60960"/>
                </a:cubicBezTo>
                <a:lnTo>
                  <a:pt x="1016000" y="548640"/>
                </a:lnTo>
                <a:cubicBezTo>
                  <a:pt x="1016000" y="582307"/>
                  <a:pt x="988707" y="609600"/>
                  <a:pt x="955040" y="609600"/>
                </a:cubicBezTo>
                <a:lnTo>
                  <a:pt x="60960" y="609600"/>
                </a:lnTo>
                <a:cubicBezTo>
                  <a:pt x="27293" y="609600"/>
                  <a:pt x="0" y="582307"/>
                  <a:pt x="0" y="548640"/>
                </a:cubicBezTo>
                <a:lnTo>
                  <a:pt x="0" y="60960"/>
                </a:lnTo>
                <a:close/>
              </a:path>
            </a:pathLst>
          </a:custGeom>
          <a:solidFill>
            <a:schemeClr val="accent3">
              <a:lumMod val="40000"/>
              <a:lumOff val="60000"/>
            </a:schemeClr>
          </a:solidFill>
        </p:spPr>
        <p:style>
          <a:lnRef idx="2">
            <a:schemeClr val="lt1">
              <a:hueOff val="0"/>
              <a:satOff val="0"/>
              <a:lumOff val="0"/>
              <a:alphaOff val="0"/>
            </a:schemeClr>
          </a:lnRef>
          <a:fillRef idx="1">
            <a:schemeClr val="accent5">
              <a:hueOff val="-4337479"/>
              <a:satOff val="0"/>
              <a:lumOff val="7529"/>
              <a:alphaOff val="0"/>
            </a:schemeClr>
          </a:fillRef>
          <a:effectRef idx="0">
            <a:schemeClr val="accent5">
              <a:hueOff val="-4337479"/>
              <a:satOff val="0"/>
              <a:lumOff val="7529"/>
              <a:alphaOff val="0"/>
            </a:schemeClr>
          </a:effectRef>
          <a:fontRef idx="minor">
            <a:schemeClr val="lt1"/>
          </a:fontRef>
        </p:style>
        <p:txBody>
          <a:bodyPr spcFirstLastPara="0" vert="horz" wrap="square" lIns="59765" tIns="59765" rIns="59765" bIns="59765" numCol="1" spcCol="1270" anchor="ctr" anchorCtr="0">
            <a:noAutofit/>
          </a:bodyPr>
          <a:lstStyle/>
          <a:p>
            <a:pPr marL="0" lvl="0" indent="0" algn="ctr" defTabSz="488950">
              <a:lnSpc>
                <a:spcPct val="90000"/>
              </a:lnSpc>
              <a:spcBef>
                <a:spcPct val="0"/>
              </a:spcBef>
              <a:spcAft>
                <a:spcPct val="35000"/>
              </a:spcAft>
              <a:buNone/>
            </a:pPr>
            <a:r>
              <a:rPr lang="en-US" b="1" kern="1200" dirty="0"/>
              <a:t>Closing</a:t>
            </a:r>
          </a:p>
        </p:txBody>
      </p:sp>
      <p:sp>
        <p:nvSpPr>
          <p:cNvPr id="32" name="Freeform: Shape 31">
            <a:extLst>
              <a:ext uri="{FF2B5EF4-FFF2-40B4-BE49-F238E27FC236}">
                <a16:creationId xmlns:a16="http://schemas.microsoft.com/office/drawing/2014/main" id="{EBDD9D99-4B05-493A-A45D-3F3EC8380F7E}"/>
              </a:ext>
            </a:extLst>
          </p:cNvPr>
          <p:cNvSpPr/>
          <p:nvPr/>
        </p:nvSpPr>
        <p:spPr>
          <a:xfrm>
            <a:off x="7839694" y="2699740"/>
            <a:ext cx="303884" cy="582997"/>
          </a:xfrm>
          <a:custGeom>
            <a:avLst/>
            <a:gdLst>
              <a:gd name="connsiteX0" fmla="*/ 0 w 215392"/>
              <a:gd name="connsiteY0" fmla="*/ 50394 h 251968"/>
              <a:gd name="connsiteX1" fmla="*/ 107696 w 215392"/>
              <a:gd name="connsiteY1" fmla="*/ 50394 h 251968"/>
              <a:gd name="connsiteX2" fmla="*/ 107696 w 215392"/>
              <a:gd name="connsiteY2" fmla="*/ 0 h 251968"/>
              <a:gd name="connsiteX3" fmla="*/ 215392 w 215392"/>
              <a:gd name="connsiteY3" fmla="*/ 125984 h 251968"/>
              <a:gd name="connsiteX4" fmla="*/ 107696 w 215392"/>
              <a:gd name="connsiteY4" fmla="*/ 251968 h 251968"/>
              <a:gd name="connsiteX5" fmla="*/ 107696 w 215392"/>
              <a:gd name="connsiteY5" fmla="*/ 201574 h 251968"/>
              <a:gd name="connsiteX6" fmla="*/ 0 w 215392"/>
              <a:gd name="connsiteY6" fmla="*/ 201574 h 251968"/>
              <a:gd name="connsiteX7" fmla="*/ 0 w 215392"/>
              <a:gd name="connsiteY7" fmla="*/ 50394 h 251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392" h="251968">
                <a:moveTo>
                  <a:pt x="0" y="50394"/>
                </a:moveTo>
                <a:lnTo>
                  <a:pt x="107696" y="50394"/>
                </a:lnTo>
                <a:lnTo>
                  <a:pt x="107696" y="0"/>
                </a:lnTo>
                <a:lnTo>
                  <a:pt x="215392" y="125984"/>
                </a:lnTo>
                <a:lnTo>
                  <a:pt x="107696" y="251968"/>
                </a:lnTo>
                <a:lnTo>
                  <a:pt x="107696" y="201574"/>
                </a:lnTo>
                <a:lnTo>
                  <a:pt x="0" y="201574"/>
                </a:lnTo>
                <a:lnTo>
                  <a:pt x="0" y="50394"/>
                </a:lnTo>
                <a:close/>
              </a:path>
            </a:pathLst>
          </a:custGeom>
          <a:solidFill>
            <a:schemeClr val="accent3">
              <a:lumMod val="40000"/>
              <a:lumOff val="60000"/>
            </a:schemeClr>
          </a:solidFill>
        </p:spPr>
        <p:style>
          <a:lnRef idx="0">
            <a:schemeClr val="lt1">
              <a:hueOff val="0"/>
              <a:satOff val="0"/>
              <a:lumOff val="0"/>
              <a:alphaOff val="0"/>
            </a:schemeClr>
          </a:lnRef>
          <a:fillRef idx="1">
            <a:schemeClr val="accent5">
              <a:hueOff val="-5421848"/>
              <a:satOff val="0"/>
              <a:lumOff val="9412"/>
              <a:alphaOff val="0"/>
            </a:schemeClr>
          </a:fillRef>
          <a:effectRef idx="0">
            <a:schemeClr val="accent5">
              <a:hueOff val="-5421848"/>
              <a:satOff val="0"/>
              <a:lumOff val="9412"/>
              <a:alphaOff val="0"/>
            </a:schemeClr>
          </a:effectRef>
          <a:fontRef idx="minor">
            <a:schemeClr val="lt1"/>
          </a:fontRef>
        </p:style>
        <p:txBody>
          <a:bodyPr spcFirstLastPara="0" vert="horz" wrap="square" lIns="0" tIns="50394" rIns="64618" bIns="50394" numCol="1" spcCol="1270" anchor="ctr" anchorCtr="0">
            <a:noAutofit/>
          </a:bodyPr>
          <a:lstStyle/>
          <a:p>
            <a:pPr marL="0" lvl="0" indent="0" algn="ctr" defTabSz="400050">
              <a:lnSpc>
                <a:spcPct val="90000"/>
              </a:lnSpc>
              <a:spcBef>
                <a:spcPct val="0"/>
              </a:spcBef>
              <a:spcAft>
                <a:spcPct val="35000"/>
              </a:spcAft>
              <a:buNone/>
            </a:pPr>
            <a:endParaRPr lang="en-US" sz="1200" b="1" kern="1200"/>
          </a:p>
        </p:txBody>
      </p:sp>
      <p:sp>
        <p:nvSpPr>
          <p:cNvPr id="33" name="Freeform: Shape 32">
            <a:extLst>
              <a:ext uri="{FF2B5EF4-FFF2-40B4-BE49-F238E27FC236}">
                <a16:creationId xmlns:a16="http://schemas.microsoft.com/office/drawing/2014/main" id="{5E7D5E2A-762C-41DC-9915-40718D551CB1}"/>
              </a:ext>
            </a:extLst>
          </p:cNvPr>
          <p:cNvSpPr/>
          <p:nvPr/>
        </p:nvSpPr>
        <p:spPr>
          <a:xfrm>
            <a:off x="8269719" y="2286000"/>
            <a:ext cx="1433415" cy="1410477"/>
          </a:xfrm>
          <a:custGeom>
            <a:avLst/>
            <a:gdLst>
              <a:gd name="connsiteX0" fmla="*/ 0 w 1016000"/>
              <a:gd name="connsiteY0" fmla="*/ 60960 h 609600"/>
              <a:gd name="connsiteX1" fmla="*/ 60960 w 1016000"/>
              <a:gd name="connsiteY1" fmla="*/ 0 h 609600"/>
              <a:gd name="connsiteX2" fmla="*/ 955040 w 1016000"/>
              <a:gd name="connsiteY2" fmla="*/ 0 h 609600"/>
              <a:gd name="connsiteX3" fmla="*/ 1016000 w 1016000"/>
              <a:gd name="connsiteY3" fmla="*/ 60960 h 609600"/>
              <a:gd name="connsiteX4" fmla="*/ 1016000 w 1016000"/>
              <a:gd name="connsiteY4" fmla="*/ 548640 h 609600"/>
              <a:gd name="connsiteX5" fmla="*/ 955040 w 1016000"/>
              <a:gd name="connsiteY5" fmla="*/ 609600 h 609600"/>
              <a:gd name="connsiteX6" fmla="*/ 60960 w 1016000"/>
              <a:gd name="connsiteY6" fmla="*/ 609600 h 609600"/>
              <a:gd name="connsiteX7" fmla="*/ 0 w 1016000"/>
              <a:gd name="connsiteY7" fmla="*/ 548640 h 609600"/>
              <a:gd name="connsiteX8" fmla="*/ 0 w 1016000"/>
              <a:gd name="connsiteY8" fmla="*/ 6096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6000" h="609600">
                <a:moveTo>
                  <a:pt x="0" y="60960"/>
                </a:moveTo>
                <a:cubicBezTo>
                  <a:pt x="0" y="27293"/>
                  <a:pt x="27293" y="0"/>
                  <a:pt x="60960" y="0"/>
                </a:cubicBezTo>
                <a:lnTo>
                  <a:pt x="955040" y="0"/>
                </a:lnTo>
                <a:cubicBezTo>
                  <a:pt x="988707" y="0"/>
                  <a:pt x="1016000" y="27293"/>
                  <a:pt x="1016000" y="60960"/>
                </a:cubicBezTo>
                <a:lnTo>
                  <a:pt x="1016000" y="548640"/>
                </a:lnTo>
                <a:cubicBezTo>
                  <a:pt x="1016000" y="582307"/>
                  <a:pt x="988707" y="609600"/>
                  <a:pt x="955040" y="609600"/>
                </a:cubicBezTo>
                <a:lnTo>
                  <a:pt x="60960" y="609600"/>
                </a:lnTo>
                <a:cubicBezTo>
                  <a:pt x="27293" y="609600"/>
                  <a:pt x="0" y="582307"/>
                  <a:pt x="0" y="548640"/>
                </a:cubicBezTo>
                <a:lnTo>
                  <a:pt x="0" y="60960"/>
                </a:lnTo>
                <a:close/>
              </a:path>
            </a:pathLst>
          </a:custGeom>
          <a:solidFill>
            <a:schemeClr val="accent3">
              <a:lumMod val="40000"/>
              <a:lumOff val="60000"/>
            </a:schemeClr>
          </a:solidFill>
        </p:spPr>
        <p:style>
          <a:lnRef idx="2">
            <a:schemeClr val="lt1">
              <a:hueOff val="0"/>
              <a:satOff val="0"/>
              <a:lumOff val="0"/>
              <a:alphaOff val="0"/>
            </a:schemeClr>
          </a:lnRef>
          <a:fillRef idx="1">
            <a:schemeClr val="accent5">
              <a:hueOff val="-5783305"/>
              <a:satOff val="0"/>
              <a:lumOff val="10039"/>
              <a:alphaOff val="0"/>
            </a:schemeClr>
          </a:fillRef>
          <a:effectRef idx="0">
            <a:schemeClr val="accent5">
              <a:hueOff val="-5783305"/>
              <a:satOff val="0"/>
              <a:lumOff val="10039"/>
              <a:alphaOff val="0"/>
            </a:schemeClr>
          </a:effectRef>
          <a:fontRef idx="minor">
            <a:schemeClr val="lt1"/>
          </a:fontRef>
        </p:style>
        <p:txBody>
          <a:bodyPr spcFirstLastPara="0" vert="horz" wrap="square" lIns="59765" tIns="59765" rIns="59765" bIns="59765" numCol="1" spcCol="1270" anchor="ctr" anchorCtr="0">
            <a:noAutofit/>
          </a:bodyPr>
          <a:lstStyle/>
          <a:p>
            <a:pPr marL="0" lvl="0" indent="0" algn="ctr" defTabSz="488950">
              <a:lnSpc>
                <a:spcPct val="90000"/>
              </a:lnSpc>
              <a:spcBef>
                <a:spcPct val="0"/>
              </a:spcBef>
              <a:spcAft>
                <a:spcPct val="35000"/>
              </a:spcAft>
              <a:buNone/>
            </a:pPr>
            <a:r>
              <a:rPr lang="en-US" b="1" kern="1200" dirty="0"/>
              <a:t>Summarize Call</a:t>
            </a:r>
          </a:p>
        </p:txBody>
      </p:sp>
      <p:sp>
        <p:nvSpPr>
          <p:cNvPr id="34" name="Freeform: Shape 33">
            <a:extLst>
              <a:ext uri="{FF2B5EF4-FFF2-40B4-BE49-F238E27FC236}">
                <a16:creationId xmlns:a16="http://schemas.microsoft.com/office/drawing/2014/main" id="{BA63F498-262C-4913-982A-F0F33984C21A}"/>
              </a:ext>
            </a:extLst>
          </p:cNvPr>
          <p:cNvSpPr/>
          <p:nvPr/>
        </p:nvSpPr>
        <p:spPr>
          <a:xfrm>
            <a:off x="9846477" y="2699740"/>
            <a:ext cx="303884" cy="582997"/>
          </a:xfrm>
          <a:custGeom>
            <a:avLst/>
            <a:gdLst>
              <a:gd name="connsiteX0" fmla="*/ 0 w 215392"/>
              <a:gd name="connsiteY0" fmla="*/ 50394 h 251968"/>
              <a:gd name="connsiteX1" fmla="*/ 107696 w 215392"/>
              <a:gd name="connsiteY1" fmla="*/ 50394 h 251968"/>
              <a:gd name="connsiteX2" fmla="*/ 107696 w 215392"/>
              <a:gd name="connsiteY2" fmla="*/ 0 h 251968"/>
              <a:gd name="connsiteX3" fmla="*/ 215392 w 215392"/>
              <a:gd name="connsiteY3" fmla="*/ 125984 h 251968"/>
              <a:gd name="connsiteX4" fmla="*/ 107696 w 215392"/>
              <a:gd name="connsiteY4" fmla="*/ 251968 h 251968"/>
              <a:gd name="connsiteX5" fmla="*/ 107696 w 215392"/>
              <a:gd name="connsiteY5" fmla="*/ 201574 h 251968"/>
              <a:gd name="connsiteX6" fmla="*/ 0 w 215392"/>
              <a:gd name="connsiteY6" fmla="*/ 201574 h 251968"/>
              <a:gd name="connsiteX7" fmla="*/ 0 w 215392"/>
              <a:gd name="connsiteY7" fmla="*/ 50394 h 251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392" h="251968">
                <a:moveTo>
                  <a:pt x="0" y="50394"/>
                </a:moveTo>
                <a:lnTo>
                  <a:pt x="107696" y="50394"/>
                </a:lnTo>
                <a:lnTo>
                  <a:pt x="107696" y="0"/>
                </a:lnTo>
                <a:lnTo>
                  <a:pt x="215392" y="125984"/>
                </a:lnTo>
                <a:lnTo>
                  <a:pt x="107696" y="251968"/>
                </a:lnTo>
                <a:lnTo>
                  <a:pt x="107696" y="201574"/>
                </a:lnTo>
                <a:lnTo>
                  <a:pt x="0" y="201574"/>
                </a:lnTo>
                <a:lnTo>
                  <a:pt x="0" y="50394"/>
                </a:lnTo>
                <a:close/>
              </a:path>
            </a:pathLst>
          </a:custGeom>
          <a:solidFill>
            <a:schemeClr val="accent3">
              <a:lumMod val="20000"/>
              <a:lumOff val="80000"/>
            </a:schemeClr>
          </a:solidFill>
        </p:spPr>
        <p:style>
          <a:lnRef idx="0">
            <a:schemeClr val="lt1">
              <a:hueOff val="0"/>
              <a:satOff val="0"/>
              <a:lumOff val="0"/>
              <a:alphaOff val="0"/>
            </a:schemeClr>
          </a:lnRef>
          <a:fillRef idx="1">
            <a:schemeClr val="accent5">
              <a:hueOff val="-7229131"/>
              <a:satOff val="0"/>
              <a:lumOff val="12549"/>
              <a:alphaOff val="0"/>
            </a:schemeClr>
          </a:fillRef>
          <a:effectRef idx="0">
            <a:schemeClr val="accent5">
              <a:hueOff val="-7229131"/>
              <a:satOff val="0"/>
              <a:lumOff val="12549"/>
              <a:alphaOff val="0"/>
            </a:schemeClr>
          </a:effectRef>
          <a:fontRef idx="minor">
            <a:schemeClr val="lt1"/>
          </a:fontRef>
        </p:style>
        <p:txBody>
          <a:bodyPr spcFirstLastPara="0" vert="horz" wrap="square" lIns="0" tIns="50394" rIns="64618" bIns="50394" numCol="1" spcCol="1270" anchor="ctr" anchorCtr="0">
            <a:noAutofit/>
          </a:bodyPr>
          <a:lstStyle/>
          <a:p>
            <a:pPr marL="0" lvl="0" indent="0" algn="ctr" defTabSz="400050">
              <a:lnSpc>
                <a:spcPct val="90000"/>
              </a:lnSpc>
              <a:spcBef>
                <a:spcPct val="0"/>
              </a:spcBef>
              <a:spcAft>
                <a:spcPct val="35000"/>
              </a:spcAft>
              <a:buNone/>
            </a:pPr>
            <a:endParaRPr lang="en-US" sz="1200" b="1" kern="1200"/>
          </a:p>
        </p:txBody>
      </p:sp>
      <p:sp>
        <p:nvSpPr>
          <p:cNvPr id="35" name="Freeform: Shape 34">
            <a:extLst>
              <a:ext uri="{FF2B5EF4-FFF2-40B4-BE49-F238E27FC236}">
                <a16:creationId xmlns:a16="http://schemas.microsoft.com/office/drawing/2014/main" id="{6E1F4908-E884-4E5F-BACE-42040EE0E068}"/>
              </a:ext>
            </a:extLst>
          </p:cNvPr>
          <p:cNvSpPr/>
          <p:nvPr/>
        </p:nvSpPr>
        <p:spPr>
          <a:xfrm>
            <a:off x="10276502" y="2286000"/>
            <a:ext cx="1433415" cy="1410477"/>
          </a:xfrm>
          <a:custGeom>
            <a:avLst/>
            <a:gdLst>
              <a:gd name="connsiteX0" fmla="*/ 0 w 1016000"/>
              <a:gd name="connsiteY0" fmla="*/ 60960 h 609600"/>
              <a:gd name="connsiteX1" fmla="*/ 60960 w 1016000"/>
              <a:gd name="connsiteY1" fmla="*/ 0 h 609600"/>
              <a:gd name="connsiteX2" fmla="*/ 955040 w 1016000"/>
              <a:gd name="connsiteY2" fmla="*/ 0 h 609600"/>
              <a:gd name="connsiteX3" fmla="*/ 1016000 w 1016000"/>
              <a:gd name="connsiteY3" fmla="*/ 60960 h 609600"/>
              <a:gd name="connsiteX4" fmla="*/ 1016000 w 1016000"/>
              <a:gd name="connsiteY4" fmla="*/ 548640 h 609600"/>
              <a:gd name="connsiteX5" fmla="*/ 955040 w 1016000"/>
              <a:gd name="connsiteY5" fmla="*/ 609600 h 609600"/>
              <a:gd name="connsiteX6" fmla="*/ 60960 w 1016000"/>
              <a:gd name="connsiteY6" fmla="*/ 609600 h 609600"/>
              <a:gd name="connsiteX7" fmla="*/ 0 w 1016000"/>
              <a:gd name="connsiteY7" fmla="*/ 548640 h 609600"/>
              <a:gd name="connsiteX8" fmla="*/ 0 w 1016000"/>
              <a:gd name="connsiteY8" fmla="*/ 6096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6000" h="609600">
                <a:moveTo>
                  <a:pt x="0" y="60960"/>
                </a:moveTo>
                <a:cubicBezTo>
                  <a:pt x="0" y="27293"/>
                  <a:pt x="27293" y="0"/>
                  <a:pt x="60960" y="0"/>
                </a:cubicBezTo>
                <a:lnTo>
                  <a:pt x="955040" y="0"/>
                </a:lnTo>
                <a:cubicBezTo>
                  <a:pt x="988707" y="0"/>
                  <a:pt x="1016000" y="27293"/>
                  <a:pt x="1016000" y="60960"/>
                </a:cubicBezTo>
                <a:lnTo>
                  <a:pt x="1016000" y="548640"/>
                </a:lnTo>
                <a:cubicBezTo>
                  <a:pt x="1016000" y="582307"/>
                  <a:pt x="988707" y="609600"/>
                  <a:pt x="955040" y="609600"/>
                </a:cubicBezTo>
                <a:lnTo>
                  <a:pt x="60960" y="609600"/>
                </a:lnTo>
                <a:cubicBezTo>
                  <a:pt x="27293" y="609600"/>
                  <a:pt x="0" y="582307"/>
                  <a:pt x="0" y="548640"/>
                </a:cubicBezTo>
                <a:lnTo>
                  <a:pt x="0" y="60960"/>
                </a:lnTo>
                <a:close/>
              </a:path>
            </a:pathLst>
          </a:custGeom>
          <a:solidFill>
            <a:schemeClr val="accent3">
              <a:lumMod val="20000"/>
              <a:lumOff val="80000"/>
            </a:schemeClr>
          </a:solidFill>
        </p:spPr>
        <p:style>
          <a:lnRef idx="2">
            <a:schemeClr val="lt1">
              <a:hueOff val="0"/>
              <a:satOff val="0"/>
              <a:lumOff val="0"/>
              <a:alphaOff val="0"/>
            </a:schemeClr>
          </a:lnRef>
          <a:fillRef idx="1">
            <a:schemeClr val="accent5">
              <a:hueOff val="-7229131"/>
              <a:satOff val="0"/>
              <a:lumOff val="12549"/>
              <a:alphaOff val="0"/>
            </a:schemeClr>
          </a:fillRef>
          <a:effectRef idx="0">
            <a:schemeClr val="accent5">
              <a:hueOff val="-7229131"/>
              <a:satOff val="0"/>
              <a:lumOff val="12549"/>
              <a:alphaOff val="0"/>
            </a:schemeClr>
          </a:effectRef>
          <a:fontRef idx="minor">
            <a:schemeClr val="lt1"/>
          </a:fontRef>
        </p:style>
        <p:txBody>
          <a:bodyPr spcFirstLastPara="0" vert="horz" wrap="square" lIns="59765" tIns="59765" rIns="59765" bIns="59765" numCol="1" spcCol="1270" anchor="ctr" anchorCtr="0">
            <a:noAutofit/>
          </a:bodyPr>
          <a:lstStyle/>
          <a:p>
            <a:pPr marL="0" lvl="0" indent="0" algn="ctr" defTabSz="488950">
              <a:lnSpc>
                <a:spcPct val="90000"/>
              </a:lnSpc>
              <a:spcBef>
                <a:spcPct val="0"/>
              </a:spcBef>
              <a:spcAft>
                <a:spcPct val="35000"/>
              </a:spcAft>
              <a:buNone/>
            </a:pPr>
            <a:r>
              <a:rPr lang="en-US" b="1" kern="1200"/>
              <a:t>Determine Follow up</a:t>
            </a:r>
          </a:p>
        </p:txBody>
      </p:sp>
    </p:spTree>
    <p:extLst>
      <p:ext uri="{BB962C8B-B14F-4D97-AF65-F5344CB8AC3E}">
        <p14:creationId xmlns:p14="http://schemas.microsoft.com/office/powerpoint/2010/main" val="324586654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1000"/>
                                        <p:tgtEl>
                                          <p:spTgt spid="2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10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left)">
                                      <p:cBhvr>
                                        <p:cTn id="20" dur="1000"/>
                                        <p:tgtEl>
                                          <p:spTgt spid="28"/>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left)">
                                      <p:cBhvr>
                                        <p:cTn id="23" dur="10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left)">
                                      <p:cBhvr>
                                        <p:cTn id="28" dur="1000"/>
                                        <p:tgtEl>
                                          <p:spTgt spid="30"/>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1000"/>
                                        <p:tgtEl>
                                          <p:spTgt spid="3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left)">
                                      <p:cBhvr>
                                        <p:cTn id="36" dur="1000"/>
                                        <p:tgtEl>
                                          <p:spTgt spid="32"/>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10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wipe(left)">
                                      <p:cBhvr>
                                        <p:cTn id="44" dur="1000"/>
                                        <p:tgtEl>
                                          <p:spTgt spid="34"/>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wipe(left)">
                                      <p:cBhvr>
                                        <p:cTn id="47"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5">
            <a:extLst>
              <a:ext uri="{FF2B5EF4-FFF2-40B4-BE49-F238E27FC236}">
                <a16:creationId xmlns:a16="http://schemas.microsoft.com/office/drawing/2014/main" id="{E2DE25A5-736F-49E1-8422-C18C22C8992D}"/>
              </a:ext>
            </a:extLst>
          </p:cNvPr>
          <p:cNvSpPr txBox="1">
            <a:spLocks/>
          </p:cNvSpPr>
          <p:nvPr/>
        </p:nvSpPr>
        <p:spPr>
          <a:xfrm>
            <a:off x="4156337" y="1094099"/>
            <a:ext cx="4035491" cy="605771"/>
          </a:xfrm>
          <a:prstGeom prst="rect">
            <a:avLst/>
          </a:prstGeom>
          <a:solidFill>
            <a:schemeClr val="bg1"/>
          </a:solidFill>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Clr>
                <a:schemeClr val="accent2"/>
              </a:buClr>
              <a:buFontTx/>
              <a:buBlip>
                <a:blip r:embed="rId3"/>
              </a:buBlip>
              <a:defRPr sz="2400" kern="1200">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685800" indent="-228600" algn="l" defTabSz="914400" rtl="0" eaLnBrk="1" latinLnBrk="0" hangingPunct="1">
              <a:lnSpc>
                <a:spcPct val="90000"/>
              </a:lnSpc>
              <a:spcBef>
                <a:spcPts val="500"/>
              </a:spcBef>
              <a:buClr>
                <a:schemeClr val="accent2"/>
              </a:buClr>
              <a:buFontTx/>
              <a:buBlip>
                <a:blip r:embed="rId3"/>
              </a:buBlip>
              <a:defRPr sz="2000" kern="1200">
                <a:solidFill>
                  <a:schemeClr val="accent2"/>
                </a:solidFill>
                <a:latin typeface="Open Sans bold" panose="020B0806030504020204" pitchFamily="34" charset="0"/>
                <a:ea typeface="Open Sans bold" panose="020B0806030504020204" pitchFamily="34" charset="0"/>
                <a:cs typeface="Open Sans bold" panose="020B0806030504020204" pitchFamily="34" charset="0"/>
              </a:defRPr>
            </a:lvl2pPr>
            <a:lvl3pPr marL="1143000" indent="-228600" algn="l" defTabSz="914400" rtl="0" eaLnBrk="1" latinLnBrk="0" hangingPunct="1">
              <a:lnSpc>
                <a:spcPct val="90000"/>
              </a:lnSpc>
              <a:spcBef>
                <a:spcPts val="500"/>
              </a:spcBef>
              <a:buClr>
                <a:schemeClr val="accent2"/>
              </a:buClr>
              <a:buFontTx/>
              <a:buBlip>
                <a:blip r:embed="rId3"/>
              </a:buBlip>
              <a:defRPr sz="2000" kern="12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3pPr>
            <a:lvl4pPr marL="1600200" indent="-228600" algn="l" defTabSz="914400" rtl="0" eaLnBrk="1" latinLnBrk="0" hangingPunct="1">
              <a:lnSpc>
                <a:spcPct val="90000"/>
              </a:lnSpc>
              <a:spcBef>
                <a:spcPts val="500"/>
              </a:spcBef>
              <a:buClr>
                <a:schemeClr val="accent2"/>
              </a:buClr>
              <a:buFontTx/>
              <a:buBlip>
                <a:blip r:embed="rId3"/>
              </a:buBlip>
              <a:defRPr sz="16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Tx/>
              <a:buBlip>
                <a:blip r:embed="rId3"/>
              </a:buBlip>
              <a:defRPr sz="1600" kern="120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en-US" sz="3500" dirty="0"/>
              <a:t>The Conversation</a:t>
            </a:r>
            <a:endParaRPr lang="en-US" sz="1700" dirty="0">
              <a:solidFill>
                <a:schemeClr val="tx1"/>
              </a:solidFill>
              <a:latin typeface="+mn-lt"/>
            </a:endParaRPr>
          </a:p>
        </p:txBody>
      </p:sp>
      <p:sp>
        <p:nvSpPr>
          <p:cNvPr id="5" name="TextBox 4">
            <a:extLst>
              <a:ext uri="{FF2B5EF4-FFF2-40B4-BE49-F238E27FC236}">
                <a16:creationId xmlns:a16="http://schemas.microsoft.com/office/drawing/2014/main" id="{5750D36F-E32F-4042-BD46-494F92AAC999}"/>
              </a:ext>
            </a:extLst>
          </p:cNvPr>
          <p:cNvSpPr txBox="1"/>
          <p:nvPr/>
        </p:nvSpPr>
        <p:spPr>
          <a:xfrm>
            <a:off x="320349" y="222701"/>
            <a:ext cx="1293845" cy="1015663"/>
          </a:xfrm>
          <a:prstGeom prst="rect">
            <a:avLst/>
          </a:prstGeom>
          <a:noFill/>
        </p:spPr>
        <p:txBody>
          <a:bodyPr wrap="square" rtlCol="0">
            <a:spAutoFit/>
          </a:bodyPr>
          <a:lstStyle/>
          <a:p>
            <a:r>
              <a:rPr lang="en-US" sz="6000" dirty="0">
                <a:solidFill>
                  <a:schemeClr val="tx2"/>
                </a:solidFill>
                <a:latin typeface="+mj-lt"/>
              </a:rPr>
              <a:t>02</a:t>
            </a:r>
          </a:p>
        </p:txBody>
      </p:sp>
      <p:sp>
        <p:nvSpPr>
          <p:cNvPr id="18" name="TextBox 17">
            <a:extLst>
              <a:ext uri="{FF2B5EF4-FFF2-40B4-BE49-F238E27FC236}">
                <a16:creationId xmlns:a16="http://schemas.microsoft.com/office/drawing/2014/main" id="{453B71E3-12F5-4EAC-8C05-DAE6B9AA5E02}"/>
              </a:ext>
            </a:extLst>
          </p:cNvPr>
          <p:cNvSpPr txBox="1"/>
          <p:nvPr/>
        </p:nvSpPr>
        <p:spPr>
          <a:xfrm>
            <a:off x="2145604" y="2666611"/>
            <a:ext cx="3235389" cy="923330"/>
          </a:xfrm>
          <a:prstGeom prst="rect">
            <a:avLst/>
          </a:prstGeom>
          <a:noFill/>
        </p:spPr>
        <p:txBody>
          <a:bodyPr wrap="square">
            <a:spAutoFit/>
          </a:bodyPr>
          <a:lstStyle/>
          <a:p>
            <a:pPr algn="l"/>
            <a:r>
              <a:rPr lang="en-US" b="1" i="0" dirty="0">
                <a:solidFill>
                  <a:schemeClr val="accent3">
                    <a:lumMod val="60000"/>
                    <a:lumOff val="40000"/>
                  </a:schemeClr>
                </a:solidFill>
                <a:effectLst/>
              </a:rPr>
              <a:t>Use verbal de-escalation skills</a:t>
            </a:r>
          </a:p>
          <a:p>
            <a:pPr algn="l"/>
            <a:endParaRPr lang="en-US" b="0" i="0" dirty="0">
              <a:solidFill>
                <a:schemeClr val="accent5"/>
              </a:solidFill>
              <a:effectLst/>
            </a:endParaRPr>
          </a:p>
        </p:txBody>
      </p:sp>
      <p:sp>
        <p:nvSpPr>
          <p:cNvPr id="21" name="TextBox 20">
            <a:extLst>
              <a:ext uri="{FF2B5EF4-FFF2-40B4-BE49-F238E27FC236}">
                <a16:creationId xmlns:a16="http://schemas.microsoft.com/office/drawing/2014/main" id="{5C635F0B-A535-4A73-93E8-CFAF734DF769}"/>
              </a:ext>
            </a:extLst>
          </p:cNvPr>
          <p:cNvSpPr txBox="1"/>
          <p:nvPr/>
        </p:nvSpPr>
        <p:spPr>
          <a:xfrm>
            <a:off x="7771951" y="1881781"/>
            <a:ext cx="2986246" cy="2431435"/>
          </a:xfrm>
          <a:prstGeom prst="rect">
            <a:avLst/>
          </a:prstGeom>
          <a:noFill/>
        </p:spPr>
        <p:txBody>
          <a:bodyPr wrap="square">
            <a:spAutoFit/>
          </a:bodyPr>
          <a:lstStyle/>
          <a:p>
            <a:pPr algn="l"/>
            <a:r>
              <a:rPr lang="en-US" b="1" i="0" dirty="0">
                <a:solidFill>
                  <a:schemeClr val="accent3">
                    <a:lumMod val="60000"/>
                    <a:lumOff val="40000"/>
                  </a:schemeClr>
                </a:solidFill>
                <a:effectLst/>
              </a:rPr>
              <a:t>The wrap up/termination/closing/empathic close</a:t>
            </a:r>
          </a:p>
          <a:p>
            <a:pPr algn="l"/>
            <a:endParaRPr lang="en-US" b="0" i="0" dirty="0">
              <a:solidFill>
                <a:schemeClr val="accent3">
                  <a:lumMod val="60000"/>
                  <a:lumOff val="40000"/>
                </a:schemeClr>
              </a:solidFill>
              <a:effectLst/>
            </a:endParaRPr>
          </a:p>
          <a:p>
            <a:pPr marL="342900" indent="-342900" algn="l">
              <a:buFont typeface="+mj-lt"/>
              <a:buAutoNum type="arabicPeriod"/>
            </a:pPr>
            <a:r>
              <a:rPr lang="en-US" sz="1600" b="0" i="0" dirty="0">
                <a:solidFill>
                  <a:schemeClr val="accent3">
                    <a:lumMod val="60000"/>
                    <a:lumOff val="40000"/>
                  </a:schemeClr>
                </a:solidFill>
                <a:effectLst/>
              </a:rPr>
              <a:t>Ask how they feel?</a:t>
            </a:r>
          </a:p>
          <a:p>
            <a:pPr marL="342900" indent="-342900" algn="l">
              <a:buFont typeface="+mj-lt"/>
              <a:buAutoNum type="arabicPeriod"/>
            </a:pPr>
            <a:endParaRPr lang="en-US" sz="1600" b="0" i="0" dirty="0">
              <a:solidFill>
                <a:schemeClr val="accent3">
                  <a:lumMod val="60000"/>
                  <a:lumOff val="40000"/>
                </a:schemeClr>
              </a:solidFill>
              <a:effectLst/>
            </a:endParaRPr>
          </a:p>
          <a:p>
            <a:pPr marL="342900" indent="-342900" algn="l">
              <a:buFont typeface="+mj-lt"/>
              <a:buAutoNum type="arabicPeriod"/>
            </a:pPr>
            <a:r>
              <a:rPr lang="en-US" sz="1600" b="0" i="0" dirty="0">
                <a:solidFill>
                  <a:schemeClr val="accent3">
                    <a:lumMod val="60000"/>
                    <a:lumOff val="40000"/>
                  </a:schemeClr>
                </a:solidFill>
                <a:effectLst/>
              </a:rPr>
              <a:t>Affirm for taking the step to get support</a:t>
            </a:r>
          </a:p>
          <a:p>
            <a:pPr algn="l"/>
            <a:endParaRPr lang="en-US" sz="1600" b="0" i="0" dirty="0">
              <a:solidFill>
                <a:schemeClr val="accent3">
                  <a:lumMod val="60000"/>
                  <a:lumOff val="40000"/>
                </a:schemeClr>
              </a:solidFill>
              <a:effectLst/>
            </a:endParaRPr>
          </a:p>
        </p:txBody>
      </p:sp>
      <p:sp>
        <p:nvSpPr>
          <p:cNvPr id="10" name="Freeform: Shape 9">
            <a:extLst>
              <a:ext uri="{FF2B5EF4-FFF2-40B4-BE49-F238E27FC236}">
                <a16:creationId xmlns:a16="http://schemas.microsoft.com/office/drawing/2014/main" id="{AEA253B1-6910-432B-90B7-D3643071E2BA}"/>
              </a:ext>
            </a:extLst>
          </p:cNvPr>
          <p:cNvSpPr/>
          <p:nvPr/>
        </p:nvSpPr>
        <p:spPr>
          <a:xfrm>
            <a:off x="437192" y="2286000"/>
            <a:ext cx="1433415" cy="1410477"/>
          </a:xfrm>
          <a:custGeom>
            <a:avLst/>
            <a:gdLst>
              <a:gd name="connsiteX0" fmla="*/ 0 w 1016000"/>
              <a:gd name="connsiteY0" fmla="*/ 60960 h 609600"/>
              <a:gd name="connsiteX1" fmla="*/ 60960 w 1016000"/>
              <a:gd name="connsiteY1" fmla="*/ 0 h 609600"/>
              <a:gd name="connsiteX2" fmla="*/ 955040 w 1016000"/>
              <a:gd name="connsiteY2" fmla="*/ 0 h 609600"/>
              <a:gd name="connsiteX3" fmla="*/ 1016000 w 1016000"/>
              <a:gd name="connsiteY3" fmla="*/ 60960 h 609600"/>
              <a:gd name="connsiteX4" fmla="*/ 1016000 w 1016000"/>
              <a:gd name="connsiteY4" fmla="*/ 548640 h 609600"/>
              <a:gd name="connsiteX5" fmla="*/ 955040 w 1016000"/>
              <a:gd name="connsiteY5" fmla="*/ 609600 h 609600"/>
              <a:gd name="connsiteX6" fmla="*/ 60960 w 1016000"/>
              <a:gd name="connsiteY6" fmla="*/ 609600 h 609600"/>
              <a:gd name="connsiteX7" fmla="*/ 0 w 1016000"/>
              <a:gd name="connsiteY7" fmla="*/ 548640 h 609600"/>
              <a:gd name="connsiteX8" fmla="*/ 0 w 1016000"/>
              <a:gd name="connsiteY8" fmla="*/ 6096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6000" h="609600">
                <a:moveTo>
                  <a:pt x="0" y="60960"/>
                </a:moveTo>
                <a:cubicBezTo>
                  <a:pt x="0" y="27293"/>
                  <a:pt x="27293" y="0"/>
                  <a:pt x="60960" y="0"/>
                </a:cubicBezTo>
                <a:lnTo>
                  <a:pt x="955040" y="0"/>
                </a:lnTo>
                <a:cubicBezTo>
                  <a:pt x="988707" y="0"/>
                  <a:pt x="1016000" y="27293"/>
                  <a:pt x="1016000" y="60960"/>
                </a:cubicBezTo>
                <a:lnTo>
                  <a:pt x="1016000" y="548640"/>
                </a:lnTo>
                <a:cubicBezTo>
                  <a:pt x="1016000" y="582307"/>
                  <a:pt x="988707" y="609600"/>
                  <a:pt x="955040" y="609600"/>
                </a:cubicBezTo>
                <a:lnTo>
                  <a:pt x="60960" y="609600"/>
                </a:lnTo>
                <a:cubicBezTo>
                  <a:pt x="27293" y="609600"/>
                  <a:pt x="0" y="582307"/>
                  <a:pt x="0" y="548640"/>
                </a:cubicBezTo>
                <a:lnTo>
                  <a:pt x="0" y="60960"/>
                </a:lnTo>
                <a:close/>
              </a:path>
            </a:pathLst>
          </a:custGeom>
          <a:solidFill>
            <a:schemeClr val="accent3">
              <a:lumMod val="60000"/>
              <a:lumOff val="40000"/>
            </a:schemeClr>
          </a:solidFill>
        </p:spPr>
        <p:style>
          <a:lnRef idx="2">
            <a:schemeClr val="lt1">
              <a:hueOff val="0"/>
              <a:satOff val="0"/>
              <a:lumOff val="0"/>
              <a:alphaOff val="0"/>
            </a:schemeClr>
          </a:lnRef>
          <a:fillRef idx="1">
            <a:schemeClr val="accent5">
              <a:hueOff val="-2891653"/>
              <a:satOff val="0"/>
              <a:lumOff val="5020"/>
              <a:alphaOff val="0"/>
            </a:schemeClr>
          </a:fillRef>
          <a:effectRef idx="0">
            <a:schemeClr val="accent5">
              <a:hueOff val="-2891653"/>
              <a:satOff val="0"/>
              <a:lumOff val="5020"/>
              <a:alphaOff val="0"/>
            </a:schemeClr>
          </a:effectRef>
          <a:fontRef idx="minor">
            <a:schemeClr val="lt1"/>
          </a:fontRef>
        </p:style>
        <p:txBody>
          <a:bodyPr spcFirstLastPara="0" vert="horz" wrap="square" lIns="59765" tIns="59765" rIns="59765" bIns="59765" numCol="1" spcCol="1270" anchor="ctr" anchorCtr="0">
            <a:noAutofit/>
          </a:bodyPr>
          <a:lstStyle/>
          <a:p>
            <a:pPr marL="0" lvl="0" indent="0" algn="ctr" defTabSz="488950">
              <a:lnSpc>
                <a:spcPct val="90000"/>
              </a:lnSpc>
              <a:spcBef>
                <a:spcPct val="0"/>
              </a:spcBef>
              <a:spcAft>
                <a:spcPct val="35000"/>
              </a:spcAft>
              <a:buNone/>
            </a:pPr>
            <a:r>
              <a:rPr lang="en-US" sz="1400" b="1" kern="1200" dirty="0"/>
              <a:t>Conversation</a:t>
            </a:r>
          </a:p>
        </p:txBody>
      </p:sp>
      <p:sp>
        <p:nvSpPr>
          <p:cNvPr id="11" name="Freeform: Shape 10">
            <a:extLst>
              <a:ext uri="{FF2B5EF4-FFF2-40B4-BE49-F238E27FC236}">
                <a16:creationId xmlns:a16="http://schemas.microsoft.com/office/drawing/2014/main" id="{05927C6C-0F32-4600-928A-B6F49CCE2C30}"/>
              </a:ext>
            </a:extLst>
          </p:cNvPr>
          <p:cNvSpPr/>
          <p:nvPr/>
        </p:nvSpPr>
        <p:spPr>
          <a:xfrm>
            <a:off x="6063539" y="2286000"/>
            <a:ext cx="1433415" cy="1410477"/>
          </a:xfrm>
          <a:custGeom>
            <a:avLst/>
            <a:gdLst>
              <a:gd name="connsiteX0" fmla="*/ 0 w 1016000"/>
              <a:gd name="connsiteY0" fmla="*/ 60960 h 609600"/>
              <a:gd name="connsiteX1" fmla="*/ 60960 w 1016000"/>
              <a:gd name="connsiteY1" fmla="*/ 0 h 609600"/>
              <a:gd name="connsiteX2" fmla="*/ 955040 w 1016000"/>
              <a:gd name="connsiteY2" fmla="*/ 0 h 609600"/>
              <a:gd name="connsiteX3" fmla="*/ 1016000 w 1016000"/>
              <a:gd name="connsiteY3" fmla="*/ 60960 h 609600"/>
              <a:gd name="connsiteX4" fmla="*/ 1016000 w 1016000"/>
              <a:gd name="connsiteY4" fmla="*/ 548640 h 609600"/>
              <a:gd name="connsiteX5" fmla="*/ 955040 w 1016000"/>
              <a:gd name="connsiteY5" fmla="*/ 609600 h 609600"/>
              <a:gd name="connsiteX6" fmla="*/ 60960 w 1016000"/>
              <a:gd name="connsiteY6" fmla="*/ 609600 h 609600"/>
              <a:gd name="connsiteX7" fmla="*/ 0 w 1016000"/>
              <a:gd name="connsiteY7" fmla="*/ 548640 h 609600"/>
              <a:gd name="connsiteX8" fmla="*/ 0 w 1016000"/>
              <a:gd name="connsiteY8" fmla="*/ 6096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6000" h="609600">
                <a:moveTo>
                  <a:pt x="0" y="60960"/>
                </a:moveTo>
                <a:cubicBezTo>
                  <a:pt x="0" y="27293"/>
                  <a:pt x="27293" y="0"/>
                  <a:pt x="60960" y="0"/>
                </a:cubicBezTo>
                <a:lnTo>
                  <a:pt x="955040" y="0"/>
                </a:lnTo>
                <a:cubicBezTo>
                  <a:pt x="988707" y="0"/>
                  <a:pt x="1016000" y="27293"/>
                  <a:pt x="1016000" y="60960"/>
                </a:cubicBezTo>
                <a:lnTo>
                  <a:pt x="1016000" y="548640"/>
                </a:lnTo>
                <a:cubicBezTo>
                  <a:pt x="1016000" y="582307"/>
                  <a:pt x="988707" y="609600"/>
                  <a:pt x="955040" y="609600"/>
                </a:cubicBezTo>
                <a:lnTo>
                  <a:pt x="60960" y="609600"/>
                </a:lnTo>
                <a:cubicBezTo>
                  <a:pt x="27293" y="609600"/>
                  <a:pt x="0" y="582307"/>
                  <a:pt x="0" y="548640"/>
                </a:cubicBezTo>
                <a:lnTo>
                  <a:pt x="0" y="60960"/>
                </a:lnTo>
                <a:close/>
              </a:path>
            </a:pathLst>
          </a:custGeom>
          <a:solidFill>
            <a:schemeClr val="accent3">
              <a:lumMod val="40000"/>
              <a:lumOff val="60000"/>
            </a:schemeClr>
          </a:solidFill>
        </p:spPr>
        <p:style>
          <a:lnRef idx="2">
            <a:schemeClr val="lt1">
              <a:hueOff val="0"/>
              <a:satOff val="0"/>
              <a:lumOff val="0"/>
              <a:alphaOff val="0"/>
            </a:schemeClr>
          </a:lnRef>
          <a:fillRef idx="1">
            <a:schemeClr val="accent5">
              <a:hueOff val="-4337479"/>
              <a:satOff val="0"/>
              <a:lumOff val="7529"/>
              <a:alphaOff val="0"/>
            </a:schemeClr>
          </a:fillRef>
          <a:effectRef idx="0">
            <a:schemeClr val="accent5">
              <a:hueOff val="-4337479"/>
              <a:satOff val="0"/>
              <a:lumOff val="7529"/>
              <a:alphaOff val="0"/>
            </a:schemeClr>
          </a:effectRef>
          <a:fontRef idx="minor">
            <a:schemeClr val="lt1"/>
          </a:fontRef>
        </p:style>
        <p:txBody>
          <a:bodyPr spcFirstLastPara="0" vert="horz" wrap="square" lIns="59765" tIns="59765" rIns="59765" bIns="59765" numCol="1" spcCol="1270" anchor="ctr" anchorCtr="0">
            <a:noAutofit/>
          </a:bodyPr>
          <a:lstStyle/>
          <a:p>
            <a:pPr marL="0" lvl="0" indent="0" algn="ctr" defTabSz="488950">
              <a:lnSpc>
                <a:spcPct val="90000"/>
              </a:lnSpc>
              <a:spcBef>
                <a:spcPct val="0"/>
              </a:spcBef>
              <a:spcAft>
                <a:spcPct val="35000"/>
              </a:spcAft>
              <a:buNone/>
            </a:pPr>
            <a:r>
              <a:rPr lang="en-US" b="1" kern="1200" dirty="0"/>
              <a:t>Closing</a:t>
            </a:r>
          </a:p>
        </p:txBody>
      </p:sp>
    </p:spTree>
    <p:extLst>
      <p:ext uri="{BB962C8B-B14F-4D97-AF65-F5344CB8AC3E}">
        <p14:creationId xmlns:p14="http://schemas.microsoft.com/office/powerpoint/2010/main" val="27975431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5">
            <a:extLst>
              <a:ext uri="{FF2B5EF4-FFF2-40B4-BE49-F238E27FC236}">
                <a16:creationId xmlns:a16="http://schemas.microsoft.com/office/drawing/2014/main" id="{E2DE25A5-736F-49E1-8422-C18C22C8992D}"/>
              </a:ext>
            </a:extLst>
          </p:cNvPr>
          <p:cNvSpPr txBox="1">
            <a:spLocks/>
          </p:cNvSpPr>
          <p:nvPr/>
        </p:nvSpPr>
        <p:spPr>
          <a:xfrm>
            <a:off x="4156337" y="1094099"/>
            <a:ext cx="4035491" cy="605771"/>
          </a:xfrm>
          <a:prstGeom prst="rect">
            <a:avLst/>
          </a:prstGeom>
          <a:solidFill>
            <a:schemeClr val="bg1"/>
          </a:solidFill>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Clr>
                <a:schemeClr val="accent2"/>
              </a:buClr>
              <a:buFontTx/>
              <a:buBlip>
                <a:blip r:embed="rId2"/>
              </a:buBlip>
              <a:defRPr sz="2400" kern="1200">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685800" indent="-228600" algn="l" defTabSz="914400" rtl="0" eaLnBrk="1" latinLnBrk="0" hangingPunct="1">
              <a:lnSpc>
                <a:spcPct val="90000"/>
              </a:lnSpc>
              <a:spcBef>
                <a:spcPts val="500"/>
              </a:spcBef>
              <a:buClr>
                <a:schemeClr val="accent2"/>
              </a:buClr>
              <a:buFontTx/>
              <a:buBlip>
                <a:blip r:embed="rId2"/>
              </a:buBlip>
              <a:defRPr sz="2000" kern="1200">
                <a:solidFill>
                  <a:schemeClr val="accent2"/>
                </a:solidFill>
                <a:latin typeface="Open Sans bold" panose="020B0806030504020204" pitchFamily="34" charset="0"/>
                <a:ea typeface="Open Sans bold" panose="020B0806030504020204" pitchFamily="34" charset="0"/>
                <a:cs typeface="Open Sans bold" panose="020B0806030504020204" pitchFamily="34" charset="0"/>
              </a:defRPr>
            </a:lvl2pPr>
            <a:lvl3pPr marL="1143000" indent="-228600" algn="l" defTabSz="914400" rtl="0" eaLnBrk="1" latinLnBrk="0" hangingPunct="1">
              <a:lnSpc>
                <a:spcPct val="90000"/>
              </a:lnSpc>
              <a:spcBef>
                <a:spcPts val="500"/>
              </a:spcBef>
              <a:buClr>
                <a:schemeClr val="accent2"/>
              </a:buClr>
              <a:buFontTx/>
              <a:buBlip>
                <a:blip r:embed="rId2"/>
              </a:buBlip>
              <a:defRPr sz="2000" kern="12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3pPr>
            <a:lvl4pPr marL="1600200" indent="-228600" algn="l" defTabSz="914400" rtl="0" eaLnBrk="1" latinLnBrk="0" hangingPunct="1">
              <a:lnSpc>
                <a:spcPct val="90000"/>
              </a:lnSpc>
              <a:spcBef>
                <a:spcPts val="500"/>
              </a:spcBef>
              <a:buClr>
                <a:schemeClr val="accent2"/>
              </a:buClr>
              <a:buFontTx/>
              <a:buBlip>
                <a:blip r:embed="rId2"/>
              </a:buBlip>
              <a:defRPr sz="16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Tx/>
              <a:buBlip>
                <a:blip r:embed="rId2"/>
              </a:buBlip>
              <a:defRPr sz="1600" kern="120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en-US" sz="3500" dirty="0"/>
              <a:t>The Conversation</a:t>
            </a:r>
            <a:endParaRPr lang="en-US" sz="1700" dirty="0">
              <a:solidFill>
                <a:schemeClr val="tx1"/>
              </a:solidFill>
              <a:latin typeface="+mn-lt"/>
            </a:endParaRPr>
          </a:p>
        </p:txBody>
      </p:sp>
      <p:sp>
        <p:nvSpPr>
          <p:cNvPr id="25" name="Freeform: Shape 24">
            <a:extLst>
              <a:ext uri="{FF2B5EF4-FFF2-40B4-BE49-F238E27FC236}">
                <a16:creationId xmlns:a16="http://schemas.microsoft.com/office/drawing/2014/main" id="{EAA99864-5561-42E2-A039-3983D3B4CE91}"/>
              </a:ext>
            </a:extLst>
          </p:cNvPr>
          <p:cNvSpPr/>
          <p:nvPr/>
        </p:nvSpPr>
        <p:spPr>
          <a:xfrm>
            <a:off x="242594" y="2286000"/>
            <a:ext cx="1433415" cy="1410477"/>
          </a:xfrm>
          <a:custGeom>
            <a:avLst/>
            <a:gdLst>
              <a:gd name="connsiteX0" fmla="*/ 0 w 1016000"/>
              <a:gd name="connsiteY0" fmla="*/ 60960 h 609600"/>
              <a:gd name="connsiteX1" fmla="*/ 60960 w 1016000"/>
              <a:gd name="connsiteY1" fmla="*/ 0 h 609600"/>
              <a:gd name="connsiteX2" fmla="*/ 955040 w 1016000"/>
              <a:gd name="connsiteY2" fmla="*/ 0 h 609600"/>
              <a:gd name="connsiteX3" fmla="*/ 1016000 w 1016000"/>
              <a:gd name="connsiteY3" fmla="*/ 60960 h 609600"/>
              <a:gd name="connsiteX4" fmla="*/ 1016000 w 1016000"/>
              <a:gd name="connsiteY4" fmla="*/ 548640 h 609600"/>
              <a:gd name="connsiteX5" fmla="*/ 955040 w 1016000"/>
              <a:gd name="connsiteY5" fmla="*/ 609600 h 609600"/>
              <a:gd name="connsiteX6" fmla="*/ 60960 w 1016000"/>
              <a:gd name="connsiteY6" fmla="*/ 609600 h 609600"/>
              <a:gd name="connsiteX7" fmla="*/ 0 w 1016000"/>
              <a:gd name="connsiteY7" fmla="*/ 548640 h 609600"/>
              <a:gd name="connsiteX8" fmla="*/ 0 w 1016000"/>
              <a:gd name="connsiteY8" fmla="*/ 6096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6000" h="609600">
                <a:moveTo>
                  <a:pt x="0" y="60960"/>
                </a:moveTo>
                <a:cubicBezTo>
                  <a:pt x="0" y="27293"/>
                  <a:pt x="27293" y="0"/>
                  <a:pt x="60960" y="0"/>
                </a:cubicBezTo>
                <a:lnTo>
                  <a:pt x="955040" y="0"/>
                </a:lnTo>
                <a:cubicBezTo>
                  <a:pt x="988707" y="0"/>
                  <a:pt x="1016000" y="27293"/>
                  <a:pt x="1016000" y="60960"/>
                </a:cubicBezTo>
                <a:lnTo>
                  <a:pt x="1016000" y="548640"/>
                </a:lnTo>
                <a:cubicBezTo>
                  <a:pt x="1016000" y="582307"/>
                  <a:pt x="988707" y="609600"/>
                  <a:pt x="955040" y="609600"/>
                </a:cubicBezTo>
                <a:lnTo>
                  <a:pt x="60960" y="609600"/>
                </a:lnTo>
                <a:cubicBezTo>
                  <a:pt x="27293" y="609600"/>
                  <a:pt x="0" y="582307"/>
                  <a:pt x="0" y="548640"/>
                </a:cubicBezTo>
                <a:lnTo>
                  <a:pt x="0" y="60960"/>
                </a:lnTo>
                <a:close/>
              </a:path>
            </a:pathLst>
          </a:custGeom>
          <a:solidFill>
            <a:schemeClr val="accent3">
              <a:lumMod val="50000"/>
            </a:schemeClr>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59765" tIns="59765" rIns="59765" bIns="59765" numCol="1" spcCol="1270" anchor="ctr" anchorCtr="0">
            <a:noAutofit/>
          </a:bodyPr>
          <a:lstStyle/>
          <a:p>
            <a:pPr marL="0" lvl="0" indent="0" algn="ctr" defTabSz="488950">
              <a:lnSpc>
                <a:spcPct val="90000"/>
              </a:lnSpc>
              <a:spcBef>
                <a:spcPct val="0"/>
              </a:spcBef>
              <a:spcAft>
                <a:spcPct val="35000"/>
              </a:spcAft>
              <a:buNone/>
            </a:pPr>
            <a:r>
              <a:rPr lang="en-US" b="1" kern="1200" dirty="0"/>
              <a:t>Identify Purpose</a:t>
            </a:r>
          </a:p>
        </p:txBody>
      </p:sp>
      <p:sp>
        <p:nvSpPr>
          <p:cNvPr id="26" name="Freeform: Shape 25">
            <a:extLst>
              <a:ext uri="{FF2B5EF4-FFF2-40B4-BE49-F238E27FC236}">
                <a16:creationId xmlns:a16="http://schemas.microsoft.com/office/drawing/2014/main" id="{97440434-6F28-4B0F-ADB1-BC33552411BF}"/>
              </a:ext>
            </a:extLst>
          </p:cNvPr>
          <p:cNvSpPr/>
          <p:nvPr/>
        </p:nvSpPr>
        <p:spPr>
          <a:xfrm>
            <a:off x="1819350" y="2699740"/>
            <a:ext cx="303884" cy="582997"/>
          </a:xfrm>
          <a:custGeom>
            <a:avLst/>
            <a:gdLst>
              <a:gd name="connsiteX0" fmla="*/ 0 w 215392"/>
              <a:gd name="connsiteY0" fmla="*/ 50394 h 251968"/>
              <a:gd name="connsiteX1" fmla="*/ 107696 w 215392"/>
              <a:gd name="connsiteY1" fmla="*/ 50394 h 251968"/>
              <a:gd name="connsiteX2" fmla="*/ 107696 w 215392"/>
              <a:gd name="connsiteY2" fmla="*/ 0 h 251968"/>
              <a:gd name="connsiteX3" fmla="*/ 215392 w 215392"/>
              <a:gd name="connsiteY3" fmla="*/ 125984 h 251968"/>
              <a:gd name="connsiteX4" fmla="*/ 107696 w 215392"/>
              <a:gd name="connsiteY4" fmla="*/ 251968 h 251968"/>
              <a:gd name="connsiteX5" fmla="*/ 107696 w 215392"/>
              <a:gd name="connsiteY5" fmla="*/ 201574 h 251968"/>
              <a:gd name="connsiteX6" fmla="*/ 0 w 215392"/>
              <a:gd name="connsiteY6" fmla="*/ 201574 h 251968"/>
              <a:gd name="connsiteX7" fmla="*/ 0 w 215392"/>
              <a:gd name="connsiteY7" fmla="*/ 50394 h 251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392" h="251968">
                <a:moveTo>
                  <a:pt x="0" y="50394"/>
                </a:moveTo>
                <a:lnTo>
                  <a:pt x="107696" y="50394"/>
                </a:lnTo>
                <a:lnTo>
                  <a:pt x="107696" y="0"/>
                </a:lnTo>
                <a:lnTo>
                  <a:pt x="215392" y="125984"/>
                </a:lnTo>
                <a:lnTo>
                  <a:pt x="107696" y="251968"/>
                </a:lnTo>
                <a:lnTo>
                  <a:pt x="107696" y="201574"/>
                </a:lnTo>
                <a:lnTo>
                  <a:pt x="0" y="201574"/>
                </a:lnTo>
                <a:lnTo>
                  <a:pt x="0" y="50394"/>
                </a:lnTo>
                <a:close/>
              </a:path>
            </a:pathLst>
          </a:custGeom>
          <a:solidFill>
            <a:schemeClr val="accent3">
              <a:lumMod val="50000"/>
            </a:schemeClr>
          </a:solidFill>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0" tIns="50394" rIns="64618" bIns="50394" numCol="1" spcCol="1270" anchor="ctr" anchorCtr="0">
            <a:noAutofit/>
          </a:bodyPr>
          <a:lstStyle/>
          <a:p>
            <a:pPr marL="0" lvl="0" indent="0" algn="ctr" defTabSz="400050">
              <a:lnSpc>
                <a:spcPct val="90000"/>
              </a:lnSpc>
              <a:spcBef>
                <a:spcPct val="0"/>
              </a:spcBef>
              <a:spcAft>
                <a:spcPct val="35000"/>
              </a:spcAft>
              <a:buNone/>
            </a:pPr>
            <a:endParaRPr lang="en-US" sz="1200" b="1" kern="1200"/>
          </a:p>
        </p:txBody>
      </p:sp>
      <p:sp>
        <p:nvSpPr>
          <p:cNvPr id="27" name="Freeform: Shape 26">
            <a:extLst>
              <a:ext uri="{FF2B5EF4-FFF2-40B4-BE49-F238E27FC236}">
                <a16:creationId xmlns:a16="http://schemas.microsoft.com/office/drawing/2014/main" id="{51027CEF-CD06-4F36-8112-1EF8412BCA02}"/>
              </a:ext>
            </a:extLst>
          </p:cNvPr>
          <p:cNvSpPr/>
          <p:nvPr/>
        </p:nvSpPr>
        <p:spPr>
          <a:xfrm>
            <a:off x="2249374" y="2286000"/>
            <a:ext cx="1433415" cy="1410477"/>
          </a:xfrm>
          <a:custGeom>
            <a:avLst/>
            <a:gdLst>
              <a:gd name="connsiteX0" fmla="*/ 0 w 1016000"/>
              <a:gd name="connsiteY0" fmla="*/ 60960 h 609600"/>
              <a:gd name="connsiteX1" fmla="*/ 60960 w 1016000"/>
              <a:gd name="connsiteY1" fmla="*/ 0 h 609600"/>
              <a:gd name="connsiteX2" fmla="*/ 955040 w 1016000"/>
              <a:gd name="connsiteY2" fmla="*/ 0 h 609600"/>
              <a:gd name="connsiteX3" fmla="*/ 1016000 w 1016000"/>
              <a:gd name="connsiteY3" fmla="*/ 60960 h 609600"/>
              <a:gd name="connsiteX4" fmla="*/ 1016000 w 1016000"/>
              <a:gd name="connsiteY4" fmla="*/ 548640 h 609600"/>
              <a:gd name="connsiteX5" fmla="*/ 955040 w 1016000"/>
              <a:gd name="connsiteY5" fmla="*/ 609600 h 609600"/>
              <a:gd name="connsiteX6" fmla="*/ 60960 w 1016000"/>
              <a:gd name="connsiteY6" fmla="*/ 609600 h 609600"/>
              <a:gd name="connsiteX7" fmla="*/ 0 w 1016000"/>
              <a:gd name="connsiteY7" fmla="*/ 548640 h 609600"/>
              <a:gd name="connsiteX8" fmla="*/ 0 w 1016000"/>
              <a:gd name="connsiteY8" fmla="*/ 6096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6000" h="609600">
                <a:moveTo>
                  <a:pt x="0" y="60960"/>
                </a:moveTo>
                <a:cubicBezTo>
                  <a:pt x="0" y="27293"/>
                  <a:pt x="27293" y="0"/>
                  <a:pt x="60960" y="0"/>
                </a:cubicBezTo>
                <a:lnTo>
                  <a:pt x="955040" y="0"/>
                </a:lnTo>
                <a:cubicBezTo>
                  <a:pt x="988707" y="0"/>
                  <a:pt x="1016000" y="27293"/>
                  <a:pt x="1016000" y="60960"/>
                </a:cubicBezTo>
                <a:lnTo>
                  <a:pt x="1016000" y="548640"/>
                </a:lnTo>
                <a:cubicBezTo>
                  <a:pt x="1016000" y="582307"/>
                  <a:pt x="988707" y="609600"/>
                  <a:pt x="955040" y="609600"/>
                </a:cubicBezTo>
                <a:lnTo>
                  <a:pt x="60960" y="609600"/>
                </a:lnTo>
                <a:cubicBezTo>
                  <a:pt x="27293" y="609600"/>
                  <a:pt x="0" y="582307"/>
                  <a:pt x="0" y="548640"/>
                </a:cubicBezTo>
                <a:lnTo>
                  <a:pt x="0" y="60960"/>
                </a:lnTo>
                <a:close/>
              </a:path>
            </a:pathLst>
          </a:custGeom>
          <a:solidFill>
            <a:schemeClr val="accent3">
              <a:lumMod val="75000"/>
            </a:schemeClr>
          </a:solidFill>
        </p:spPr>
        <p:style>
          <a:lnRef idx="2">
            <a:schemeClr val="lt1">
              <a:hueOff val="0"/>
              <a:satOff val="0"/>
              <a:lumOff val="0"/>
              <a:alphaOff val="0"/>
            </a:schemeClr>
          </a:lnRef>
          <a:fillRef idx="1">
            <a:schemeClr val="accent5">
              <a:hueOff val="-1445826"/>
              <a:satOff val="0"/>
              <a:lumOff val="2510"/>
              <a:alphaOff val="0"/>
            </a:schemeClr>
          </a:fillRef>
          <a:effectRef idx="0">
            <a:schemeClr val="accent5">
              <a:hueOff val="-1445826"/>
              <a:satOff val="0"/>
              <a:lumOff val="2510"/>
              <a:alphaOff val="0"/>
            </a:schemeClr>
          </a:effectRef>
          <a:fontRef idx="minor">
            <a:schemeClr val="lt1"/>
          </a:fontRef>
        </p:style>
        <p:txBody>
          <a:bodyPr spcFirstLastPara="0" vert="horz" wrap="square" lIns="59765" tIns="59765" rIns="59765" bIns="59765" numCol="1" spcCol="1270" anchor="ctr" anchorCtr="0">
            <a:noAutofit/>
          </a:bodyPr>
          <a:lstStyle/>
          <a:p>
            <a:pPr marL="0" lvl="0" indent="0" algn="ctr" defTabSz="488950">
              <a:lnSpc>
                <a:spcPct val="90000"/>
              </a:lnSpc>
              <a:spcBef>
                <a:spcPct val="0"/>
              </a:spcBef>
              <a:spcAft>
                <a:spcPct val="35000"/>
              </a:spcAft>
              <a:buNone/>
            </a:pPr>
            <a:r>
              <a:rPr lang="en-US" b="1" kern="1200" dirty="0"/>
              <a:t>Identify Support</a:t>
            </a:r>
          </a:p>
        </p:txBody>
      </p:sp>
      <p:sp>
        <p:nvSpPr>
          <p:cNvPr id="28" name="Freeform: Shape 27">
            <a:extLst>
              <a:ext uri="{FF2B5EF4-FFF2-40B4-BE49-F238E27FC236}">
                <a16:creationId xmlns:a16="http://schemas.microsoft.com/office/drawing/2014/main" id="{B05170A1-9590-4D57-9D19-E0AF498E7282}"/>
              </a:ext>
            </a:extLst>
          </p:cNvPr>
          <p:cNvSpPr/>
          <p:nvPr/>
        </p:nvSpPr>
        <p:spPr>
          <a:xfrm>
            <a:off x="3826131" y="2699740"/>
            <a:ext cx="303884" cy="582997"/>
          </a:xfrm>
          <a:custGeom>
            <a:avLst/>
            <a:gdLst>
              <a:gd name="connsiteX0" fmla="*/ 0 w 215392"/>
              <a:gd name="connsiteY0" fmla="*/ 50394 h 251968"/>
              <a:gd name="connsiteX1" fmla="*/ 107696 w 215392"/>
              <a:gd name="connsiteY1" fmla="*/ 50394 h 251968"/>
              <a:gd name="connsiteX2" fmla="*/ 107696 w 215392"/>
              <a:gd name="connsiteY2" fmla="*/ 0 h 251968"/>
              <a:gd name="connsiteX3" fmla="*/ 215392 w 215392"/>
              <a:gd name="connsiteY3" fmla="*/ 125984 h 251968"/>
              <a:gd name="connsiteX4" fmla="*/ 107696 w 215392"/>
              <a:gd name="connsiteY4" fmla="*/ 251968 h 251968"/>
              <a:gd name="connsiteX5" fmla="*/ 107696 w 215392"/>
              <a:gd name="connsiteY5" fmla="*/ 201574 h 251968"/>
              <a:gd name="connsiteX6" fmla="*/ 0 w 215392"/>
              <a:gd name="connsiteY6" fmla="*/ 201574 h 251968"/>
              <a:gd name="connsiteX7" fmla="*/ 0 w 215392"/>
              <a:gd name="connsiteY7" fmla="*/ 50394 h 251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392" h="251968">
                <a:moveTo>
                  <a:pt x="0" y="50394"/>
                </a:moveTo>
                <a:lnTo>
                  <a:pt x="107696" y="50394"/>
                </a:lnTo>
                <a:lnTo>
                  <a:pt x="107696" y="0"/>
                </a:lnTo>
                <a:lnTo>
                  <a:pt x="215392" y="125984"/>
                </a:lnTo>
                <a:lnTo>
                  <a:pt x="107696" y="251968"/>
                </a:lnTo>
                <a:lnTo>
                  <a:pt x="107696" y="201574"/>
                </a:lnTo>
                <a:lnTo>
                  <a:pt x="0" y="201574"/>
                </a:lnTo>
                <a:lnTo>
                  <a:pt x="0" y="50394"/>
                </a:lnTo>
                <a:close/>
              </a:path>
            </a:pathLst>
          </a:custGeom>
          <a:solidFill>
            <a:schemeClr val="accent3">
              <a:lumMod val="75000"/>
            </a:schemeClr>
          </a:solidFill>
        </p:spPr>
        <p:style>
          <a:lnRef idx="0">
            <a:schemeClr val="lt1">
              <a:hueOff val="0"/>
              <a:satOff val="0"/>
              <a:lumOff val="0"/>
              <a:alphaOff val="0"/>
            </a:schemeClr>
          </a:lnRef>
          <a:fillRef idx="1">
            <a:schemeClr val="accent5">
              <a:hueOff val="-1807283"/>
              <a:satOff val="0"/>
              <a:lumOff val="3137"/>
              <a:alphaOff val="0"/>
            </a:schemeClr>
          </a:fillRef>
          <a:effectRef idx="0">
            <a:schemeClr val="accent5">
              <a:hueOff val="-1807283"/>
              <a:satOff val="0"/>
              <a:lumOff val="3137"/>
              <a:alphaOff val="0"/>
            </a:schemeClr>
          </a:effectRef>
          <a:fontRef idx="minor">
            <a:schemeClr val="lt1"/>
          </a:fontRef>
        </p:style>
        <p:txBody>
          <a:bodyPr spcFirstLastPara="0" vert="horz" wrap="square" lIns="0" tIns="50394" rIns="64618" bIns="50394" numCol="1" spcCol="1270" anchor="ctr" anchorCtr="0">
            <a:noAutofit/>
          </a:bodyPr>
          <a:lstStyle/>
          <a:p>
            <a:pPr marL="0" lvl="0" indent="0" algn="ctr" defTabSz="400050">
              <a:lnSpc>
                <a:spcPct val="90000"/>
              </a:lnSpc>
              <a:spcBef>
                <a:spcPct val="0"/>
              </a:spcBef>
              <a:spcAft>
                <a:spcPct val="35000"/>
              </a:spcAft>
              <a:buNone/>
            </a:pPr>
            <a:endParaRPr lang="en-US" sz="1200" b="1" kern="1200"/>
          </a:p>
        </p:txBody>
      </p:sp>
      <p:sp>
        <p:nvSpPr>
          <p:cNvPr id="29" name="Freeform: Shape 28">
            <a:extLst>
              <a:ext uri="{FF2B5EF4-FFF2-40B4-BE49-F238E27FC236}">
                <a16:creationId xmlns:a16="http://schemas.microsoft.com/office/drawing/2014/main" id="{8A7A5FBF-A8FE-426B-ACA6-EC49872ECCFC}"/>
              </a:ext>
            </a:extLst>
          </p:cNvPr>
          <p:cNvSpPr/>
          <p:nvPr/>
        </p:nvSpPr>
        <p:spPr>
          <a:xfrm>
            <a:off x="4256154" y="2286000"/>
            <a:ext cx="1433415" cy="1410477"/>
          </a:xfrm>
          <a:custGeom>
            <a:avLst/>
            <a:gdLst>
              <a:gd name="connsiteX0" fmla="*/ 0 w 1016000"/>
              <a:gd name="connsiteY0" fmla="*/ 60960 h 609600"/>
              <a:gd name="connsiteX1" fmla="*/ 60960 w 1016000"/>
              <a:gd name="connsiteY1" fmla="*/ 0 h 609600"/>
              <a:gd name="connsiteX2" fmla="*/ 955040 w 1016000"/>
              <a:gd name="connsiteY2" fmla="*/ 0 h 609600"/>
              <a:gd name="connsiteX3" fmla="*/ 1016000 w 1016000"/>
              <a:gd name="connsiteY3" fmla="*/ 60960 h 609600"/>
              <a:gd name="connsiteX4" fmla="*/ 1016000 w 1016000"/>
              <a:gd name="connsiteY4" fmla="*/ 548640 h 609600"/>
              <a:gd name="connsiteX5" fmla="*/ 955040 w 1016000"/>
              <a:gd name="connsiteY5" fmla="*/ 609600 h 609600"/>
              <a:gd name="connsiteX6" fmla="*/ 60960 w 1016000"/>
              <a:gd name="connsiteY6" fmla="*/ 609600 h 609600"/>
              <a:gd name="connsiteX7" fmla="*/ 0 w 1016000"/>
              <a:gd name="connsiteY7" fmla="*/ 548640 h 609600"/>
              <a:gd name="connsiteX8" fmla="*/ 0 w 1016000"/>
              <a:gd name="connsiteY8" fmla="*/ 6096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6000" h="609600">
                <a:moveTo>
                  <a:pt x="0" y="60960"/>
                </a:moveTo>
                <a:cubicBezTo>
                  <a:pt x="0" y="27293"/>
                  <a:pt x="27293" y="0"/>
                  <a:pt x="60960" y="0"/>
                </a:cubicBezTo>
                <a:lnTo>
                  <a:pt x="955040" y="0"/>
                </a:lnTo>
                <a:cubicBezTo>
                  <a:pt x="988707" y="0"/>
                  <a:pt x="1016000" y="27293"/>
                  <a:pt x="1016000" y="60960"/>
                </a:cubicBezTo>
                <a:lnTo>
                  <a:pt x="1016000" y="548640"/>
                </a:lnTo>
                <a:cubicBezTo>
                  <a:pt x="1016000" y="582307"/>
                  <a:pt x="988707" y="609600"/>
                  <a:pt x="955040" y="609600"/>
                </a:cubicBezTo>
                <a:lnTo>
                  <a:pt x="60960" y="609600"/>
                </a:lnTo>
                <a:cubicBezTo>
                  <a:pt x="27293" y="609600"/>
                  <a:pt x="0" y="582307"/>
                  <a:pt x="0" y="548640"/>
                </a:cubicBezTo>
                <a:lnTo>
                  <a:pt x="0" y="60960"/>
                </a:lnTo>
                <a:close/>
              </a:path>
            </a:pathLst>
          </a:custGeom>
          <a:solidFill>
            <a:schemeClr val="accent3">
              <a:lumMod val="60000"/>
              <a:lumOff val="40000"/>
            </a:schemeClr>
          </a:solidFill>
        </p:spPr>
        <p:style>
          <a:lnRef idx="2">
            <a:schemeClr val="lt1">
              <a:hueOff val="0"/>
              <a:satOff val="0"/>
              <a:lumOff val="0"/>
              <a:alphaOff val="0"/>
            </a:schemeClr>
          </a:lnRef>
          <a:fillRef idx="1">
            <a:schemeClr val="accent5">
              <a:hueOff val="-2891653"/>
              <a:satOff val="0"/>
              <a:lumOff val="5020"/>
              <a:alphaOff val="0"/>
            </a:schemeClr>
          </a:fillRef>
          <a:effectRef idx="0">
            <a:schemeClr val="accent5">
              <a:hueOff val="-2891653"/>
              <a:satOff val="0"/>
              <a:lumOff val="5020"/>
              <a:alphaOff val="0"/>
            </a:schemeClr>
          </a:effectRef>
          <a:fontRef idx="minor">
            <a:schemeClr val="lt1"/>
          </a:fontRef>
        </p:style>
        <p:txBody>
          <a:bodyPr spcFirstLastPara="0" vert="horz" wrap="square" lIns="59765" tIns="59765" rIns="59765" bIns="59765" numCol="1" spcCol="1270" anchor="ctr" anchorCtr="0">
            <a:noAutofit/>
          </a:bodyPr>
          <a:lstStyle/>
          <a:p>
            <a:pPr marL="0" lvl="0" indent="0" algn="ctr" defTabSz="488950">
              <a:lnSpc>
                <a:spcPct val="90000"/>
              </a:lnSpc>
              <a:spcBef>
                <a:spcPct val="0"/>
              </a:spcBef>
              <a:spcAft>
                <a:spcPct val="35000"/>
              </a:spcAft>
              <a:buNone/>
            </a:pPr>
            <a:r>
              <a:rPr lang="en-US" sz="1400" b="1" kern="1200" dirty="0"/>
              <a:t>Conversation</a:t>
            </a:r>
          </a:p>
        </p:txBody>
      </p:sp>
      <p:sp>
        <p:nvSpPr>
          <p:cNvPr id="30" name="Freeform: Shape 29">
            <a:extLst>
              <a:ext uri="{FF2B5EF4-FFF2-40B4-BE49-F238E27FC236}">
                <a16:creationId xmlns:a16="http://schemas.microsoft.com/office/drawing/2014/main" id="{1F12D480-5BD3-4546-A942-C3295C9744DB}"/>
              </a:ext>
            </a:extLst>
          </p:cNvPr>
          <p:cNvSpPr/>
          <p:nvPr/>
        </p:nvSpPr>
        <p:spPr>
          <a:xfrm>
            <a:off x="5832914" y="2699740"/>
            <a:ext cx="303883" cy="582997"/>
          </a:xfrm>
          <a:custGeom>
            <a:avLst/>
            <a:gdLst>
              <a:gd name="connsiteX0" fmla="*/ 0 w 215391"/>
              <a:gd name="connsiteY0" fmla="*/ 50394 h 251968"/>
              <a:gd name="connsiteX1" fmla="*/ 107696 w 215391"/>
              <a:gd name="connsiteY1" fmla="*/ 50394 h 251968"/>
              <a:gd name="connsiteX2" fmla="*/ 107696 w 215391"/>
              <a:gd name="connsiteY2" fmla="*/ 0 h 251968"/>
              <a:gd name="connsiteX3" fmla="*/ 215391 w 215391"/>
              <a:gd name="connsiteY3" fmla="*/ 125984 h 251968"/>
              <a:gd name="connsiteX4" fmla="*/ 107696 w 215391"/>
              <a:gd name="connsiteY4" fmla="*/ 251968 h 251968"/>
              <a:gd name="connsiteX5" fmla="*/ 107696 w 215391"/>
              <a:gd name="connsiteY5" fmla="*/ 201574 h 251968"/>
              <a:gd name="connsiteX6" fmla="*/ 0 w 215391"/>
              <a:gd name="connsiteY6" fmla="*/ 201574 h 251968"/>
              <a:gd name="connsiteX7" fmla="*/ 0 w 215391"/>
              <a:gd name="connsiteY7" fmla="*/ 50394 h 251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391" h="251968">
                <a:moveTo>
                  <a:pt x="0" y="50394"/>
                </a:moveTo>
                <a:lnTo>
                  <a:pt x="107696" y="50394"/>
                </a:lnTo>
                <a:lnTo>
                  <a:pt x="107696" y="0"/>
                </a:lnTo>
                <a:lnTo>
                  <a:pt x="215391" y="125984"/>
                </a:lnTo>
                <a:lnTo>
                  <a:pt x="107696" y="251968"/>
                </a:lnTo>
                <a:lnTo>
                  <a:pt x="107696" y="201574"/>
                </a:lnTo>
                <a:lnTo>
                  <a:pt x="0" y="201574"/>
                </a:lnTo>
                <a:lnTo>
                  <a:pt x="0" y="50394"/>
                </a:lnTo>
                <a:close/>
              </a:path>
            </a:pathLst>
          </a:custGeom>
          <a:solidFill>
            <a:schemeClr val="accent3">
              <a:lumMod val="60000"/>
              <a:lumOff val="40000"/>
            </a:schemeClr>
          </a:solidFill>
        </p:spPr>
        <p:style>
          <a:lnRef idx="0">
            <a:schemeClr val="lt1">
              <a:hueOff val="0"/>
              <a:satOff val="0"/>
              <a:lumOff val="0"/>
              <a:alphaOff val="0"/>
            </a:schemeClr>
          </a:lnRef>
          <a:fillRef idx="1">
            <a:schemeClr val="accent5">
              <a:hueOff val="-3614566"/>
              <a:satOff val="0"/>
              <a:lumOff val="6275"/>
              <a:alphaOff val="0"/>
            </a:schemeClr>
          </a:fillRef>
          <a:effectRef idx="0">
            <a:schemeClr val="accent5">
              <a:hueOff val="-3614566"/>
              <a:satOff val="0"/>
              <a:lumOff val="6275"/>
              <a:alphaOff val="0"/>
            </a:schemeClr>
          </a:effectRef>
          <a:fontRef idx="minor">
            <a:schemeClr val="lt1"/>
          </a:fontRef>
        </p:style>
        <p:txBody>
          <a:bodyPr spcFirstLastPara="0" vert="horz" wrap="square" lIns="0" tIns="50394" rIns="64617" bIns="50394" numCol="1" spcCol="1270" anchor="ctr" anchorCtr="0">
            <a:noAutofit/>
          </a:bodyPr>
          <a:lstStyle/>
          <a:p>
            <a:pPr marL="0" lvl="0" indent="0" algn="ctr" defTabSz="400050">
              <a:lnSpc>
                <a:spcPct val="90000"/>
              </a:lnSpc>
              <a:spcBef>
                <a:spcPct val="0"/>
              </a:spcBef>
              <a:spcAft>
                <a:spcPct val="35000"/>
              </a:spcAft>
              <a:buNone/>
            </a:pPr>
            <a:endParaRPr lang="en-US" sz="1200" b="1" kern="1200"/>
          </a:p>
        </p:txBody>
      </p:sp>
      <p:sp>
        <p:nvSpPr>
          <p:cNvPr id="31" name="Freeform: Shape 30">
            <a:extLst>
              <a:ext uri="{FF2B5EF4-FFF2-40B4-BE49-F238E27FC236}">
                <a16:creationId xmlns:a16="http://schemas.microsoft.com/office/drawing/2014/main" id="{DD4D0F76-9E7C-4A17-A3CC-D589DB5E9499}"/>
              </a:ext>
            </a:extLst>
          </p:cNvPr>
          <p:cNvSpPr/>
          <p:nvPr/>
        </p:nvSpPr>
        <p:spPr>
          <a:xfrm>
            <a:off x="6262937" y="2286000"/>
            <a:ext cx="1433415" cy="1410477"/>
          </a:xfrm>
          <a:custGeom>
            <a:avLst/>
            <a:gdLst>
              <a:gd name="connsiteX0" fmla="*/ 0 w 1016000"/>
              <a:gd name="connsiteY0" fmla="*/ 60960 h 609600"/>
              <a:gd name="connsiteX1" fmla="*/ 60960 w 1016000"/>
              <a:gd name="connsiteY1" fmla="*/ 0 h 609600"/>
              <a:gd name="connsiteX2" fmla="*/ 955040 w 1016000"/>
              <a:gd name="connsiteY2" fmla="*/ 0 h 609600"/>
              <a:gd name="connsiteX3" fmla="*/ 1016000 w 1016000"/>
              <a:gd name="connsiteY3" fmla="*/ 60960 h 609600"/>
              <a:gd name="connsiteX4" fmla="*/ 1016000 w 1016000"/>
              <a:gd name="connsiteY4" fmla="*/ 548640 h 609600"/>
              <a:gd name="connsiteX5" fmla="*/ 955040 w 1016000"/>
              <a:gd name="connsiteY5" fmla="*/ 609600 h 609600"/>
              <a:gd name="connsiteX6" fmla="*/ 60960 w 1016000"/>
              <a:gd name="connsiteY6" fmla="*/ 609600 h 609600"/>
              <a:gd name="connsiteX7" fmla="*/ 0 w 1016000"/>
              <a:gd name="connsiteY7" fmla="*/ 548640 h 609600"/>
              <a:gd name="connsiteX8" fmla="*/ 0 w 1016000"/>
              <a:gd name="connsiteY8" fmla="*/ 6096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6000" h="609600">
                <a:moveTo>
                  <a:pt x="0" y="60960"/>
                </a:moveTo>
                <a:cubicBezTo>
                  <a:pt x="0" y="27293"/>
                  <a:pt x="27293" y="0"/>
                  <a:pt x="60960" y="0"/>
                </a:cubicBezTo>
                <a:lnTo>
                  <a:pt x="955040" y="0"/>
                </a:lnTo>
                <a:cubicBezTo>
                  <a:pt x="988707" y="0"/>
                  <a:pt x="1016000" y="27293"/>
                  <a:pt x="1016000" y="60960"/>
                </a:cubicBezTo>
                <a:lnTo>
                  <a:pt x="1016000" y="548640"/>
                </a:lnTo>
                <a:cubicBezTo>
                  <a:pt x="1016000" y="582307"/>
                  <a:pt x="988707" y="609600"/>
                  <a:pt x="955040" y="609600"/>
                </a:cubicBezTo>
                <a:lnTo>
                  <a:pt x="60960" y="609600"/>
                </a:lnTo>
                <a:cubicBezTo>
                  <a:pt x="27293" y="609600"/>
                  <a:pt x="0" y="582307"/>
                  <a:pt x="0" y="548640"/>
                </a:cubicBezTo>
                <a:lnTo>
                  <a:pt x="0" y="60960"/>
                </a:lnTo>
                <a:close/>
              </a:path>
            </a:pathLst>
          </a:custGeom>
          <a:solidFill>
            <a:schemeClr val="accent3">
              <a:lumMod val="40000"/>
              <a:lumOff val="60000"/>
            </a:schemeClr>
          </a:solidFill>
        </p:spPr>
        <p:style>
          <a:lnRef idx="2">
            <a:schemeClr val="lt1">
              <a:hueOff val="0"/>
              <a:satOff val="0"/>
              <a:lumOff val="0"/>
              <a:alphaOff val="0"/>
            </a:schemeClr>
          </a:lnRef>
          <a:fillRef idx="1">
            <a:schemeClr val="accent5">
              <a:hueOff val="-4337479"/>
              <a:satOff val="0"/>
              <a:lumOff val="7529"/>
              <a:alphaOff val="0"/>
            </a:schemeClr>
          </a:fillRef>
          <a:effectRef idx="0">
            <a:schemeClr val="accent5">
              <a:hueOff val="-4337479"/>
              <a:satOff val="0"/>
              <a:lumOff val="7529"/>
              <a:alphaOff val="0"/>
            </a:schemeClr>
          </a:effectRef>
          <a:fontRef idx="minor">
            <a:schemeClr val="lt1"/>
          </a:fontRef>
        </p:style>
        <p:txBody>
          <a:bodyPr spcFirstLastPara="0" vert="horz" wrap="square" lIns="59765" tIns="59765" rIns="59765" bIns="59765" numCol="1" spcCol="1270" anchor="ctr" anchorCtr="0">
            <a:noAutofit/>
          </a:bodyPr>
          <a:lstStyle/>
          <a:p>
            <a:pPr marL="0" lvl="0" indent="0" algn="ctr" defTabSz="488950">
              <a:lnSpc>
                <a:spcPct val="90000"/>
              </a:lnSpc>
              <a:spcBef>
                <a:spcPct val="0"/>
              </a:spcBef>
              <a:spcAft>
                <a:spcPct val="35000"/>
              </a:spcAft>
              <a:buNone/>
            </a:pPr>
            <a:r>
              <a:rPr lang="en-US" b="1" kern="1200" dirty="0"/>
              <a:t>Closing</a:t>
            </a:r>
          </a:p>
        </p:txBody>
      </p:sp>
      <p:sp>
        <p:nvSpPr>
          <p:cNvPr id="32" name="Freeform: Shape 31">
            <a:extLst>
              <a:ext uri="{FF2B5EF4-FFF2-40B4-BE49-F238E27FC236}">
                <a16:creationId xmlns:a16="http://schemas.microsoft.com/office/drawing/2014/main" id="{EBDD9D99-4B05-493A-A45D-3F3EC8380F7E}"/>
              </a:ext>
            </a:extLst>
          </p:cNvPr>
          <p:cNvSpPr/>
          <p:nvPr/>
        </p:nvSpPr>
        <p:spPr>
          <a:xfrm>
            <a:off x="7839694" y="2699740"/>
            <a:ext cx="303884" cy="582997"/>
          </a:xfrm>
          <a:custGeom>
            <a:avLst/>
            <a:gdLst>
              <a:gd name="connsiteX0" fmla="*/ 0 w 215392"/>
              <a:gd name="connsiteY0" fmla="*/ 50394 h 251968"/>
              <a:gd name="connsiteX1" fmla="*/ 107696 w 215392"/>
              <a:gd name="connsiteY1" fmla="*/ 50394 h 251968"/>
              <a:gd name="connsiteX2" fmla="*/ 107696 w 215392"/>
              <a:gd name="connsiteY2" fmla="*/ 0 h 251968"/>
              <a:gd name="connsiteX3" fmla="*/ 215392 w 215392"/>
              <a:gd name="connsiteY3" fmla="*/ 125984 h 251968"/>
              <a:gd name="connsiteX4" fmla="*/ 107696 w 215392"/>
              <a:gd name="connsiteY4" fmla="*/ 251968 h 251968"/>
              <a:gd name="connsiteX5" fmla="*/ 107696 w 215392"/>
              <a:gd name="connsiteY5" fmla="*/ 201574 h 251968"/>
              <a:gd name="connsiteX6" fmla="*/ 0 w 215392"/>
              <a:gd name="connsiteY6" fmla="*/ 201574 h 251968"/>
              <a:gd name="connsiteX7" fmla="*/ 0 w 215392"/>
              <a:gd name="connsiteY7" fmla="*/ 50394 h 251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392" h="251968">
                <a:moveTo>
                  <a:pt x="0" y="50394"/>
                </a:moveTo>
                <a:lnTo>
                  <a:pt x="107696" y="50394"/>
                </a:lnTo>
                <a:lnTo>
                  <a:pt x="107696" y="0"/>
                </a:lnTo>
                <a:lnTo>
                  <a:pt x="215392" y="125984"/>
                </a:lnTo>
                <a:lnTo>
                  <a:pt x="107696" y="251968"/>
                </a:lnTo>
                <a:lnTo>
                  <a:pt x="107696" y="201574"/>
                </a:lnTo>
                <a:lnTo>
                  <a:pt x="0" y="201574"/>
                </a:lnTo>
                <a:lnTo>
                  <a:pt x="0" y="50394"/>
                </a:lnTo>
                <a:close/>
              </a:path>
            </a:pathLst>
          </a:custGeom>
          <a:solidFill>
            <a:schemeClr val="accent3">
              <a:lumMod val="40000"/>
              <a:lumOff val="60000"/>
            </a:schemeClr>
          </a:solidFill>
        </p:spPr>
        <p:style>
          <a:lnRef idx="0">
            <a:schemeClr val="lt1">
              <a:hueOff val="0"/>
              <a:satOff val="0"/>
              <a:lumOff val="0"/>
              <a:alphaOff val="0"/>
            </a:schemeClr>
          </a:lnRef>
          <a:fillRef idx="1">
            <a:schemeClr val="accent5">
              <a:hueOff val="-5421848"/>
              <a:satOff val="0"/>
              <a:lumOff val="9412"/>
              <a:alphaOff val="0"/>
            </a:schemeClr>
          </a:fillRef>
          <a:effectRef idx="0">
            <a:schemeClr val="accent5">
              <a:hueOff val="-5421848"/>
              <a:satOff val="0"/>
              <a:lumOff val="9412"/>
              <a:alphaOff val="0"/>
            </a:schemeClr>
          </a:effectRef>
          <a:fontRef idx="minor">
            <a:schemeClr val="lt1"/>
          </a:fontRef>
        </p:style>
        <p:txBody>
          <a:bodyPr spcFirstLastPara="0" vert="horz" wrap="square" lIns="0" tIns="50394" rIns="64618" bIns="50394" numCol="1" spcCol="1270" anchor="ctr" anchorCtr="0">
            <a:noAutofit/>
          </a:bodyPr>
          <a:lstStyle/>
          <a:p>
            <a:pPr marL="0" lvl="0" indent="0" algn="ctr" defTabSz="400050">
              <a:lnSpc>
                <a:spcPct val="90000"/>
              </a:lnSpc>
              <a:spcBef>
                <a:spcPct val="0"/>
              </a:spcBef>
              <a:spcAft>
                <a:spcPct val="35000"/>
              </a:spcAft>
              <a:buNone/>
            </a:pPr>
            <a:endParaRPr lang="en-US" sz="1200" b="1" kern="1200"/>
          </a:p>
        </p:txBody>
      </p:sp>
      <p:sp>
        <p:nvSpPr>
          <p:cNvPr id="33" name="Freeform: Shape 32">
            <a:extLst>
              <a:ext uri="{FF2B5EF4-FFF2-40B4-BE49-F238E27FC236}">
                <a16:creationId xmlns:a16="http://schemas.microsoft.com/office/drawing/2014/main" id="{5E7D5E2A-762C-41DC-9915-40718D551CB1}"/>
              </a:ext>
            </a:extLst>
          </p:cNvPr>
          <p:cNvSpPr/>
          <p:nvPr/>
        </p:nvSpPr>
        <p:spPr>
          <a:xfrm>
            <a:off x="8269719" y="2286000"/>
            <a:ext cx="1433415" cy="1410477"/>
          </a:xfrm>
          <a:custGeom>
            <a:avLst/>
            <a:gdLst>
              <a:gd name="connsiteX0" fmla="*/ 0 w 1016000"/>
              <a:gd name="connsiteY0" fmla="*/ 60960 h 609600"/>
              <a:gd name="connsiteX1" fmla="*/ 60960 w 1016000"/>
              <a:gd name="connsiteY1" fmla="*/ 0 h 609600"/>
              <a:gd name="connsiteX2" fmla="*/ 955040 w 1016000"/>
              <a:gd name="connsiteY2" fmla="*/ 0 h 609600"/>
              <a:gd name="connsiteX3" fmla="*/ 1016000 w 1016000"/>
              <a:gd name="connsiteY3" fmla="*/ 60960 h 609600"/>
              <a:gd name="connsiteX4" fmla="*/ 1016000 w 1016000"/>
              <a:gd name="connsiteY4" fmla="*/ 548640 h 609600"/>
              <a:gd name="connsiteX5" fmla="*/ 955040 w 1016000"/>
              <a:gd name="connsiteY5" fmla="*/ 609600 h 609600"/>
              <a:gd name="connsiteX6" fmla="*/ 60960 w 1016000"/>
              <a:gd name="connsiteY6" fmla="*/ 609600 h 609600"/>
              <a:gd name="connsiteX7" fmla="*/ 0 w 1016000"/>
              <a:gd name="connsiteY7" fmla="*/ 548640 h 609600"/>
              <a:gd name="connsiteX8" fmla="*/ 0 w 1016000"/>
              <a:gd name="connsiteY8" fmla="*/ 6096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6000" h="609600">
                <a:moveTo>
                  <a:pt x="0" y="60960"/>
                </a:moveTo>
                <a:cubicBezTo>
                  <a:pt x="0" y="27293"/>
                  <a:pt x="27293" y="0"/>
                  <a:pt x="60960" y="0"/>
                </a:cubicBezTo>
                <a:lnTo>
                  <a:pt x="955040" y="0"/>
                </a:lnTo>
                <a:cubicBezTo>
                  <a:pt x="988707" y="0"/>
                  <a:pt x="1016000" y="27293"/>
                  <a:pt x="1016000" y="60960"/>
                </a:cubicBezTo>
                <a:lnTo>
                  <a:pt x="1016000" y="548640"/>
                </a:lnTo>
                <a:cubicBezTo>
                  <a:pt x="1016000" y="582307"/>
                  <a:pt x="988707" y="609600"/>
                  <a:pt x="955040" y="609600"/>
                </a:cubicBezTo>
                <a:lnTo>
                  <a:pt x="60960" y="609600"/>
                </a:lnTo>
                <a:cubicBezTo>
                  <a:pt x="27293" y="609600"/>
                  <a:pt x="0" y="582307"/>
                  <a:pt x="0" y="548640"/>
                </a:cubicBezTo>
                <a:lnTo>
                  <a:pt x="0" y="60960"/>
                </a:lnTo>
                <a:close/>
              </a:path>
            </a:pathLst>
          </a:custGeom>
          <a:solidFill>
            <a:schemeClr val="accent3">
              <a:lumMod val="40000"/>
              <a:lumOff val="60000"/>
            </a:schemeClr>
          </a:solidFill>
        </p:spPr>
        <p:style>
          <a:lnRef idx="2">
            <a:schemeClr val="lt1">
              <a:hueOff val="0"/>
              <a:satOff val="0"/>
              <a:lumOff val="0"/>
              <a:alphaOff val="0"/>
            </a:schemeClr>
          </a:lnRef>
          <a:fillRef idx="1">
            <a:schemeClr val="accent5">
              <a:hueOff val="-5783305"/>
              <a:satOff val="0"/>
              <a:lumOff val="10039"/>
              <a:alphaOff val="0"/>
            </a:schemeClr>
          </a:fillRef>
          <a:effectRef idx="0">
            <a:schemeClr val="accent5">
              <a:hueOff val="-5783305"/>
              <a:satOff val="0"/>
              <a:lumOff val="10039"/>
              <a:alphaOff val="0"/>
            </a:schemeClr>
          </a:effectRef>
          <a:fontRef idx="minor">
            <a:schemeClr val="lt1"/>
          </a:fontRef>
        </p:style>
        <p:txBody>
          <a:bodyPr spcFirstLastPara="0" vert="horz" wrap="square" lIns="59765" tIns="59765" rIns="59765" bIns="59765" numCol="1" spcCol="1270" anchor="ctr" anchorCtr="0">
            <a:noAutofit/>
          </a:bodyPr>
          <a:lstStyle/>
          <a:p>
            <a:pPr marL="0" lvl="0" indent="0" algn="ctr" defTabSz="488950">
              <a:lnSpc>
                <a:spcPct val="90000"/>
              </a:lnSpc>
              <a:spcBef>
                <a:spcPct val="0"/>
              </a:spcBef>
              <a:spcAft>
                <a:spcPct val="35000"/>
              </a:spcAft>
              <a:buNone/>
            </a:pPr>
            <a:r>
              <a:rPr lang="en-US" b="1" kern="1200" dirty="0"/>
              <a:t>Summarize Call</a:t>
            </a:r>
          </a:p>
        </p:txBody>
      </p:sp>
      <p:sp>
        <p:nvSpPr>
          <p:cNvPr id="34" name="Freeform: Shape 33">
            <a:extLst>
              <a:ext uri="{FF2B5EF4-FFF2-40B4-BE49-F238E27FC236}">
                <a16:creationId xmlns:a16="http://schemas.microsoft.com/office/drawing/2014/main" id="{BA63F498-262C-4913-982A-F0F33984C21A}"/>
              </a:ext>
            </a:extLst>
          </p:cNvPr>
          <p:cNvSpPr/>
          <p:nvPr/>
        </p:nvSpPr>
        <p:spPr>
          <a:xfrm>
            <a:off x="9846477" y="2699740"/>
            <a:ext cx="303884" cy="582997"/>
          </a:xfrm>
          <a:custGeom>
            <a:avLst/>
            <a:gdLst>
              <a:gd name="connsiteX0" fmla="*/ 0 w 215392"/>
              <a:gd name="connsiteY0" fmla="*/ 50394 h 251968"/>
              <a:gd name="connsiteX1" fmla="*/ 107696 w 215392"/>
              <a:gd name="connsiteY1" fmla="*/ 50394 h 251968"/>
              <a:gd name="connsiteX2" fmla="*/ 107696 w 215392"/>
              <a:gd name="connsiteY2" fmla="*/ 0 h 251968"/>
              <a:gd name="connsiteX3" fmla="*/ 215392 w 215392"/>
              <a:gd name="connsiteY3" fmla="*/ 125984 h 251968"/>
              <a:gd name="connsiteX4" fmla="*/ 107696 w 215392"/>
              <a:gd name="connsiteY4" fmla="*/ 251968 h 251968"/>
              <a:gd name="connsiteX5" fmla="*/ 107696 w 215392"/>
              <a:gd name="connsiteY5" fmla="*/ 201574 h 251968"/>
              <a:gd name="connsiteX6" fmla="*/ 0 w 215392"/>
              <a:gd name="connsiteY6" fmla="*/ 201574 h 251968"/>
              <a:gd name="connsiteX7" fmla="*/ 0 w 215392"/>
              <a:gd name="connsiteY7" fmla="*/ 50394 h 251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392" h="251968">
                <a:moveTo>
                  <a:pt x="0" y="50394"/>
                </a:moveTo>
                <a:lnTo>
                  <a:pt x="107696" y="50394"/>
                </a:lnTo>
                <a:lnTo>
                  <a:pt x="107696" y="0"/>
                </a:lnTo>
                <a:lnTo>
                  <a:pt x="215392" y="125984"/>
                </a:lnTo>
                <a:lnTo>
                  <a:pt x="107696" y="251968"/>
                </a:lnTo>
                <a:lnTo>
                  <a:pt x="107696" y="201574"/>
                </a:lnTo>
                <a:lnTo>
                  <a:pt x="0" y="201574"/>
                </a:lnTo>
                <a:lnTo>
                  <a:pt x="0" y="50394"/>
                </a:lnTo>
                <a:close/>
              </a:path>
            </a:pathLst>
          </a:custGeom>
          <a:solidFill>
            <a:schemeClr val="accent3">
              <a:lumMod val="20000"/>
              <a:lumOff val="80000"/>
            </a:schemeClr>
          </a:solidFill>
        </p:spPr>
        <p:style>
          <a:lnRef idx="0">
            <a:schemeClr val="lt1">
              <a:hueOff val="0"/>
              <a:satOff val="0"/>
              <a:lumOff val="0"/>
              <a:alphaOff val="0"/>
            </a:schemeClr>
          </a:lnRef>
          <a:fillRef idx="1">
            <a:schemeClr val="accent5">
              <a:hueOff val="-7229131"/>
              <a:satOff val="0"/>
              <a:lumOff val="12549"/>
              <a:alphaOff val="0"/>
            </a:schemeClr>
          </a:fillRef>
          <a:effectRef idx="0">
            <a:schemeClr val="accent5">
              <a:hueOff val="-7229131"/>
              <a:satOff val="0"/>
              <a:lumOff val="12549"/>
              <a:alphaOff val="0"/>
            </a:schemeClr>
          </a:effectRef>
          <a:fontRef idx="minor">
            <a:schemeClr val="lt1"/>
          </a:fontRef>
        </p:style>
        <p:txBody>
          <a:bodyPr spcFirstLastPara="0" vert="horz" wrap="square" lIns="0" tIns="50394" rIns="64618" bIns="50394" numCol="1" spcCol="1270" anchor="ctr" anchorCtr="0">
            <a:noAutofit/>
          </a:bodyPr>
          <a:lstStyle/>
          <a:p>
            <a:pPr marL="0" lvl="0" indent="0" algn="ctr" defTabSz="400050">
              <a:lnSpc>
                <a:spcPct val="90000"/>
              </a:lnSpc>
              <a:spcBef>
                <a:spcPct val="0"/>
              </a:spcBef>
              <a:spcAft>
                <a:spcPct val="35000"/>
              </a:spcAft>
              <a:buNone/>
            </a:pPr>
            <a:endParaRPr lang="en-US" sz="1200" b="1" kern="1200"/>
          </a:p>
        </p:txBody>
      </p:sp>
      <p:sp>
        <p:nvSpPr>
          <p:cNvPr id="35" name="Freeform: Shape 34">
            <a:extLst>
              <a:ext uri="{FF2B5EF4-FFF2-40B4-BE49-F238E27FC236}">
                <a16:creationId xmlns:a16="http://schemas.microsoft.com/office/drawing/2014/main" id="{6E1F4908-E884-4E5F-BACE-42040EE0E068}"/>
              </a:ext>
            </a:extLst>
          </p:cNvPr>
          <p:cNvSpPr/>
          <p:nvPr/>
        </p:nvSpPr>
        <p:spPr>
          <a:xfrm>
            <a:off x="10276502" y="2286000"/>
            <a:ext cx="1433415" cy="1410477"/>
          </a:xfrm>
          <a:custGeom>
            <a:avLst/>
            <a:gdLst>
              <a:gd name="connsiteX0" fmla="*/ 0 w 1016000"/>
              <a:gd name="connsiteY0" fmla="*/ 60960 h 609600"/>
              <a:gd name="connsiteX1" fmla="*/ 60960 w 1016000"/>
              <a:gd name="connsiteY1" fmla="*/ 0 h 609600"/>
              <a:gd name="connsiteX2" fmla="*/ 955040 w 1016000"/>
              <a:gd name="connsiteY2" fmla="*/ 0 h 609600"/>
              <a:gd name="connsiteX3" fmla="*/ 1016000 w 1016000"/>
              <a:gd name="connsiteY3" fmla="*/ 60960 h 609600"/>
              <a:gd name="connsiteX4" fmla="*/ 1016000 w 1016000"/>
              <a:gd name="connsiteY4" fmla="*/ 548640 h 609600"/>
              <a:gd name="connsiteX5" fmla="*/ 955040 w 1016000"/>
              <a:gd name="connsiteY5" fmla="*/ 609600 h 609600"/>
              <a:gd name="connsiteX6" fmla="*/ 60960 w 1016000"/>
              <a:gd name="connsiteY6" fmla="*/ 609600 h 609600"/>
              <a:gd name="connsiteX7" fmla="*/ 0 w 1016000"/>
              <a:gd name="connsiteY7" fmla="*/ 548640 h 609600"/>
              <a:gd name="connsiteX8" fmla="*/ 0 w 1016000"/>
              <a:gd name="connsiteY8" fmla="*/ 6096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6000" h="609600">
                <a:moveTo>
                  <a:pt x="0" y="60960"/>
                </a:moveTo>
                <a:cubicBezTo>
                  <a:pt x="0" y="27293"/>
                  <a:pt x="27293" y="0"/>
                  <a:pt x="60960" y="0"/>
                </a:cubicBezTo>
                <a:lnTo>
                  <a:pt x="955040" y="0"/>
                </a:lnTo>
                <a:cubicBezTo>
                  <a:pt x="988707" y="0"/>
                  <a:pt x="1016000" y="27293"/>
                  <a:pt x="1016000" y="60960"/>
                </a:cubicBezTo>
                <a:lnTo>
                  <a:pt x="1016000" y="548640"/>
                </a:lnTo>
                <a:cubicBezTo>
                  <a:pt x="1016000" y="582307"/>
                  <a:pt x="988707" y="609600"/>
                  <a:pt x="955040" y="609600"/>
                </a:cubicBezTo>
                <a:lnTo>
                  <a:pt x="60960" y="609600"/>
                </a:lnTo>
                <a:cubicBezTo>
                  <a:pt x="27293" y="609600"/>
                  <a:pt x="0" y="582307"/>
                  <a:pt x="0" y="548640"/>
                </a:cubicBezTo>
                <a:lnTo>
                  <a:pt x="0" y="60960"/>
                </a:lnTo>
                <a:close/>
              </a:path>
            </a:pathLst>
          </a:custGeom>
          <a:solidFill>
            <a:schemeClr val="accent3">
              <a:lumMod val="20000"/>
              <a:lumOff val="80000"/>
            </a:schemeClr>
          </a:solidFill>
        </p:spPr>
        <p:style>
          <a:lnRef idx="2">
            <a:schemeClr val="lt1">
              <a:hueOff val="0"/>
              <a:satOff val="0"/>
              <a:lumOff val="0"/>
              <a:alphaOff val="0"/>
            </a:schemeClr>
          </a:lnRef>
          <a:fillRef idx="1">
            <a:schemeClr val="accent5">
              <a:hueOff val="-7229131"/>
              <a:satOff val="0"/>
              <a:lumOff val="12549"/>
              <a:alphaOff val="0"/>
            </a:schemeClr>
          </a:fillRef>
          <a:effectRef idx="0">
            <a:schemeClr val="accent5">
              <a:hueOff val="-7229131"/>
              <a:satOff val="0"/>
              <a:lumOff val="12549"/>
              <a:alphaOff val="0"/>
            </a:schemeClr>
          </a:effectRef>
          <a:fontRef idx="minor">
            <a:schemeClr val="lt1"/>
          </a:fontRef>
        </p:style>
        <p:txBody>
          <a:bodyPr spcFirstLastPara="0" vert="horz" wrap="square" lIns="59765" tIns="59765" rIns="59765" bIns="59765" numCol="1" spcCol="1270" anchor="ctr" anchorCtr="0">
            <a:noAutofit/>
          </a:bodyPr>
          <a:lstStyle/>
          <a:p>
            <a:pPr marL="0" lvl="0" indent="0" algn="ctr" defTabSz="488950">
              <a:lnSpc>
                <a:spcPct val="90000"/>
              </a:lnSpc>
              <a:spcBef>
                <a:spcPct val="0"/>
              </a:spcBef>
              <a:spcAft>
                <a:spcPct val="35000"/>
              </a:spcAft>
              <a:buNone/>
            </a:pPr>
            <a:r>
              <a:rPr lang="en-US" b="1" kern="1200"/>
              <a:t>Determine Follow up</a:t>
            </a:r>
          </a:p>
        </p:txBody>
      </p:sp>
    </p:spTree>
    <p:extLst>
      <p:ext uri="{BB962C8B-B14F-4D97-AF65-F5344CB8AC3E}">
        <p14:creationId xmlns:p14="http://schemas.microsoft.com/office/powerpoint/2010/main" val="153045160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1000"/>
                                        <p:tgtEl>
                                          <p:spTgt spid="2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10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left)">
                                      <p:cBhvr>
                                        <p:cTn id="20" dur="1000"/>
                                        <p:tgtEl>
                                          <p:spTgt spid="28"/>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left)">
                                      <p:cBhvr>
                                        <p:cTn id="23" dur="10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left)">
                                      <p:cBhvr>
                                        <p:cTn id="28" dur="1000"/>
                                        <p:tgtEl>
                                          <p:spTgt spid="30"/>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1000"/>
                                        <p:tgtEl>
                                          <p:spTgt spid="3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left)">
                                      <p:cBhvr>
                                        <p:cTn id="36" dur="1000"/>
                                        <p:tgtEl>
                                          <p:spTgt spid="32"/>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10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wipe(left)">
                                      <p:cBhvr>
                                        <p:cTn id="44" dur="1000"/>
                                        <p:tgtEl>
                                          <p:spTgt spid="34"/>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wipe(left)">
                                      <p:cBhvr>
                                        <p:cTn id="47"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5">
            <a:extLst>
              <a:ext uri="{FF2B5EF4-FFF2-40B4-BE49-F238E27FC236}">
                <a16:creationId xmlns:a16="http://schemas.microsoft.com/office/drawing/2014/main" id="{E2DE25A5-736F-49E1-8422-C18C22C8992D}"/>
              </a:ext>
            </a:extLst>
          </p:cNvPr>
          <p:cNvSpPr txBox="1">
            <a:spLocks/>
          </p:cNvSpPr>
          <p:nvPr/>
        </p:nvSpPr>
        <p:spPr>
          <a:xfrm>
            <a:off x="4156337" y="1094099"/>
            <a:ext cx="4035491" cy="605771"/>
          </a:xfrm>
          <a:prstGeom prst="rect">
            <a:avLst/>
          </a:prstGeom>
          <a:solidFill>
            <a:schemeClr val="bg1"/>
          </a:solidFill>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Clr>
                <a:schemeClr val="accent2"/>
              </a:buClr>
              <a:buFontTx/>
              <a:buBlip>
                <a:blip r:embed="rId2"/>
              </a:buBlip>
              <a:defRPr sz="2400" kern="1200">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685800" indent="-228600" algn="l" defTabSz="914400" rtl="0" eaLnBrk="1" latinLnBrk="0" hangingPunct="1">
              <a:lnSpc>
                <a:spcPct val="90000"/>
              </a:lnSpc>
              <a:spcBef>
                <a:spcPts val="500"/>
              </a:spcBef>
              <a:buClr>
                <a:schemeClr val="accent2"/>
              </a:buClr>
              <a:buFontTx/>
              <a:buBlip>
                <a:blip r:embed="rId2"/>
              </a:buBlip>
              <a:defRPr sz="2000" kern="1200">
                <a:solidFill>
                  <a:schemeClr val="accent2"/>
                </a:solidFill>
                <a:latin typeface="Open Sans bold" panose="020B0806030504020204" pitchFamily="34" charset="0"/>
                <a:ea typeface="Open Sans bold" panose="020B0806030504020204" pitchFamily="34" charset="0"/>
                <a:cs typeface="Open Sans bold" panose="020B0806030504020204" pitchFamily="34" charset="0"/>
              </a:defRPr>
            </a:lvl2pPr>
            <a:lvl3pPr marL="1143000" indent="-228600" algn="l" defTabSz="914400" rtl="0" eaLnBrk="1" latinLnBrk="0" hangingPunct="1">
              <a:lnSpc>
                <a:spcPct val="90000"/>
              </a:lnSpc>
              <a:spcBef>
                <a:spcPts val="500"/>
              </a:spcBef>
              <a:buClr>
                <a:schemeClr val="accent2"/>
              </a:buClr>
              <a:buFontTx/>
              <a:buBlip>
                <a:blip r:embed="rId2"/>
              </a:buBlip>
              <a:defRPr sz="2000" kern="12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3pPr>
            <a:lvl4pPr marL="1600200" indent="-228600" algn="l" defTabSz="914400" rtl="0" eaLnBrk="1" latinLnBrk="0" hangingPunct="1">
              <a:lnSpc>
                <a:spcPct val="90000"/>
              </a:lnSpc>
              <a:spcBef>
                <a:spcPts val="500"/>
              </a:spcBef>
              <a:buClr>
                <a:schemeClr val="accent2"/>
              </a:buClr>
              <a:buFontTx/>
              <a:buBlip>
                <a:blip r:embed="rId2"/>
              </a:buBlip>
              <a:defRPr sz="16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Tx/>
              <a:buBlip>
                <a:blip r:embed="rId2"/>
              </a:buBlip>
              <a:defRPr sz="1600" kern="120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en-US" sz="3500" dirty="0"/>
              <a:t>The Conversation</a:t>
            </a:r>
            <a:endParaRPr lang="en-US" sz="1700" dirty="0">
              <a:solidFill>
                <a:schemeClr val="tx1"/>
              </a:solidFill>
              <a:latin typeface="+mn-lt"/>
            </a:endParaRPr>
          </a:p>
        </p:txBody>
      </p:sp>
      <p:sp>
        <p:nvSpPr>
          <p:cNvPr id="5" name="TextBox 4">
            <a:extLst>
              <a:ext uri="{FF2B5EF4-FFF2-40B4-BE49-F238E27FC236}">
                <a16:creationId xmlns:a16="http://schemas.microsoft.com/office/drawing/2014/main" id="{5750D36F-E32F-4042-BD46-494F92AAC999}"/>
              </a:ext>
            </a:extLst>
          </p:cNvPr>
          <p:cNvSpPr txBox="1"/>
          <p:nvPr/>
        </p:nvSpPr>
        <p:spPr>
          <a:xfrm>
            <a:off x="320349" y="222701"/>
            <a:ext cx="1293845" cy="1015663"/>
          </a:xfrm>
          <a:prstGeom prst="rect">
            <a:avLst/>
          </a:prstGeom>
          <a:noFill/>
        </p:spPr>
        <p:txBody>
          <a:bodyPr wrap="square" rtlCol="0">
            <a:spAutoFit/>
          </a:bodyPr>
          <a:lstStyle/>
          <a:p>
            <a:r>
              <a:rPr lang="en-US" sz="6000" dirty="0">
                <a:solidFill>
                  <a:schemeClr val="tx2"/>
                </a:solidFill>
                <a:latin typeface="+mj-lt"/>
              </a:rPr>
              <a:t>02</a:t>
            </a:r>
          </a:p>
        </p:txBody>
      </p:sp>
      <p:sp>
        <p:nvSpPr>
          <p:cNvPr id="18" name="TextBox 17">
            <a:extLst>
              <a:ext uri="{FF2B5EF4-FFF2-40B4-BE49-F238E27FC236}">
                <a16:creationId xmlns:a16="http://schemas.microsoft.com/office/drawing/2014/main" id="{453B71E3-12F5-4EAC-8C05-DAE6B9AA5E02}"/>
              </a:ext>
            </a:extLst>
          </p:cNvPr>
          <p:cNvSpPr txBox="1"/>
          <p:nvPr/>
        </p:nvSpPr>
        <p:spPr>
          <a:xfrm>
            <a:off x="2178836" y="2561463"/>
            <a:ext cx="2358312" cy="1200329"/>
          </a:xfrm>
          <a:prstGeom prst="rect">
            <a:avLst/>
          </a:prstGeom>
          <a:noFill/>
        </p:spPr>
        <p:txBody>
          <a:bodyPr wrap="square">
            <a:spAutoFit/>
          </a:bodyPr>
          <a:lstStyle/>
          <a:p>
            <a:pPr marL="285750" indent="-285750" algn="l">
              <a:buFont typeface="Arial" panose="020B0604020202020204" pitchFamily="34" charset="0"/>
              <a:buChar char="•"/>
            </a:pPr>
            <a:r>
              <a:rPr lang="en-US" b="0" i="0" dirty="0">
                <a:solidFill>
                  <a:schemeClr val="accent3">
                    <a:lumMod val="60000"/>
                    <a:lumOff val="40000"/>
                  </a:schemeClr>
                </a:solidFill>
                <a:effectLst/>
              </a:rPr>
              <a:t>Review where the call started.</a:t>
            </a:r>
          </a:p>
          <a:p>
            <a:pPr marL="285750" indent="-285750" algn="l">
              <a:buFont typeface="Arial" panose="020B0604020202020204" pitchFamily="34" charset="0"/>
              <a:buChar char="•"/>
            </a:pPr>
            <a:r>
              <a:rPr lang="en-US" dirty="0">
                <a:solidFill>
                  <a:schemeClr val="accent3">
                    <a:lumMod val="60000"/>
                    <a:lumOff val="40000"/>
                  </a:schemeClr>
                </a:solidFill>
              </a:rPr>
              <a:t>Report on progress</a:t>
            </a:r>
          </a:p>
          <a:p>
            <a:pPr marL="285750" indent="-285750" algn="l">
              <a:buFont typeface="Arial" panose="020B0604020202020204" pitchFamily="34" charset="0"/>
              <a:buChar char="•"/>
            </a:pPr>
            <a:r>
              <a:rPr lang="en-US" b="0" i="0" dirty="0">
                <a:solidFill>
                  <a:schemeClr val="accent3">
                    <a:lumMod val="60000"/>
                    <a:lumOff val="40000"/>
                  </a:schemeClr>
                </a:solidFill>
                <a:effectLst/>
              </a:rPr>
              <a:t>Identify self-care</a:t>
            </a:r>
          </a:p>
        </p:txBody>
      </p:sp>
      <p:sp>
        <p:nvSpPr>
          <p:cNvPr id="10" name="Freeform: Shape 9">
            <a:extLst>
              <a:ext uri="{FF2B5EF4-FFF2-40B4-BE49-F238E27FC236}">
                <a16:creationId xmlns:a16="http://schemas.microsoft.com/office/drawing/2014/main" id="{EA226FC1-40BE-4979-A4D7-69C7B515FF38}"/>
              </a:ext>
            </a:extLst>
          </p:cNvPr>
          <p:cNvSpPr/>
          <p:nvPr/>
        </p:nvSpPr>
        <p:spPr>
          <a:xfrm>
            <a:off x="556413" y="2286000"/>
            <a:ext cx="1433415" cy="1410477"/>
          </a:xfrm>
          <a:custGeom>
            <a:avLst/>
            <a:gdLst>
              <a:gd name="connsiteX0" fmla="*/ 0 w 1016000"/>
              <a:gd name="connsiteY0" fmla="*/ 60960 h 609600"/>
              <a:gd name="connsiteX1" fmla="*/ 60960 w 1016000"/>
              <a:gd name="connsiteY1" fmla="*/ 0 h 609600"/>
              <a:gd name="connsiteX2" fmla="*/ 955040 w 1016000"/>
              <a:gd name="connsiteY2" fmla="*/ 0 h 609600"/>
              <a:gd name="connsiteX3" fmla="*/ 1016000 w 1016000"/>
              <a:gd name="connsiteY3" fmla="*/ 60960 h 609600"/>
              <a:gd name="connsiteX4" fmla="*/ 1016000 w 1016000"/>
              <a:gd name="connsiteY4" fmla="*/ 548640 h 609600"/>
              <a:gd name="connsiteX5" fmla="*/ 955040 w 1016000"/>
              <a:gd name="connsiteY5" fmla="*/ 609600 h 609600"/>
              <a:gd name="connsiteX6" fmla="*/ 60960 w 1016000"/>
              <a:gd name="connsiteY6" fmla="*/ 609600 h 609600"/>
              <a:gd name="connsiteX7" fmla="*/ 0 w 1016000"/>
              <a:gd name="connsiteY7" fmla="*/ 548640 h 609600"/>
              <a:gd name="connsiteX8" fmla="*/ 0 w 1016000"/>
              <a:gd name="connsiteY8" fmla="*/ 6096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6000" h="609600">
                <a:moveTo>
                  <a:pt x="0" y="60960"/>
                </a:moveTo>
                <a:cubicBezTo>
                  <a:pt x="0" y="27293"/>
                  <a:pt x="27293" y="0"/>
                  <a:pt x="60960" y="0"/>
                </a:cubicBezTo>
                <a:lnTo>
                  <a:pt x="955040" y="0"/>
                </a:lnTo>
                <a:cubicBezTo>
                  <a:pt x="988707" y="0"/>
                  <a:pt x="1016000" y="27293"/>
                  <a:pt x="1016000" y="60960"/>
                </a:cubicBezTo>
                <a:lnTo>
                  <a:pt x="1016000" y="548640"/>
                </a:lnTo>
                <a:cubicBezTo>
                  <a:pt x="1016000" y="582307"/>
                  <a:pt x="988707" y="609600"/>
                  <a:pt x="955040" y="609600"/>
                </a:cubicBezTo>
                <a:lnTo>
                  <a:pt x="60960" y="609600"/>
                </a:lnTo>
                <a:cubicBezTo>
                  <a:pt x="27293" y="609600"/>
                  <a:pt x="0" y="582307"/>
                  <a:pt x="0" y="548640"/>
                </a:cubicBezTo>
                <a:lnTo>
                  <a:pt x="0" y="60960"/>
                </a:lnTo>
                <a:close/>
              </a:path>
            </a:pathLst>
          </a:custGeom>
          <a:solidFill>
            <a:schemeClr val="accent2">
              <a:lumMod val="20000"/>
              <a:lumOff val="80000"/>
            </a:schemeClr>
          </a:solidFill>
        </p:spPr>
        <p:style>
          <a:lnRef idx="2">
            <a:schemeClr val="lt1">
              <a:hueOff val="0"/>
              <a:satOff val="0"/>
              <a:lumOff val="0"/>
              <a:alphaOff val="0"/>
            </a:schemeClr>
          </a:lnRef>
          <a:fillRef idx="1">
            <a:schemeClr val="accent5">
              <a:hueOff val="-5783305"/>
              <a:satOff val="0"/>
              <a:lumOff val="10039"/>
              <a:alphaOff val="0"/>
            </a:schemeClr>
          </a:fillRef>
          <a:effectRef idx="0">
            <a:schemeClr val="accent5">
              <a:hueOff val="-5783305"/>
              <a:satOff val="0"/>
              <a:lumOff val="10039"/>
              <a:alphaOff val="0"/>
            </a:schemeClr>
          </a:effectRef>
          <a:fontRef idx="minor">
            <a:schemeClr val="lt1"/>
          </a:fontRef>
        </p:style>
        <p:txBody>
          <a:bodyPr spcFirstLastPara="0" vert="horz" wrap="square" lIns="59765" tIns="59765" rIns="59765" bIns="59765" numCol="1" spcCol="1270" anchor="ctr" anchorCtr="0">
            <a:noAutofit/>
          </a:bodyPr>
          <a:lstStyle/>
          <a:p>
            <a:pPr marL="0" lvl="0" indent="0" algn="ctr" defTabSz="488950">
              <a:lnSpc>
                <a:spcPct val="90000"/>
              </a:lnSpc>
              <a:spcBef>
                <a:spcPct val="0"/>
              </a:spcBef>
              <a:spcAft>
                <a:spcPct val="35000"/>
              </a:spcAft>
              <a:buNone/>
            </a:pPr>
            <a:r>
              <a:rPr lang="en-US" b="1" kern="1200" dirty="0"/>
              <a:t>Summarize Call</a:t>
            </a:r>
          </a:p>
        </p:txBody>
      </p:sp>
      <p:sp>
        <p:nvSpPr>
          <p:cNvPr id="11" name="Freeform: Shape 10">
            <a:extLst>
              <a:ext uri="{FF2B5EF4-FFF2-40B4-BE49-F238E27FC236}">
                <a16:creationId xmlns:a16="http://schemas.microsoft.com/office/drawing/2014/main" id="{AA1F92F3-A1B3-4221-B556-D8A4F0DB9919}"/>
              </a:ext>
            </a:extLst>
          </p:cNvPr>
          <p:cNvSpPr/>
          <p:nvPr/>
        </p:nvSpPr>
        <p:spPr>
          <a:xfrm>
            <a:off x="6174082" y="2351315"/>
            <a:ext cx="1433415" cy="1410477"/>
          </a:xfrm>
          <a:custGeom>
            <a:avLst/>
            <a:gdLst>
              <a:gd name="connsiteX0" fmla="*/ 0 w 1016000"/>
              <a:gd name="connsiteY0" fmla="*/ 60960 h 609600"/>
              <a:gd name="connsiteX1" fmla="*/ 60960 w 1016000"/>
              <a:gd name="connsiteY1" fmla="*/ 0 h 609600"/>
              <a:gd name="connsiteX2" fmla="*/ 955040 w 1016000"/>
              <a:gd name="connsiteY2" fmla="*/ 0 h 609600"/>
              <a:gd name="connsiteX3" fmla="*/ 1016000 w 1016000"/>
              <a:gd name="connsiteY3" fmla="*/ 60960 h 609600"/>
              <a:gd name="connsiteX4" fmla="*/ 1016000 w 1016000"/>
              <a:gd name="connsiteY4" fmla="*/ 548640 h 609600"/>
              <a:gd name="connsiteX5" fmla="*/ 955040 w 1016000"/>
              <a:gd name="connsiteY5" fmla="*/ 609600 h 609600"/>
              <a:gd name="connsiteX6" fmla="*/ 60960 w 1016000"/>
              <a:gd name="connsiteY6" fmla="*/ 609600 h 609600"/>
              <a:gd name="connsiteX7" fmla="*/ 0 w 1016000"/>
              <a:gd name="connsiteY7" fmla="*/ 548640 h 609600"/>
              <a:gd name="connsiteX8" fmla="*/ 0 w 1016000"/>
              <a:gd name="connsiteY8" fmla="*/ 6096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6000" h="609600">
                <a:moveTo>
                  <a:pt x="0" y="60960"/>
                </a:moveTo>
                <a:cubicBezTo>
                  <a:pt x="0" y="27293"/>
                  <a:pt x="27293" y="0"/>
                  <a:pt x="60960" y="0"/>
                </a:cubicBezTo>
                <a:lnTo>
                  <a:pt x="955040" y="0"/>
                </a:lnTo>
                <a:cubicBezTo>
                  <a:pt x="988707" y="0"/>
                  <a:pt x="1016000" y="27293"/>
                  <a:pt x="1016000" y="60960"/>
                </a:cubicBezTo>
                <a:lnTo>
                  <a:pt x="1016000" y="548640"/>
                </a:lnTo>
                <a:cubicBezTo>
                  <a:pt x="1016000" y="582307"/>
                  <a:pt x="988707" y="609600"/>
                  <a:pt x="955040" y="609600"/>
                </a:cubicBezTo>
                <a:lnTo>
                  <a:pt x="60960" y="609600"/>
                </a:lnTo>
                <a:cubicBezTo>
                  <a:pt x="27293" y="609600"/>
                  <a:pt x="0" y="582307"/>
                  <a:pt x="0" y="548640"/>
                </a:cubicBezTo>
                <a:lnTo>
                  <a:pt x="0" y="60960"/>
                </a:lnTo>
                <a:close/>
              </a:path>
            </a:pathLst>
          </a:custGeom>
          <a:solidFill>
            <a:schemeClr val="accent3">
              <a:lumMod val="20000"/>
              <a:lumOff val="80000"/>
            </a:schemeClr>
          </a:solidFill>
        </p:spPr>
        <p:style>
          <a:lnRef idx="2">
            <a:schemeClr val="lt1">
              <a:hueOff val="0"/>
              <a:satOff val="0"/>
              <a:lumOff val="0"/>
              <a:alphaOff val="0"/>
            </a:schemeClr>
          </a:lnRef>
          <a:fillRef idx="1">
            <a:schemeClr val="accent5">
              <a:hueOff val="-7229131"/>
              <a:satOff val="0"/>
              <a:lumOff val="12549"/>
              <a:alphaOff val="0"/>
            </a:schemeClr>
          </a:fillRef>
          <a:effectRef idx="0">
            <a:schemeClr val="accent5">
              <a:hueOff val="-7229131"/>
              <a:satOff val="0"/>
              <a:lumOff val="12549"/>
              <a:alphaOff val="0"/>
            </a:schemeClr>
          </a:effectRef>
          <a:fontRef idx="minor">
            <a:schemeClr val="lt1"/>
          </a:fontRef>
        </p:style>
        <p:txBody>
          <a:bodyPr spcFirstLastPara="0" vert="horz" wrap="square" lIns="59765" tIns="59765" rIns="59765" bIns="59765" numCol="1" spcCol="1270" anchor="ctr" anchorCtr="0">
            <a:noAutofit/>
          </a:bodyPr>
          <a:lstStyle/>
          <a:p>
            <a:pPr marL="0" lvl="0" indent="0" algn="ctr" defTabSz="488950">
              <a:lnSpc>
                <a:spcPct val="90000"/>
              </a:lnSpc>
              <a:spcBef>
                <a:spcPct val="0"/>
              </a:spcBef>
              <a:spcAft>
                <a:spcPct val="35000"/>
              </a:spcAft>
              <a:buNone/>
            </a:pPr>
            <a:r>
              <a:rPr lang="en-US" b="1" kern="1200"/>
              <a:t>Determine Follow up</a:t>
            </a:r>
          </a:p>
        </p:txBody>
      </p:sp>
      <p:sp>
        <p:nvSpPr>
          <p:cNvPr id="13" name="TextBox 12">
            <a:extLst>
              <a:ext uri="{FF2B5EF4-FFF2-40B4-BE49-F238E27FC236}">
                <a16:creationId xmlns:a16="http://schemas.microsoft.com/office/drawing/2014/main" id="{5B0D68FF-AD22-4DFB-AF7B-415838BB86E0}"/>
              </a:ext>
            </a:extLst>
          </p:cNvPr>
          <p:cNvSpPr txBox="1"/>
          <p:nvPr/>
        </p:nvSpPr>
        <p:spPr>
          <a:xfrm>
            <a:off x="8037137" y="2699962"/>
            <a:ext cx="2709763" cy="923330"/>
          </a:xfrm>
          <a:prstGeom prst="rect">
            <a:avLst/>
          </a:prstGeom>
          <a:noFill/>
        </p:spPr>
        <p:txBody>
          <a:bodyPr wrap="square">
            <a:spAutoFit/>
          </a:bodyPr>
          <a:lstStyle/>
          <a:p>
            <a:pPr algn="l"/>
            <a:r>
              <a:rPr lang="en-US" b="0" i="0" dirty="0">
                <a:solidFill>
                  <a:schemeClr val="accent3">
                    <a:lumMod val="60000"/>
                    <a:lumOff val="40000"/>
                  </a:schemeClr>
                </a:solidFill>
                <a:effectLst/>
              </a:rPr>
              <a:t>Determine if you need follow-up with </a:t>
            </a:r>
            <a:r>
              <a:rPr lang="en-US" dirty="0">
                <a:solidFill>
                  <a:schemeClr val="accent3">
                    <a:lumMod val="60000"/>
                    <a:lumOff val="40000"/>
                  </a:schemeClr>
                </a:solidFill>
              </a:rPr>
              <a:t>caller and if it’s appropriate to do so</a:t>
            </a:r>
            <a:endParaRPr lang="en-US" b="0" i="0" dirty="0">
              <a:solidFill>
                <a:schemeClr val="accent3">
                  <a:lumMod val="60000"/>
                  <a:lumOff val="40000"/>
                </a:schemeClr>
              </a:solidFill>
              <a:effectLst/>
            </a:endParaRPr>
          </a:p>
        </p:txBody>
      </p:sp>
    </p:spTree>
    <p:extLst>
      <p:ext uri="{BB962C8B-B14F-4D97-AF65-F5344CB8AC3E}">
        <p14:creationId xmlns:p14="http://schemas.microsoft.com/office/powerpoint/2010/main" val="20821530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E92E7-D31C-E66C-D3BB-D0EFB7B165F4}"/>
              </a:ext>
            </a:extLst>
          </p:cNvPr>
          <p:cNvSpPr>
            <a:spLocks noGrp="1"/>
          </p:cNvSpPr>
          <p:nvPr>
            <p:ph type="title"/>
          </p:nvPr>
        </p:nvSpPr>
        <p:spPr/>
        <p:txBody>
          <a:bodyPr>
            <a:normAutofit fontScale="90000"/>
          </a:bodyPr>
          <a:lstStyle/>
          <a:p>
            <a:r>
              <a:rPr lang="en-US" sz="4000" dirty="0">
                <a:solidFill>
                  <a:schemeClr val="accent1">
                    <a:lumMod val="25000"/>
                    <a:lumOff val="75000"/>
                  </a:schemeClr>
                </a:solidFill>
              </a:rPr>
              <a:t>Rebecca Sauls, MSW</a:t>
            </a:r>
          </a:p>
        </p:txBody>
      </p:sp>
      <p:sp>
        <p:nvSpPr>
          <p:cNvPr id="4" name="Content Placeholder 3">
            <a:extLst>
              <a:ext uri="{FF2B5EF4-FFF2-40B4-BE49-F238E27FC236}">
                <a16:creationId xmlns:a16="http://schemas.microsoft.com/office/drawing/2014/main" id="{DCCD3281-B5D0-CBF3-7307-9F4886CC3AD0}"/>
              </a:ext>
            </a:extLst>
          </p:cNvPr>
          <p:cNvSpPr>
            <a:spLocks noGrp="1"/>
          </p:cNvSpPr>
          <p:nvPr>
            <p:ph idx="1"/>
          </p:nvPr>
        </p:nvSpPr>
        <p:spPr/>
        <p:txBody>
          <a:bodyPr>
            <a:normAutofit/>
          </a:bodyPr>
          <a:lstStyle/>
          <a:p>
            <a:pPr marL="0" indent="0" algn="ctr">
              <a:lnSpc>
                <a:spcPct val="150000"/>
              </a:lnSpc>
              <a:buNone/>
            </a:pPr>
            <a:r>
              <a:rPr lang="en-US" sz="7200" dirty="0"/>
              <a:t>Thank You!</a:t>
            </a:r>
          </a:p>
          <a:p>
            <a:pPr marL="0" indent="0" algn="ctr">
              <a:buNone/>
            </a:pPr>
            <a:r>
              <a:rPr lang="en-US" sz="7200" dirty="0"/>
              <a:t>QUESTIONS</a:t>
            </a:r>
          </a:p>
        </p:txBody>
      </p:sp>
      <p:sp>
        <p:nvSpPr>
          <p:cNvPr id="5" name="Text Placeholder 4">
            <a:extLst>
              <a:ext uri="{FF2B5EF4-FFF2-40B4-BE49-F238E27FC236}">
                <a16:creationId xmlns:a16="http://schemas.microsoft.com/office/drawing/2014/main" id="{B46072E8-8BF3-5593-0A14-DA466D4BE73B}"/>
              </a:ext>
            </a:extLst>
          </p:cNvPr>
          <p:cNvSpPr>
            <a:spLocks noGrp="1"/>
          </p:cNvSpPr>
          <p:nvPr>
            <p:ph type="body" sz="half" idx="2"/>
          </p:nvPr>
        </p:nvSpPr>
        <p:spPr/>
        <p:txBody>
          <a:bodyPr>
            <a:normAutofit/>
          </a:bodyPr>
          <a:lstStyle/>
          <a:p>
            <a:r>
              <a:rPr lang="en-US" sz="3200" dirty="0">
                <a:solidFill>
                  <a:schemeClr val="accent1">
                    <a:lumMod val="25000"/>
                    <a:lumOff val="75000"/>
                  </a:schemeClr>
                </a:solidFill>
              </a:rPr>
              <a:t>training@rebeccasauls.com</a:t>
            </a:r>
          </a:p>
        </p:txBody>
      </p:sp>
    </p:spTree>
    <p:extLst>
      <p:ext uri="{BB962C8B-B14F-4D97-AF65-F5344CB8AC3E}">
        <p14:creationId xmlns:p14="http://schemas.microsoft.com/office/powerpoint/2010/main" val="654958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378965" y="2601322"/>
            <a:ext cx="10515600" cy="3749727"/>
          </a:xfrm>
        </p:spPr>
        <p:txBody>
          <a:bodyPr>
            <a:normAutofit/>
          </a:bodyPr>
          <a:lstStyle/>
          <a:p>
            <a:pPr marL="514350" indent="-514350">
              <a:buFont typeface="+mj-lt"/>
              <a:buAutoNum type="romanUcPeriod"/>
            </a:pPr>
            <a:r>
              <a:rPr lang="en-US" sz="2800" dirty="0">
                <a:latin typeface="+mj-lt"/>
              </a:rPr>
              <a:t>UNDERSTAND </a:t>
            </a:r>
            <a:r>
              <a:rPr lang="en-US" dirty="0">
                <a:latin typeface="+mn-lt"/>
              </a:rPr>
              <a:t>	</a:t>
            </a:r>
            <a:r>
              <a:rPr lang="en-US" dirty="0">
                <a:solidFill>
                  <a:schemeClr val="tx1"/>
                </a:solidFill>
                <a:latin typeface="+mn-lt"/>
              </a:rPr>
              <a:t>Verbal De-escalation and the escalation cycle </a:t>
            </a:r>
            <a:endParaRPr lang="en-US" sz="2800" dirty="0">
              <a:latin typeface="+mj-lt"/>
            </a:endParaRPr>
          </a:p>
          <a:p>
            <a:pPr marL="571500" indent="-571500">
              <a:buFont typeface="+mj-lt"/>
              <a:buAutoNum type="romanUcPeriod"/>
            </a:pPr>
            <a:r>
              <a:rPr lang="en-US" sz="2800" dirty="0">
                <a:latin typeface="+mj-lt"/>
              </a:rPr>
              <a:t>GROUND</a:t>
            </a:r>
            <a:r>
              <a:rPr lang="en-US" sz="3000" dirty="0"/>
              <a:t>	</a:t>
            </a:r>
            <a:r>
              <a:rPr lang="en-US" dirty="0"/>
              <a:t>		</a:t>
            </a:r>
            <a:r>
              <a:rPr lang="en-US" dirty="0">
                <a:solidFill>
                  <a:schemeClr val="tx1"/>
                </a:solidFill>
              </a:rPr>
              <a:t>When is it a crisis and how to prepare as a caregiver?</a:t>
            </a:r>
            <a:r>
              <a:rPr lang="en-US" dirty="0">
                <a:solidFill>
                  <a:schemeClr val="tx1"/>
                </a:solidFill>
                <a:latin typeface="+mn-lt"/>
              </a:rPr>
              <a:t>				</a:t>
            </a:r>
            <a:endParaRPr lang="en-US" dirty="0"/>
          </a:p>
          <a:p>
            <a:pPr marL="514350" indent="-514350">
              <a:buFont typeface="+mj-lt"/>
              <a:buAutoNum type="romanUcPeriod"/>
            </a:pPr>
            <a:r>
              <a:rPr lang="en-US" sz="2800" dirty="0">
                <a:latin typeface="+mj-lt"/>
              </a:rPr>
              <a:t>DE-ESCALATE </a:t>
            </a:r>
            <a:r>
              <a:rPr lang="en-US" dirty="0"/>
              <a:t>	</a:t>
            </a:r>
            <a:r>
              <a:rPr lang="en-US" dirty="0">
                <a:solidFill>
                  <a:schemeClr val="tx1"/>
                </a:solidFill>
                <a:latin typeface="+mn-lt"/>
              </a:rPr>
              <a:t>learn verbal, physical and general strategies for de-escalation</a:t>
            </a:r>
          </a:p>
          <a:p>
            <a:pPr marL="514350" indent="-514350">
              <a:buFont typeface="+mj-lt"/>
              <a:buAutoNum type="romanUcPeriod"/>
            </a:pPr>
            <a:r>
              <a:rPr lang="en-US" sz="2800" dirty="0">
                <a:latin typeface="+mj-lt"/>
              </a:rPr>
              <a:t>PHONE DE-ESC</a:t>
            </a:r>
            <a:r>
              <a:rPr lang="en-US" dirty="0">
                <a:solidFill>
                  <a:schemeClr val="tx1"/>
                </a:solidFill>
                <a:latin typeface="+mn-lt"/>
              </a:rPr>
              <a:t>	Learn to manage escalation over the phone</a:t>
            </a:r>
            <a:endParaRPr lang="en-US" dirty="0">
              <a:solidFill>
                <a:schemeClr val="tx1"/>
              </a:solidFill>
            </a:endParaRPr>
          </a:p>
          <a:p>
            <a:pPr marL="0" indent="0">
              <a:buNone/>
            </a:pPr>
            <a:endParaRPr lang="en-US" dirty="0"/>
          </a:p>
        </p:txBody>
      </p:sp>
      <p:sp>
        <p:nvSpPr>
          <p:cNvPr id="7" name="Title 5">
            <a:extLst>
              <a:ext uri="{FF2B5EF4-FFF2-40B4-BE49-F238E27FC236}">
                <a16:creationId xmlns:a16="http://schemas.microsoft.com/office/drawing/2014/main" id="{A8E88C4B-ED04-4953-85BD-B07FF3A023CC}"/>
              </a:ext>
            </a:extLst>
          </p:cNvPr>
          <p:cNvSpPr>
            <a:spLocks noGrp="1"/>
          </p:cNvSpPr>
          <p:nvPr>
            <p:ph type="title"/>
          </p:nvPr>
        </p:nvSpPr>
        <p:spPr>
          <a:xfrm>
            <a:off x="3528690" y="435681"/>
            <a:ext cx="7583865" cy="685680"/>
          </a:xfrm>
        </p:spPr>
        <p:txBody>
          <a:bodyPr>
            <a:normAutofit/>
          </a:bodyPr>
          <a:lstStyle/>
          <a:p>
            <a:r>
              <a:rPr lang="en-US" dirty="0"/>
              <a:t>Learning Objectives</a:t>
            </a:r>
          </a:p>
        </p:txBody>
      </p:sp>
    </p:spTree>
    <p:extLst>
      <p:ext uri="{BB962C8B-B14F-4D97-AF65-F5344CB8AC3E}">
        <p14:creationId xmlns:p14="http://schemas.microsoft.com/office/powerpoint/2010/main" val="23635204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6201A-C4FD-1268-A935-D0407AB67746}"/>
              </a:ext>
            </a:extLst>
          </p:cNvPr>
          <p:cNvSpPr>
            <a:spLocks noGrp="1"/>
          </p:cNvSpPr>
          <p:nvPr>
            <p:ph type="title"/>
          </p:nvPr>
        </p:nvSpPr>
        <p:spPr/>
        <p:txBody>
          <a:bodyPr/>
          <a:lstStyle/>
          <a:p>
            <a:r>
              <a:rPr lang="en-US" dirty="0"/>
              <a:t>What is Verbal De-Escalation</a:t>
            </a:r>
          </a:p>
        </p:txBody>
      </p:sp>
      <p:sp>
        <p:nvSpPr>
          <p:cNvPr id="3" name="Content Placeholder 2">
            <a:extLst>
              <a:ext uri="{FF2B5EF4-FFF2-40B4-BE49-F238E27FC236}">
                <a16:creationId xmlns:a16="http://schemas.microsoft.com/office/drawing/2014/main" id="{9E827BB1-C6F8-B5DE-6F9B-FDB5655CFB7E}"/>
              </a:ext>
            </a:extLst>
          </p:cNvPr>
          <p:cNvSpPr>
            <a:spLocks noGrp="1"/>
          </p:cNvSpPr>
          <p:nvPr>
            <p:ph idx="1"/>
          </p:nvPr>
        </p:nvSpPr>
        <p:spPr/>
        <p:txBody>
          <a:bodyPr>
            <a:normAutofit lnSpcReduction="10000"/>
          </a:bodyPr>
          <a:lstStyle/>
          <a:p>
            <a:r>
              <a:rPr lang="en-US" sz="3200" b="0" i="0" dirty="0">
                <a:solidFill>
                  <a:srgbClr val="202122"/>
                </a:solidFill>
                <a:effectLst/>
                <a:latin typeface="Arial" panose="020B0604020202020204" pitchFamily="34" charset="0"/>
              </a:rPr>
              <a:t>A method of using verbal communication and body language to stabilize, slow or reduce the intensity of a conflict to prevent potential violence </a:t>
            </a:r>
          </a:p>
          <a:p>
            <a:endParaRPr lang="en-US" sz="3200" b="0" i="0" dirty="0">
              <a:solidFill>
                <a:srgbClr val="202122"/>
              </a:solidFill>
              <a:effectLst/>
              <a:latin typeface="Arial" panose="020B0604020202020204" pitchFamily="34" charset="0"/>
            </a:endParaRPr>
          </a:p>
          <a:p>
            <a:r>
              <a:rPr lang="en-US" sz="3200" b="0" i="0" dirty="0">
                <a:solidFill>
                  <a:srgbClr val="202122"/>
                </a:solidFill>
                <a:effectLst/>
                <a:latin typeface="Arial" panose="020B0604020202020204" pitchFamily="34" charset="0"/>
              </a:rPr>
              <a:t>communicating with an agitated </a:t>
            </a:r>
            <a:r>
              <a:rPr lang="en-US" sz="3200" dirty="0">
                <a:solidFill>
                  <a:srgbClr val="202122"/>
                </a:solidFill>
                <a:latin typeface="Arial" panose="020B0604020202020204" pitchFamily="34" charset="0"/>
              </a:rPr>
              <a:t>person with the intent to </a:t>
            </a:r>
            <a:r>
              <a:rPr lang="en-US" sz="3200" b="0" i="0" dirty="0">
                <a:solidFill>
                  <a:srgbClr val="202122"/>
                </a:solidFill>
                <a:effectLst/>
                <a:latin typeface="Arial" panose="020B0604020202020204" pitchFamily="34" charset="0"/>
              </a:rPr>
              <a:t>understand, manage and resolve their concerns</a:t>
            </a:r>
            <a:r>
              <a:rPr lang="en-US" sz="3200" dirty="0">
                <a:solidFill>
                  <a:srgbClr val="202122"/>
                </a:solidFill>
                <a:latin typeface="Arial" panose="020B0604020202020204" pitchFamily="34" charset="0"/>
              </a:rPr>
              <a:t> without use of physical force. </a:t>
            </a:r>
          </a:p>
        </p:txBody>
      </p:sp>
    </p:spTree>
    <p:extLst>
      <p:ext uri="{BB962C8B-B14F-4D97-AF65-F5344CB8AC3E}">
        <p14:creationId xmlns:p14="http://schemas.microsoft.com/office/powerpoint/2010/main" val="622561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57AAAC-F28F-C5B4-6F15-383E014A0C32}"/>
              </a:ext>
            </a:extLst>
          </p:cNvPr>
          <p:cNvSpPr>
            <a:spLocks noGrp="1"/>
          </p:cNvSpPr>
          <p:nvPr>
            <p:ph type="ctrTitle"/>
          </p:nvPr>
        </p:nvSpPr>
        <p:spPr/>
        <p:txBody>
          <a:bodyPr/>
          <a:lstStyle/>
          <a:p>
            <a:r>
              <a:rPr lang="en-US" dirty="0"/>
              <a:t>Understanding Escalation</a:t>
            </a:r>
          </a:p>
        </p:txBody>
      </p:sp>
      <p:sp>
        <p:nvSpPr>
          <p:cNvPr id="5" name="Subtitle 4">
            <a:extLst>
              <a:ext uri="{FF2B5EF4-FFF2-40B4-BE49-F238E27FC236}">
                <a16:creationId xmlns:a16="http://schemas.microsoft.com/office/drawing/2014/main" id="{A94D7391-1456-FACA-5594-4F0A029C626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14480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C9A35E5-AD3A-3B05-E7DB-319689AA0A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7028" y="684610"/>
            <a:ext cx="7597943" cy="6034213"/>
          </a:xfrm>
          <a:prstGeom prst="rect">
            <a:avLst/>
          </a:prstGeom>
        </p:spPr>
      </p:pic>
    </p:spTree>
    <p:extLst>
      <p:ext uri="{BB962C8B-B14F-4D97-AF65-F5344CB8AC3E}">
        <p14:creationId xmlns:p14="http://schemas.microsoft.com/office/powerpoint/2010/main" val="1877784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1EE98-41A1-DF5C-64A4-240F07DAC767}"/>
              </a:ext>
            </a:extLst>
          </p:cNvPr>
          <p:cNvSpPr>
            <a:spLocks noGrp="1"/>
          </p:cNvSpPr>
          <p:nvPr>
            <p:ph type="title"/>
          </p:nvPr>
        </p:nvSpPr>
        <p:spPr/>
        <p:txBody>
          <a:bodyPr>
            <a:normAutofit/>
          </a:bodyPr>
          <a:lstStyle/>
          <a:p>
            <a:r>
              <a:rPr lang="en-US" sz="3600" dirty="0"/>
              <a:t>Signs of Escalation</a:t>
            </a:r>
          </a:p>
        </p:txBody>
      </p:sp>
      <p:sp>
        <p:nvSpPr>
          <p:cNvPr id="4" name="Text Placeholder 3">
            <a:extLst>
              <a:ext uri="{FF2B5EF4-FFF2-40B4-BE49-F238E27FC236}">
                <a16:creationId xmlns:a16="http://schemas.microsoft.com/office/drawing/2014/main" id="{F69A7775-4DFE-760E-83DE-B7A907F1D9EF}"/>
              </a:ext>
            </a:extLst>
          </p:cNvPr>
          <p:cNvSpPr>
            <a:spLocks noGrp="1"/>
          </p:cNvSpPr>
          <p:nvPr>
            <p:ph type="body" idx="1"/>
          </p:nvPr>
        </p:nvSpPr>
        <p:spPr>
          <a:xfrm>
            <a:off x="714057" y="1602422"/>
            <a:ext cx="5157787" cy="823912"/>
          </a:xfrm>
        </p:spPr>
        <p:txBody>
          <a:bodyPr/>
          <a:lstStyle/>
          <a:p>
            <a:r>
              <a:rPr lang="en-US" sz="2800" dirty="0"/>
              <a:t>Verbal </a:t>
            </a:r>
          </a:p>
        </p:txBody>
      </p:sp>
      <p:sp>
        <p:nvSpPr>
          <p:cNvPr id="5" name="Content Placeholder 4">
            <a:extLst>
              <a:ext uri="{FF2B5EF4-FFF2-40B4-BE49-F238E27FC236}">
                <a16:creationId xmlns:a16="http://schemas.microsoft.com/office/drawing/2014/main" id="{AB728FB1-EC62-D001-AF8D-1F145ED57B22}"/>
              </a:ext>
            </a:extLst>
          </p:cNvPr>
          <p:cNvSpPr>
            <a:spLocks noGrp="1"/>
          </p:cNvSpPr>
          <p:nvPr>
            <p:ph sz="half" idx="2"/>
          </p:nvPr>
        </p:nvSpPr>
        <p:spPr>
          <a:xfrm>
            <a:off x="714057" y="2631607"/>
            <a:ext cx="5157787" cy="3684588"/>
          </a:xfrm>
        </p:spPr>
        <p:txBody>
          <a:bodyPr>
            <a:normAutofit fontScale="55000" lnSpcReduction="20000"/>
          </a:bodyPr>
          <a:lstStyle/>
          <a:p>
            <a:pPr marL="628650" lvl="1" indent="-171450">
              <a:buFontTx/>
              <a:buChar char="-"/>
            </a:pPr>
            <a:r>
              <a:rPr lang="en-US" sz="5900" dirty="0"/>
              <a:t>Raised voice/yelling/swearing</a:t>
            </a:r>
          </a:p>
          <a:p>
            <a:pPr marL="628650" lvl="1" indent="-171450">
              <a:buFontTx/>
              <a:buChar char="-"/>
            </a:pPr>
            <a:r>
              <a:rPr lang="en-US" sz="5900" dirty="0"/>
              <a:t>Mumbling to themselves</a:t>
            </a:r>
          </a:p>
          <a:p>
            <a:pPr marL="628650" lvl="1" indent="-171450">
              <a:buFontTx/>
              <a:buChar char="-"/>
            </a:pPr>
            <a:r>
              <a:rPr lang="en-US" sz="5900" dirty="0"/>
              <a:t>Threatening</a:t>
            </a:r>
          </a:p>
          <a:p>
            <a:pPr marL="628650" lvl="1" indent="-171450">
              <a:buFontTx/>
              <a:buChar char="-"/>
            </a:pPr>
            <a:r>
              <a:rPr lang="en-US" sz="5900" dirty="0"/>
              <a:t>Aggressive tone</a:t>
            </a:r>
          </a:p>
          <a:p>
            <a:endParaRPr lang="en-US" sz="2000" dirty="0"/>
          </a:p>
        </p:txBody>
      </p:sp>
      <p:sp>
        <p:nvSpPr>
          <p:cNvPr id="6" name="Text Placeholder 5">
            <a:extLst>
              <a:ext uri="{FF2B5EF4-FFF2-40B4-BE49-F238E27FC236}">
                <a16:creationId xmlns:a16="http://schemas.microsoft.com/office/drawing/2014/main" id="{E59DDFF0-9F33-155D-FCF0-4C18313416DA}"/>
              </a:ext>
            </a:extLst>
          </p:cNvPr>
          <p:cNvSpPr>
            <a:spLocks noGrp="1"/>
          </p:cNvSpPr>
          <p:nvPr>
            <p:ph type="body" sz="quarter" idx="3"/>
          </p:nvPr>
        </p:nvSpPr>
        <p:spPr>
          <a:xfrm>
            <a:off x="5566410" y="1525830"/>
            <a:ext cx="5183188" cy="823912"/>
          </a:xfrm>
        </p:spPr>
        <p:txBody>
          <a:bodyPr/>
          <a:lstStyle/>
          <a:p>
            <a:r>
              <a:rPr lang="en-US" sz="2800" dirty="0"/>
              <a:t>Behavioral </a:t>
            </a:r>
          </a:p>
        </p:txBody>
      </p:sp>
      <p:sp>
        <p:nvSpPr>
          <p:cNvPr id="7" name="Content Placeholder 6">
            <a:extLst>
              <a:ext uri="{FF2B5EF4-FFF2-40B4-BE49-F238E27FC236}">
                <a16:creationId xmlns:a16="http://schemas.microsoft.com/office/drawing/2014/main" id="{DC0E6001-B9CA-9FA7-F22A-DB4866E7CC3D}"/>
              </a:ext>
            </a:extLst>
          </p:cNvPr>
          <p:cNvSpPr>
            <a:spLocks noGrp="1"/>
          </p:cNvSpPr>
          <p:nvPr>
            <p:ph sz="quarter" idx="4"/>
          </p:nvPr>
        </p:nvSpPr>
        <p:spPr>
          <a:xfrm>
            <a:off x="5566410" y="2310765"/>
            <a:ext cx="5183188" cy="3684588"/>
          </a:xfrm>
        </p:spPr>
        <p:txBody>
          <a:bodyPr>
            <a:normAutofit fontScale="55000" lnSpcReduction="20000"/>
          </a:bodyPr>
          <a:lstStyle/>
          <a:p>
            <a:pPr marL="628650" lvl="1" indent="-171450">
              <a:buFontTx/>
              <a:buChar char="-"/>
            </a:pPr>
            <a:r>
              <a:rPr lang="en-US" sz="4500" dirty="0"/>
              <a:t>Unkept</a:t>
            </a:r>
          </a:p>
          <a:p>
            <a:pPr marL="628650" lvl="1" indent="-171450">
              <a:buFontTx/>
              <a:buChar char="-"/>
            </a:pPr>
            <a:r>
              <a:rPr lang="en-US" sz="4500" dirty="0"/>
              <a:t>Closed body language</a:t>
            </a:r>
          </a:p>
          <a:p>
            <a:pPr marL="628650" lvl="1" indent="-171450">
              <a:buFontTx/>
              <a:buChar char="-"/>
            </a:pPr>
            <a:r>
              <a:rPr lang="en-US" sz="4500" dirty="0"/>
              <a:t>Aggressive </a:t>
            </a:r>
          </a:p>
          <a:p>
            <a:pPr marL="628650" lvl="1" indent="-171450">
              <a:buFontTx/>
              <a:buChar char="-"/>
            </a:pPr>
            <a:r>
              <a:rPr lang="en-US" sz="4500" dirty="0"/>
              <a:t>Heavy breathing </a:t>
            </a:r>
          </a:p>
          <a:p>
            <a:pPr marL="628650" lvl="1" indent="-171450">
              <a:buFontTx/>
              <a:buChar char="-"/>
            </a:pPr>
            <a:r>
              <a:rPr lang="en-US" sz="4500" dirty="0"/>
              <a:t>Pacing </a:t>
            </a:r>
          </a:p>
          <a:p>
            <a:pPr marL="628650" lvl="1" indent="-171450">
              <a:buFontTx/>
              <a:buChar char="-"/>
            </a:pPr>
            <a:r>
              <a:rPr lang="en-US" sz="4500" dirty="0"/>
              <a:t>Fear (expression )</a:t>
            </a:r>
          </a:p>
          <a:p>
            <a:pPr marL="628650" lvl="1" indent="-171450">
              <a:buFontTx/>
              <a:buChar char="-"/>
            </a:pPr>
            <a:r>
              <a:rPr lang="en-US" sz="4500" dirty="0"/>
              <a:t>Sudden changed in behavior </a:t>
            </a:r>
          </a:p>
          <a:p>
            <a:pPr marL="628650" lvl="1" indent="-171450">
              <a:buFontTx/>
              <a:buChar char="-"/>
            </a:pPr>
            <a:r>
              <a:rPr lang="en-US" sz="4500" dirty="0"/>
              <a:t>Substance abuse </a:t>
            </a:r>
          </a:p>
          <a:p>
            <a:endParaRPr lang="en-US" sz="2000" dirty="0"/>
          </a:p>
        </p:txBody>
      </p:sp>
    </p:spTree>
    <p:extLst>
      <p:ext uri="{BB962C8B-B14F-4D97-AF65-F5344CB8AC3E}">
        <p14:creationId xmlns:p14="http://schemas.microsoft.com/office/powerpoint/2010/main" val="397059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build="p"/>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A7A116-10C5-C190-CF7B-93CAEA98D71A}"/>
              </a:ext>
            </a:extLst>
          </p:cNvPr>
          <p:cNvSpPr>
            <a:spLocks noGrp="1"/>
          </p:cNvSpPr>
          <p:nvPr>
            <p:ph type="ctrTitle"/>
          </p:nvPr>
        </p:nvSpPr>
        <p:spPr>
          <a:xfrm>
            <a:off x="1524000" y="571667"/>
            <a:ext cx="9144000" cy="2387600"/>
          </a:xfrm>
        </p:spPr>
        <p:txBody>
          <a:bodyPr>
            <a:normAutofit/>
          </a:bodyPr>
          <a:lstStyle/>
          <a:p>
            <a:r>
              <a:rPr lang="en-US" dirty="0"/>
              <a:t>What are common triggers for escalation in the clients you work with?</a:t>
            </a:r>
          </a:p>
        </p:txBody>
      </p:sp>
    </p:spTree>
    <p:extLst>
      <p:ext uri="{BB962C8B-B14F-4D97-AF65-F5344CB8AC3E}">
        <p14:creationId xmlns:p14="http://schemas.microsoft.com/office/powerpoint/2010/main" val="3001540678"/>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8060</TotalTime>
  <Words>1983</Words>
  <Application>Microsoft Office PowerPoint</Application>
  <PresentationFormat>Widescreen</PresentationFormat>
  <Paragraphs>280</Paragraphs>
  <Slides>39</Slides>
  <Notes>14</Notes>
  <HiddenSlides>0</HiddenSlides>
  <MMClips>4</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39</vt:i4>
      </vt:variant>
    </vt:vector>
  </HeadingPairs>
  <TitlesOfParts>
    <vt:vector size="50" baseType="lpstr">
      <vt:lpstr>Arial</vt:lpstr>
      <vt:lpstr>Calibri</vt:lpstr>
      <vt:lpstr>Gill Sans MT</vt:lpstr>
      <vt:lpstr>Mulish</vt:lpstr>
      <vt:lpstr>MyriadPro-Light</vt:lpstr>
      <vt:lpstr>Open Sans</vt:lpstr>
      <vt:lpstr>Open Sans ExtraBold</vt:lpstr>
      <vt:lpstr>proxima-nova</vt:lpstr>
      <vt:lpstr>Times New Roman</vt:lpstr>
      <vt:lpstr>Wingdings 2</vt:lpstr>
      <vt:lpstr>Dividend</vt:lpstr>
      <vt:lpstr>Verbal De-escalation </vt:lpstr>
      <vt:lpstr>Welcome</vt:lpstr>
      <vt:lpstr>LEARNING OBJECTIVES</vt:lpstr>
      <vt:lpstr>Learning Objectives</vt:lpstr>
      <vt:lpstr>What is Verbal De-Escalation</vt:lpstr>
      <vt:lpstr>Understanding Escalation</vt:lpstr>
      <vt:lpstr>PowerPoint Presentation</vt:lpstr>
      <vt:lpstr>Signs of Escalation</vt:lpstr>
      <vt:lpstr>What are common triggers for escalation in the clients you work with?</vt:lpstr>
      <vt:lpstr>PowerPoint Presentation</vt:lpstr>
      <vt:lpstr>Before you engage - Grounded Caregiving</vt:lpstr>
      <vt:lpstr>Before Engaging</vt:lpstr>
      <vt:lpstr>PowerPoint Presentation</vt:lpstr>
      <vt:lpstr>PowerPoint Presentation</vt:lpstr>
      <vt:lpstr>Types of Grounding </vt:lpstr>
      <vt:lpstr>Deep Listening </vt:lpstr>
      <vt:lpstr>How does listening Help</vt:lpstr>
      <vt:lpstr>Verbal Strategies for De-escalation </vt:lpstr>
      <vt:lpstr>Mind your Body Language </vt:lpstr>
      <vt:lpstr>PowerPoint Presentation</vt:lpstr>
      <vt:lpstr>PowerPoint Presentation</vt:lpstr>
      <vt:lpstr>When is it a Crisis?</vt:lpstr>
      <vt:lpstr>PowerPoint Presentation</vt:lpstr>
      <vt:lpstr>PowerPoint Presentation</vt:lpstr>
      <vt:lpstr>crisis</vt:lpstr>
      <vt:lpstr>De-Escalation Explored</vt:lpstr>
      <vt:lpstr>De-escalation strategies </vt:lpstr>
      <vt:lpstr>De-escalation</vt:lpstr>
      <vt:lpstr>Verbal De-escalation is NOT</vt:lpstr>
      <vt:lpstr>Activity</vt:lpstr>
      <vt:lpstr>PowerPoint Presentation</vt:lpstr>
      <vt:lpstr>de-escalation over the phone</vt:lpstr>
      <vt:lpstr>PowerPoint Presentation</vt:lpstr>
      <vt:lpstr>PowerPoint Presentation</vt:lpstr>
      <vt:lpstr>PowerPoint Presentation</vt:lpstr>
      <vt:lpstr>PowerPoint Presentation</vt:lpstr>
      <vt:lpstr>PowerPoint Presentation</vt:lpstr>
      <vt:lpstr>PowerPoint Presentation</vt:lpstr>
      <vt:lpstr>Rebecca Sauls, MSW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De-escalation </dc:title>
  <dc:creator>rebecca sauls</dc:creator>
  <cp:lastModifiedBy>rebecca sauls</cp:lastModifiedBy>
  <cp:revision>1</cp:revision>
  <dcterms:created xsi:type="dcterms:W3CDTF">2023-03-04T00:48:42Z</dcterms:created>
  <dcterms:modified xsi:type="dcterms:W3CDTF">2023-03-09T15:46:40Z</dcterms:modified>
</cp:coreProperties>
</file>