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Proxima Nova" panose="020B0604020202020204" charset="0"/>
      <p:regular r:id="rId19"/>
      <p:bold r:id="rId20"/>
      <p:italic r:id="rId21"/>
      <p:boldItalic r:id="rId22"/>
    </p:embeddedFont>
    <p:embeddedFont>
      <p:font typeface="Roboto" panose="02000000000000000000" pitchFamily="2" charset="0"/>
      <p:regular r:id="rId23"/>
      <p:bold r:id="rId24"/>
      <p:italic r:id="rId25"/>
      <p:boldItalic r:id="rId26"/>
    </p:embeddedFont>
    <p:embeddedFont>
      <p:font typeface="Roboto Black" panose="02000000000000000000" pitchFamily="2" charset="0"/>
      <p:bold r:id="rId27"/>
      <p:boldItalic r:id="rId28"/>
    </p:embeddedFont>
    <p:embeddedFont>
      <p:font typeface="Roboto Light"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896"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Gonzalez" userId="c004acda-b06c-4961-b636-41d85342355e" providerId="ADAL" clId="{157715A5-AA7F-405D-B463-18843FA89192}"/>
    <pc:docChg chg="modSld">
      <pc:chgData name="George Gonzalez" userId="c004acda-b06c-4961-b636-41d85342355e" providerId="ADAL" clId="{157715A5-AA7F-405D-B463-18843FA89192}" dt="2026-03-05T22:10:33.443" v="2" actId="20577"/>
      <pc:docMkLst>
        <pc:docMk/>
      </pc:docMkLst>
      <pc:sldChg chg="modSp mod">
        <pc:chgData name="George Gonzalez" userId="c004acda-b06c-4961-b636-41d85342355e" providerId="ADAL" clId="{157715A5-AA7F-405D-B463-18843FA89192}" dt="2026-03-05T22:10:33.443" v="2" actId="20577"/>
        <pc:sldMkLst>
          <pc:docMk/>
          <pc:sldMk cId="0" sldId="257"/>
        </pc:sldMkLst>
        <pc:spChg chg="mod">
          <ac:chgData name="George Gonzalez" userId="c004acda-b06c-4961-b636-41d85342355e" providerId="ADAL" clId="{157715A5-AA7F-405D-B463-18843FA89192}" dt="2026-03-05T22:10:33.443" v="2" actId="20577"/>
          <ac:spMkLst>
            <pc:docMk/>
            <pc:sldMk cId="0" sldId="257"/>
            <ac:spMk id="4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5507e66f24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35507e66f24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5a614e8ac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35a614e8ac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a614e8ac5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a614e8ac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5507e66f24_1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35507e66f24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5a614e8ac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5a614e8ac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a614e8ac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a614e8a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507e66f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5507e66f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5507e66f24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35507e66f2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5507e66f24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35507e66f24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5507e66f2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35507e66f2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5a614e8ac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5a614e8ac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5507e66f24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35507e66f2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35a614e8ac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35a614e8ac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5a614e8ac5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35a614e8ac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with section dividers">
  <p:cSld name="CUSTOM_1">
    <p:spTree>
      <p:nvGrpSpPr>
        <p:cNvPr id="1" name="Shape 53"/>
        <p:cNvGrpSpPr/>
        <p:nvPr/>
      </p:nvGrpSpPr>
      <p:grpSpPr>
        <a:xfrm>
          <a:off x="0" y="0"/>
          <a:ext cx="0" cy="0"/>
          <a:chOff x="0" y="0"/>
          <a:chExt cx="0" cy="0"/>
        </a:xfrm>
      </p:grpSpPr>
      <p:sp>
        <p:nvSpPr>
          <p:cNvPr id="54" name="Google Shape;54;p14"/>
          <p:cNvSpPr txBox="1">
            <a:spLocks noGrp="1"/>
          </p:cNvSpPr>
          <p:nvPr>
            <p:ph type="subTitle" idx="1"/>
          </p:nvPr>
        </p:nvSpPr>
        <p:spPr>
          <a:xfrm>
            <a:off x="723675" y="3913000"/>
            <a:ext cx="3575700" cy="732300"/>
          </a:xfrm>
          <a:prstGeom prst="rect">
            <a:avLst/>
          </a:prstGeom>
        </p:spPr>
        <p:txBody>
          <a:bodyPr spcFirstLastPara="1" wrap="square" lIns="91425" tIns="91425" rIns="91425" bIns="91425" anchor="t" anchorCtr="0">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4"/>
          <p:cNvSpPr txBox="1">
            <a:spLocks noGrp="1"/>
          </p:cNvSpPr>
          <p:nvPr>
            <p:ph type="subTitle" idx="2"/>
          </p:nvPr>
        </p:nvSpPr>
        <p:spPr>
          <a:xfrm>
            <a:off x="723675" y="3518125"/>
            <a:ext cx="3272400" cy="732300"/>
          </a:xfrm>
          <a:prstGeom prst="rect">
            <a:avLst/>
          </a:prstGeom>
        </p:spPr>
        <p:txBody>
          <a:bodyPr spcFirstLastPara="1" wrap="square" lIns="91425" tIns="91425" rIns="91425" bIns="91425" anchor="t" anchorCtr="0">
            <a:spAutoFit/>
          </a:bodyPr>
          <a:lstStyle>
            <a:lvl1pPr lvl="0">
              <a:spcBef>
                <a:spcPts val="0"/>
              </a:spcBef>
              <a:spcAft>
                <a:spcPts val="0"/>
              </a:spcAft>
              <a:buSzPts val="2300"/>
              <a:buNone/>
              <a:defRPr sz="2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subTitle" idx="3"/>
          </p:nvPr>
        </p:nvSpPr>
        <p:spPr>
          <a:xfrm>
            <a:off x="4695750" y="3913000"/>
            <a:ext cx="2665500" cy="732300"/>
          </a:xfrm>
          <a:prstGeom prst="rect">
            <a:avLst/>
          </a:prstGeom>
        </p:spPr>
        <p:txBody>
          <a:bodyPr spcFirstLastPara="1" wrap="square" lIns="91425" tIns="91425" rIns="91425" bIns="91425" anchor="t" anchorCtr="0">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title"/>
          </p:nvPr>
        </p:nvSpPr>
        <p:spPr>
          <a:xfrm>
            <a:off x="619550" y="304425"/>
            <a:ext cx="6442800" cy="14058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4"/>
          <p:cNvSpPr txBox="1">
            <a:spLocks noGrp="1"/>
          </p:cNvSpPr>
          <p:nvPr>
            <p:ph type="subTitle" idx="4"/>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59" name="Google Shape;59;p14"/>
          <p:cNvSpPr txBox="1">
            <a:spLocks noGrp="1"/>
          </p:cNvSpPr>
          <p:nvPr>
            <p:ph type="subTitle" idx="5"/>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0" name="Google Shape;60;p14"/>
          <p:cNvSpPr txBox="1">
            <a:spLocks noGrp="1"/>
          </p:cNvSpPr>
          <p:nvPr>
            <p:ph type="subTitle" idx="6"/>
          </p:nvPr>
        </p:nvSpPr>
        <p:spPr>
          <a:xfrm rot="-5400000">
            <a:off x="7076550" y="4568500"/>
            <a:ext cx="822900" cy="2457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1" name="Google Shape;61;p14"/>
          <p:cNvSpPr txBox="1">
            <a:spLocks noGrp="1"/>
          </p:cNvSpPr>
          <p:nvPr>
            <p:ph type="subTitle" idx="7"/>
          </p:nvPr>
        </p:nvSpPr>
        <p:spPr>
          <a:xfrm rot="-5400000">
            <a:off x="7071825"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2" name="Google Shape;62;p14"/>
          <p:cNvSpPr txBox="1">
            <a:spLocks noGrp="1"/>
          </p:cNvSpPr>
          <p:nvPr>
            <p:ph type="subTitle" idx="8"/>
          </p:nvPr>
        </p:nvSpPr>
        <p:spPr>
          <a:xfrm rot="-5400000">
            <a:off x="7331117"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3" name="Google Shape;63;p14"/>
          <p:cNvSpPr txBox="1">
            <a:spLocks noGrp="1"/>
          </p:cNvSpPr>
          <p:nvPr>
            <p:ph type="subTitle" idx="9"/>
          </p:nvPr>
        </p:nvSpPr>
        <p:spPr>
          <a:xfrm rot="-5400000">
            <a:off x="7294517"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4" name="Google Shape;64;p14"/>
          <p:cNvSpPr txBox="1">
            <a:spLocks noGrp="1"/>
          </p:cNvSpPr>
          <p:nvPr>
            <p:ph type="subTitle" idx="13"/>
          </p:nvPr>
        </p:nvSpPr>
        <p:spPr>
          <a:xfrm rot="-5400000">
            <a:off x="7584608"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5" name="Google Shape;65;p14"/>
          <p:cNvSpPr txBox="1">
            <a:spLocks noGrp="1"/>
          </p:cNvSpPr>
          <p:nvPr>
            <p:ph type="subTitle" idx="14"/>
          </p:nvPr>
        </p:nvSpPr>
        <p:spPr>
          <a:xfrm rot="-5400000">
            <a:off x="7170763"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6" name="Google Shape;66;p14"/>
          <p:cNvSpPr txBox="1">
            <a:spLocks noGrp="1"/>
          </p:cNvSpPr>
          <p:nvPr>
            <p:ph type="subTitle" idx="15"/>
          </p:nvPr>
        </p:nvSpPr>
        <p:spPr>
          <a:xfrm rot="-5400000">
            <a:off x="7548008"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7" name="Google Shape;67;p14"/>
          <p:cNvSpPr txBox="1">
            <a:spLocks noGrp="1"/>
          </p:cNvSpPr>
          <p:nvPr>
            <p:ph type="subTitle" idx="16"/>
          </p:nvPr>
        </p:nvSpPr>
        <p:spPr>
          <a:xfrm rot="-5400000">
            <a:off x="7838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8" name="Google Shape;68;p14"/>
          <p:cNvSpPr txBox="1">
            <a:spLocks noGrp="1"/>
          </p:cNvSpPr>
          <p:nvPr>
            <p:ph type="subTitle" idx="17"/>
          </p:nvPr>
        </p:nvSpPr>
        <p:spPr>
          <a:xfrm rot="-5400000">
            <a:off x="78015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69" name="Google Shape;69;p14"/>
          <p:cNvSpPr txBox="1">
            <a:spLocks noGrp="1"/>
          </p:cNvSpPr>
          <p:nvPr>
            <p:ph type="subTitle" idx="18"/>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0" name="Google Shape;70;p14"/>
          <p:cNvSpPr txBox="1">
            <a:spLocks noGrp="1"/>
          </p:cNvSpPr>
          <p:nvPr>
            <p:ph type="subTitle" idx="19"/>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1" name="Google Shape;71;p14"/>
          <p:cNvSpPr txBox="1">
            <a:spLocks noGrp="1"/>
          </p:cNvSpPr>
          <p:nvPr>
            <p:ph type="subTitle" idx="20"/>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2" name="Google Shape;72;p14"/>
          <p:cNvSpPr txBox="1">
            <a:spLocks noGrp="1"/>
          </p:cNvSpPr>
          <p:nvPr>
            <p:ph type="subTitle" idx="21"/>
          </p:nvPr>
        </p:nvSpPr>
        <p:spPr>
          <a:xfrm rot="-5400000">
            <a:off x="8348950" y="4567150"/>
            <a:ext cx="822900" cy="2484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3" name="Google Shape;73;p14"/>
          <p:cNvSpPr txBox="1">
            <a:spLocks noGrp="1"/>
          </p:cNvSpPr>
          <p:nvPr>
            <p:ph type="subTitle" idx="22"/>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4" name="Google Shape;74;p14"/>
          <p:cNvSpPr txBox="1">
            <a:spLocks noGrp="1"/>
          </p:cNvSpPr>
          <p:nvPr>
            <p:ph type="subTitle" idx="23"/>
          </p:nvPr>
        </p:nvSpPr>
        <p:spPr>
          <a:xfrm rot="-5400000">
            <a:off x="8308483"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5" name="Google Shape;75;p14"/>
          <p:cNvSpPr txBox="1">
            <a:spLocks noGrp="1"/>
          </p:cNvSpPr>
          <p:nvPr>
            <p:ph type="subTitle" idx="24"/>
          </p:nvPr>
        </p:nvSpPr>
        <p:spPr>
          <a:xfrm rot="-5400000">
            <a:off x="80915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6" name="Google Shape;76;p14"/>
          <p:cNvSpPr txBox="1">
            <a:spLocks noGrp="1"/>
          </p:cNvSpPr>
          <p:nvPr>
            <p:ph type="subTitle" idx="25"/>
          </p:nvPr>
        </p:nvSpPr>
        <p:spPr>
          <a:xfrm rot="-5400000">
            <a:off x="80549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7" name="Google Shape;77;p14"/>
          <p:cNvSpPr txBox="1">
            <a:spLocks noGrp="1"/>
          </p:cNvSpPr>
          <p:nvPr>
            <p:ph type="subTitle" idx="26"/>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8" name="Google Shape;78;p14"/>
          <p:cNvSpPr txBox="1">
            <a:spLocks noGrp="1"/>
          </p:cNvSpPr>
          <p:nvPr>
            <p:ph type="subTitle" idx="27"/>
          </p:nvPr>
        </p:nvSpPr>
        <p:spPr>
          <a:xfrm rot="-5400000">
            <a:off x="6668850" y="2448450"/>
            <a:ext cx="1642800" cy="2466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79" name="Google Shape;79;p14"/>
          <p:cNvSpPr txBox="1">
            <a:spLocks noGrp="1"/>
          </p:cNvSpPr>
          <p:nvPr>
            <p:ph type="subTitle" idx="28"/>
          </p:nvPr>
        </p:nvSpPr>
        <p:spPr>
          <a:xfrm rot="-5400000">
            <a:off x="6930126" y="2447400"/>
            <a:ext cx="1642800" cy="2487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0" name="Google Shape;80;p14"/>
          <p:cNvSpPr txBox="1">
            <a:spLocks noGrp="1"/>
          </p:cNvSpPr>
          <p:nvPr>
            <p:ph type="subTitle" idx="29"/>
          </p:nvPr>
        </p:nvSpPr>
        <p:spPr>
          <a:xfrm rot="-5400000">
            <a:off x="7435629" y="2445450"/>
            <a:ext cx="1642800" cy="2526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1" name="Google Shape;81;p14"/>
          <p:cNvSpPr txBox="1">
            <a:spLocks noGrp="1"/>
          </p:cNvSpPr>
          <p:nvPr>
            <p:ph type="subTitle" idx="30"/>
          </p:nvPr>
        </p:nvSpPr>
        <p:spPr>
          <a:xfrm rot="-5400000">
            <a:off x="76908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797">
          <p15:clr>
            <a:srgbClr val="E46962"/>
          </p15:clr>
        </p15:guide>
        <p15:guide id="6" pos="4956">
          <p15:clr>
            <a:srgbClr val="E46962"/>
          </p15:clr>
        </p15:guide>
        <p15:guide id="7" pos="5116">
          <p15:clr>
            <a:srgbClr val="E46962"/>
          </p15:clr>
        </p15:guide>
        <p15:guide id="8" pos="5276">
          <p15:clr>
            <a:srgbClr val="E46962"/>
          </p15:clr>
        </p15:guide>
        <p15:guide id="9" pos="5442">
          <p15:clr>
            <a:srgbClr val="E46962"/>
          </p15:clr>
        </p15:guide>
        <p15:guide id="10" pos="5595">
          <p15:clr>
            <a:srgbClr val="E46962"/>
          </p15:clr>
        </p15:guide>
        <p15:guide id="11" pos="390">
          <p15:clr>
            <a:srgbClr val="E46962"/>
          </p15:clr>
        </p15:guide>
        <p15:guide id="12" pos="5760">
          <p15:clr>
            <a:srgbClr val="E46962"/>
          </p15:clr>
        </p15:guide>
        <p15:guide id="13" orient="horz" pos="168">
          <p15:clr>
            <a:srgbClr val="E46962"/>
          </p15:clr>
        </p15:guide>
        <p15:guide id="14" orient="horz" pos="3167">
          <p15:clr>
            <a:srgbClr val="E46962"/>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image with section dividers">
  <p:cSld name="CUSTOM_1_1">
    <p:spTree>
      <p:nvGrpSpPr>
        <p:cNvPr id="1" name="Shape 82"/>
        <p:cNvGrpSpPr/>
        <p:nvPr/>
      </p:nvGrpSpPr>
      <p:grpSpPr>
        <a:xfrm>
          <a:off x="0" y="0"/>
          <a:ext cx="0" cy="0"/>
          <a:chOff x="0" y="0"/>
          <a:chExt cx="0" cy="0"/>
        </a:xfrm>
      </p:grpSpPr>
      <p:sp>
        <p:nvSpPr>
          <p:cNvPr id="83" name="Google Shape;83;p15"/>
          <p:cNvSpPr txBox="1">
            <a:spLocks noGrp="1"/>
          </p:cNvSpPr>
          <p:nvPr>
            <p:ph type="subTitle" idx="1"/>
          </p:nvPr>
        </p:nvSpPr>
        <p:spPr>
          <a:xfrm>
            <a:off x="923475" y="1557650"/>
            <a:ext cx="2942700" cy="1051800"/>
          </a:xfrm>
          <a:prstGeom prst="rect">
            <a:avLst/>
          </a:prstGeom>
        </p:spPr>
        <p:txBody>
          <a:bodyPr spcFirstLastPara="1" wrap="square" lIns="91425" tIns="91425" rIns="91425" bIns="91425" anchor="t" anchorCtr="0">
            <a:spAutoFit/>
          </a:bodyPr>
          <a:lstStyle>
            <a:lvl1pPr lvl="0">
              <a:spcBef>
                <a:spcPts val="0"/>
              </a:spcBef>
              <a:spcAft>
                <a:spcPts val="0"/>
              </a:spcAft>
              <a:buSzPts val="4900"/>
              <a:buNone/>
              <a:defRPr sz="49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5"/>
          <p:cNvSpPr txBox="1">
            <a:spLocks noGrp="1"/>
          </p:cNvSpPr>
          <p:nvPr>
            <p:ph type="subTitle" idx="2"/>
          </p:nvPr>
        </p:nvSpPr>
        <p:spPr>
          <a:xfrm>
            <a:off x="923475" y="2455725"/>
            <a:ext cx="2755800" cy="1051800"/>
          </a:xfrm>
          <a:prstGeom prst="rect">
            <a:avLst/>
          </a:prstGeom>
        </p:spPr>
        <p:txBody>
          <a:bodyPr spcFirstLastPara="1" wrap="square" lIns="91425" tIns="91425" rIns="91425" bIns="91425" anchor="t" anchorCtr="0">
            <a:spAutoFit/>
          </a:bodyPr>
          <a:lstStyle>
            <a:lvl1pPr lvl="0">
              <a:spcBef>
                <a:spcPts val="0"/>
              </a:spcBef>
              <a:spcAft>
                <a:spcPts val="0"/>
              </a:spcAft>
              <a:buSzPts val="1300"/>
              <a:buFont typeface="Roboto Light"/>
              <a:buNone/>
              <a:defRPr sz="13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5"/>
          <p:cNvSpPr>
            <a:spLocks noGrp="1"/>
          </p:cNvSpPr>
          <p:nvPr>
            <p:ph type="pic" idx="3"/>
          </p:nvPr>
        </p:nvSpPr>
        <p:spPr>
          <a:xfrm>
            <a:off x="4163550" y="479400"/>
            <a:ext cx="3071400" cy="3433200"/>
          </a:xfrm>
          <a:prstGeom prst="roundRect">
            <a:avLst>
              <a:gd name="adj" fmla="val 7131"/>
            </a:avLst>
          </a:prstGeom>
          <a:noFill/>
          <a:ln>
            <a:noFill/>
          </a:ln>
        </p:spPr>
      </p:sp>
      <p:sp>
        <p:nvSpPr>
          <p:cNvPr id="86" name="Google Shape;86;p15"/>
          <p:cNvSpPr txBox="1">
            <a:spLocks noGrp="1"/>
          </p:cNvSpPr>
          <p:nvPr>
            <p:ph type="subTitle" idx="4"/>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7" name="Google Shape;87;p15"/>
          <p:cNvSpPr txBox="1">
            <a:spLocks noGrp="1"/>
          </p:cNvSpPr>
          <p:nvPr>
            <p:ph type="subTitle" idx="5"/>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8" name="Google Shape;88;p15"/>
          <p:cNvSpPr txBox="1">
            <a:spLocks noGrp="1"/>
          </p:cNvSpPr>
          <p:nvPr>
            <p:ph type="subTitle" idx="6"/>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89" name="Google Shape;89;p15"/>
          <p:cNvSpPr txBox="1">
            <a:spLocks noGrp="1"/>
          </p:cNvSpPr>
          <p:nvPr>
            <p:ph type="subTitle" idx="7"/>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0" name="Google Shape;90;p15"/>
          <p:cNvSpPr txBox="1">
            <a:spLocks noGrp="1"/>
          </p:cNvSpPr>
          <p:nvPr>
            <p:ph type="subTitle" idx="8"/>
          </p:nvPr>
        </p:nvSpPr>
        <p:spPr>
          <a:xfrm rot="-5400000">
            <a:off x="7331117"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1" name="Google Shape;91;p15"/>
          <p:cNvSpPr txBox="1">
            <a:spLocks noGrp="1"/>
          </p:cNvSpPr>
          <p:nvPr>
            <p:ph type="subTitle" idx="9"/>
          </p:nvPr>
        </p:nvSpPr>
        <p:spPr>
          <a:xfrm rot="-5400000">
            <a:off x="7294517"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2" name="Google Shape;92;p15"/>
          <p:cNvSpPr txBox="1">
            <a:spLocks noGrp="1"/>
          </p:cNvSpPr>
          <p:nvPr>
            <p:ph type="subTitle" idx="13"/>
          </p:nvPr>
        </p:nvSpPr>
        <p:spPr>
          <a:xfrm rot="-5400000">
            <a:off x="7584608"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3" name="Google Shape;93;p15"/>
          <p:cNvSpPr txBox="1">
            <a:spLocks noGrp="1"/>
          </p:cNvSpPr>
          <p:nvPr>
            <p:ph type="subTitle" idx="14"/>
          </p:nvPr>
        </p:nvSpPr>
        <p:spPr>
          <a:xfrm rot="-5400000">
            <a:off x="7173022"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4" name="Google Shape;94;p15"/>
          <p:cNvSpPr txBox="1">
            <a:spLocks noGrp="1"/>
          </p:cNvSpPr>
          <p:nvPr>
            <p:ph type="subTitle" idx="15"/>
          </p:nvPr>
        </p:nvSpPr>
        <p:spPr>
          <a:xfrm rot="-5400000">
            <a:off x="7548008"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5" name="Google Shape;95;p15"/>
          <p:cNvSpPr txBox="1">
            <a:spLocks noGrp="1"/>
          </p:cNvSpPr>
          <p:nvPr>
            <p:ph type="subTitle" idx="16"/>
          </p:nvPr>
        </p:nvSpPr>
        <p:spPr>
          <a:xfrm rot="-5400000">
            <a:off x="7838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6" name="Google Shape;96;p15"/>
          <p:cNvSpPr txBox="1">
            <a:spLocks noGrp="1"/>
          </p:cNvSpPr>
          <p:nvPr>
            <p:ph type="subTitle" idx="17"/>
          </p:nvPr>
        </p:nvSpPr>
        <p:spPr>
          <a:xfrm rot="-5400000">
            <a:off x="78015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7" name="Google Shape;97;p15"/>
          <p:cNvSpPr txBox="1">
            <a:spLocks noGrp="1"/>
          </p:cNvSpPr>
          <p:nvPr>
            <p:ph type="subTitle" idx="18"/>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8" name="Google Shape;98;p15"/>
          <p:cNvSpPr txBox="1">
            <a:spLocks noGrp="1"/>
          </p:cNvSpPr>
          <p:nvPr>
            <p:ph type="subTitle" idx="19"/>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99" name="Google Shape;99;p15"/>
          <p:cNvSpPr txBox="1">
            <a:spLocks noGrp="1"/>
          </p:cNvSpPr>
          <p:nvPr>
            <p:ph type="subTitle" idx="20"/>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0" name="Google Shape;100;p15"/>
          <p:cNvSpPr txBox="1">
            <a:spLocks noGrp="1"/>
          </p:cNvSpPr>
          <p:nvPr>
            <p:ph type="subTitle" idx="21"/>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1" name="Google Shape;101;p15"/>
          <p:cNvSpPr txBox="1">
            <a:spLocks noGrp="1"/>
          </p:cNvSpPr>
          <p:nvPr>
            <p:ph type="subTitle" idx="22"/>
          </p:nvPr>
        </p:nvSpPr>
        <p:spPr>
          <a:xfrm rot="-5400000">
            <a:off x="8303720" y="366125"/>
            <a:ext cx="896100" cy="2484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2" name="Google Shape;102;p15"/>
          <p:cNvSpPr txBox="1">
            <a:spLocks noGrp="1"/>
          </p:cNvSpPr>
          <p:nvPr>
            <p:ph type="subTitle" idx="23"/>
          </p:nvPr>
        </p:nvSpPr>
        <p:spPr>
          <a:xfrm rot="-5400000">
            <a:off x="80915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3" name="Google Shape;103;p15"/>
          <p:cNvSpPr txBox="1">
            <a:spLocks noGrp="1"/>
          </p:cNvSpPr>
          <p:nvPr>
            <p:ph type="subTitle" idx="24"/>
          </p:nvPr>
        </p:nvSpPr>
        <p:spPr>
          <a:xfrm rot="-5400000">
            <a:off x="80549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4" name="Google Shape;104;p15"/>
          <p:cNvSpPr txBox="1">
            <a:spLocks noGrp="1"/>
          </p:cNvSpPr>
          <p:nvPr>
            <p:ph type="subTitle" idx="25"/>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5" name="Google Shape;105;p15"/>
          <p:cNvSpPr txBox="1">
            <a:spLocks noGrp="1"/>
          </p:cNvSpPr>
          <p:nvPr>
            <p:ph type="subTitle" idx="26"/>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6" name="Google Shape;106;p15"/>
          <p:cNvSpPr txBox="1">
            <a:spLocks noGrp="1"/>
          </p:cNvSpPr>
          <p:nvPr>
            <p:ph type="subTitle" idx="27"/>
          </p:nvPr>
        </p:nvSpPr>
        <p:spPr>
          <a:xfrm rot="-5400000">
            <a:off x="6932746"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7" name="Google Shape;107;p15"/>
          <p:cNvSpPr txBox="1">
            <a:spLocks noGrp="1"/>
          </p:cNvSpPr>
          <p:nvPr>
            <p:ph type="subTitle" idx="28"/>
          </p:nvPr>
        </p:nvSpPr>
        <p:spPr>
          <a:xfrm rot="-5400000">
            <a:off x="74274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8" name="Google Shape;108;p15"/>
          <p:cNvSpPr txBox="1">
            <a:spLocks noGrp="1"/>
          </p:cNvSpPr>
          <p:nvPr>
            <p:ph type="subTitle" idx="29"/>
          </p:nvPr>
        </p:nvSpPr>
        <p:spPr>
          <a:xfrm rot="-5400000">
            <a:off x="76908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09" name="Google Shape;109;p15"/>
          <p:cNvSpPr txBox="1">
            <a:spLocks noGrp="1"/>
          </p:cNvSpPr>
          <p:nvPr>
            <p:ph type="subTitle" idx="30"/>
          </p:nvPr>
        </p:nvSpPr>
        <p:spPr>
          <a:xfrm rot="-5400000">
            <a:off x="8340546" y="4567150"/>
            <a:ext cx="822900" cy="2484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1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sp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13" name="Google Shape;11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114"/>
        <p:cNvGrpSpPr/>
        <p:nvPr/>
      </p:nvGrpSpPr>
      <p:grpSpPr>
        <a:xfrm>
          <a:off x="0" y="0"/>
          <a:ext cx="0" cy="0"/>
          <a:chOff x="0" y="0"/>
          <a:chExt cx="0" cy="0"/>
        </a:xfrm>
      </p:grpSpPr>
      <p:sp>
        <p:nvSpPr>
          <p:cNvPr id="115" name="Google Shape;115;p1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17" name="Google Shape;117;p1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118" name="Google Shape;118;p1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spAutoFit/>
          </a:bodyPr>
          <a:lstStyle>
            <a:lvl1pPr marL="457200" lvl="0" indent="-292100">
              <a:spcBef>
                <a:spcPts val="0"/>
              </a:spcBef>
              <a:spcAft>
                <a:spcPts val="0"/>
              </a:spcAft>
              <a:buSzPts val="1000"/>
              <a:buChar char="●"/>
              <a:defRPr/>
            </a:lvl1pPr>
            <a:lvl2pPr marL="914400" lvl="1" indent="-292100">
              <a:spcBef>
                <a:spcPts val="0"/>
              </a:spcBef>
              <a:spcAft>
                <a:spcPts val="0"/>
              </a:spcAft>
              <a:buSzPts val="10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19" name="Google Shape;11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big ideas with section dividers">
  <p:cSld name="CUSTOM_1_1_1">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031075" y="114300"/>
            <a:ext cx="6442800" cy="14058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8"/>
          <p:cNvSpPr txBox="1">
            <a:spLocks noGrp="1"/>
          </p:cNvSpPr>
          <p:nvPr>
            <p:ph type="subTitle" idx="1"/>
          </p:nvPr>
        </p:nvSpPr>
        <p:spPr>
          <a:xfrm>
            <a:off x="1031075" y="1235275"/>
            <a:ext cx="3575700" cy="1338300"/>
          </a:xfrm>
          <a:prstGeom prst="rect">
            <a:avLst/>
          </a:prstGeom>
        </p:spPr>
        <p:txBody>
          <a:bodyPr spcFirstLastPara="1" wrap="square" lIns="91425" tIns="91425" rIns="91425" bIns="91425" anchor="t" anchorCtr="0">
            <a:spAutoFit/>
          </a:bodyPr>
          <a:lstStyle>
            <a:lvl1pPr lvl="0">
              <a:spcBef>
                <a:spcPts val="0"/>
              </a:spcBef>
              <a:spcAft>
                <a:spcPts val="0"/>
              </a:spcAft>
              <a:buSzPts val="1900"/>
              <a:buFont typeface="Roboto Light"/>
              <a:buNone/>
              <a:defRPr sz="1900">
                <a:latin typeface="Roboto Light"/>
                <a:ea typeface="Roboto Light"/>
                <a:cs typeface="Roboto Light"/>
                <a:sym typeface="Roboto Light"/>
              </a:defRPr>
            </a:lvl1pPr>
            <a:lvl2pPr lvl="1">
              <a:spcBef>
                <a:spcPts val="0"/>
              </a:spcBef>
              <a:spcAft>
                <a:spcPts val="0"/>
              </a:spcAft>
              <a:buSzPts val="1900"/>
              <a:buNone/>
              <a:defRPr sz="1900"/>
            </a:lvl2pPr>
            <a:lvl3pPr lvl="2">
              <a:spcBef>
                <a:spcPts val="0"/>
              </a:spcBef>
              <a:spcAft>
                <a:spcPts val="0"/>
              </a:spcAft>
              <a:buSzPts val="1900"/>
              <a:buNone/>
              <a:defRPr sz="1900"/>
            </a:lvl3pPr>
            <a:lvl4pPr lvl="3">
              <a:spcBef>
                <a:spcPts val="0"/>
              </a:spcBef>
              <a:spcAft>
                <a:spcPts val="0"/>
              </a:spcAft>
              <a:buSzPts val="1900"/>
              <a:buNone/>
              <a:defRPr sz="1900"/>
            </a:lvl4pPr>
            <a:lvl5pPr lvl="4">
              <a:spcBef>
                <a:spcPts val="0"/>
              </a:spcBef>
              <a:spcAft>
                <a:spcPts val="0"/>
              </a:spcAft>
              <a:buSzPts val="1900"/>
              <a:buNone/>
              <a:defRPr sz="1900"/>
            </a:lvl5pPr>
            <a:lvl6pPr lvl="5">
              <a:spcBef>
                <a:spcPts val="0"/>
              </a:spcBef>
              <a:spcAft>
                <a:spcPts val="0"/>
              </a:spcAft>
              <a:buSzPts val="1900"/>
              <a:buNone/>
              <a:defRPr sz="1900"/>
            </a:lvl6pPr>
            <a:lvl7pPr lvl="6">
              <a:spcBef>
                <a:spcPts val="0"/>
              </a:spcBef>
              <a:spcAft>
                <a:spcPts val="0"/>
              </a:spcAft>
              <a:buSzPts val="1900"/>
              <a:buNone/>
              <a:defRPr sz="1900"/>
            </a:lvl7pPr>
            <a:lvl8pPr lvl="7">
              <a:spcBef>
                <a:spcPts val="0"/>
              </a:spcBef>
              <a:spcAft>
                <a:spcPts val="0"/>
              </a:spcAft>
              <a:buSzPts val="1900"/>
              <a:buNone/>
              <a:defRPr sz="1900"/>
            </a:lvl8pPr>
            <a:lvl9pPr lvl="8">
              <a:spcBef>
                <a:spcPts val="0"/>
              </a:spcBef>
              <a:spcAft>
                <a:spcPts val="0"/>
              </a:spcAft>
              <a:buSzPts val="1900"/>
              <a:buNone/>
              <a:defRPr sz="1900"/>
            </a:lvl9pPr>
          </a:lstStyle>
          <a:p>
            <a:endParaRPr/>
          </a:p>
        </p:txBody>
      </p:sp>
      <p:sp>
        <p:nvSpPr>
          <p:cNvPr id="123" name="Google Shape;123;p18"/>
          <p:cNvSpPr txBox="1">
            <a:spLocks noGrp="1"/>
          </p:cNvSpPr>
          <p:nvPr>
            <p:ph type="subTitle" idx="2"/>
          </p:nvPr>
        </p:nvSpPr>
        <p:spPr>
          <a:xfrm>
            <a:off x="5578299" y="3182825"/>
            <a:ext cx="2303700" cy="794400"/>
          </a:xfrm>
          <a:prstGeom prst="rect">
            <a:avLst/>
          </a:prstGeom>
        </p:spPr>
        <p:txBody>
          <a:bodyPr spcFirstLastPara="1" wrap="square" lIns="91425" tIns="91425" rIns="91425" bIns="91425" anchor="t" anchorCtr="0">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4" name="Google Shape;124;p18"/>
          <p:cNvSpPr txBox="1">
            <a:spLocks noGrp="1"/>
          </p:cNvSpPr>
          <p:nvPr>
            <p:ph type="subTitle" idx="3"/>
          </p:nvPr>
        </p:nvSpPr>
        <p:spPr>
          <a:xfrm>
            <a:off x="5578300" y="3600525"/>
            <a:ext cx="2080200" cy="14058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subTitle" idx="4"/>
          </p:nvPr>
        </p:nvSpPr>
        <p:spPr>
          <a:xfrm>
            <a:off x="3304687" y="3182825"/>
            <a:ext cx="2303700" cy="794400"/>
          </a:xfrm>
          <a:prstGeom prst="rect">
            <a:avLst/>
          </a:prstGeom>
        </p:spPr>
        <p:txBody>
          <a:bodyPr spcFirstLastPara="1" wrap="square" lIns="91425" tIns="91425" rIns="91425" bIns="91425" anchor="t" anchorCtr="0">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6" name="Google Shape;126;p18"/>
          <p:cNvSpPr txBox="1">
            <a:spLocks noGrp="1"/>
          </p:cNvSpPr>
          <p:nvPr>
            <p:ph type="subTitle" idx="5"/>
          </p:nvPr>
        </p:nvSpPr>
        <p:spPr>
          <a:xfrm>
            <a:off x="3304687" y="3600525"/>
            <a:ext cx="2080200" cy="14058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8"/>
          <p:cNvSpPr txBox="1">
            <a:spLocks noGrp="1"/>
          </p:cNvSpPr>
          <p:nvPr>
            <p:ph type="subTitle" idx="6"/>
          </p:nvPr>
        </p:nvSpPr>
        <p:spPr>
          <a:xfrm>
            <a:off x="1031075" y="3182825"/>
            <a:ext cx="2303700" cy="794400"/>
          </a:xfrm>
          <a:prstGeom prst="rect">
            <a:avLst/>
          </a:prstGeom>
        </p:spPr>
        <p:txBody>
          <a:bodyPr spcFirstLastPara="1" wrap="square" lIns="91425" tIns="91425" rIns="91425" bIns="91425" anchor="t" anchorCtr="0">
            <a:sp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128" name="Google Shape;128;p18"/>
          <p:cNvSpPr txBox="1">
            <a:spLocks noGrp="1"/>
          </p:cNvSpPr>
          <p:nvPr>
            <p:ph type="subTitle" idx="7"/>
          </p:nvPr>
        </p:nvSpPr>
        <p:spPr>
          <a:xfrm>
            <a:off x="1031075" y="3600525"/>
            <a:ext cx="2080200" cy="14058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8"/>
          <p:cNvSpPr txBox="1">
            <a:spLocks noGrp="1"/>
          </p:cNvSpPr>
          <p:nvPr>
            <p:ph type="subTitle" idx="8"/>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0" name="Google Shape;130;p18"/>
          <p:cNvSpPr txBox="1">
            <a:spLocks noGrp="1"/>
          </p:cNvSpPr>
          <p:nvPr>
            <p:ph type="subTitle" idx="9"/>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1" name="Google Shape;131;p18"/>
          <p:cNvSpPr txBox="1">
            <a:spLocks noGrp="1"/>
          </p:cNvSpPr>
          <p:nvPr>
            <p:ph type="subTitle" idx="13"/>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2" name="Google Shape;132;p18"/>
          <p:cNvSpPr txBox="1">
            <a:spLocks noGrp="1"/>
          </p:cNvSpPr>
          <p:nvPr>
            <p:ph type="subTitle" idx="14"/>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3" name="Google Shape;133;p18"/>
          <p:cNvSpPr txBox="1">
            <a:spLocks noGrp="1"/>
          </p:cNvSpPr>
          <p:nvPr>
            <p:ph type="subTitle" idx="15"/>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4" name="Google Shape;134;p18"/>
          <p:cNvSpPr txBox="1">
            <a:spLocks noGrp="1"/>
          </p:cNvSpPr>
          <p:nvPr>
            <p:ph type="subTitle" idx="16"/>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5" name="Google Shape;135;p18"/>
          <p:cNvSpPr txBox="1">
            <a:spLocks noGrp="1"/>
          </p:cNvSpPr>
          <p:nvPr>
            <p:ph type="subTitle" idx="17"/>
          </p:nvPr>
        </p:nvSpPr>
        <p:spPr>
          <a:xfrm rot="-5400000">
            <a:off x="7584608"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6" name="Google Shape;136;p18"/>
          <p:cNvSpPr txBox="1">
            <a:spLocks noGrp="1"/>
          </p:cNvSpPr>
          <p:nvPr>
            <p:ph type="subTitle" idx="18"/>
          </p:nvPr>
        </p:nvSpPr>
        <p:spPr>
          <a:xfrm rot="-5400000">
            <a:off x="7173022"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7" name="Google Shape;137;p18"/>
          <p:cNvSpPr txBox="1">
            <a:spLocks noGrp="1"/>
          </p:cNvSpPr>
          <p:nvPr>
            <p:ph type="subTitle" idx="19"/>
          </p:nvPr>
        </p:nvSpPr>
        <p:spPr>
          <a:xfrm rot="-5400000">
            <a:off x="7548008"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8" name="Google Shape;138;p18"/>
          <p:cNvSpPr txBox="1">
            <a:spLocks noGrp="1"/>
          </p:cNvSpPr>
          <p:nvPr>
            <p:ph type="subTitle" idx="20"/>
          </p:nvPr>
        </p:nvSpPr>
        <p:spPr>
          <a:xfrm rot="-5400000">
            <a:off x="7838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39" name="Google Shape;139;p18"/>
          <p:cNvSpPr txBox="1">
            <a:spLocks noGrp="1"/>
          </p:cNvSpPr>
          <p:nvPr>
            <p:ph type="subTitle" idx="21"/>
          </p:nvPr>
        </p:nvSpPr>
        <p:spPr>
          <a:xfrm rot="-5400000">
            <a:off x="78015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0" name="Google Shape;140;p18"/>
          <p:cNvSpPr txBox="1">
            <a:spLocks noGrp="1"/>
          </p:cNvSpPr>
          <p:nvPr>
            <p:ph type="subTitle" idx="22"/>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1" name="Google Shape;141;p18"/>
          <p:cNvSpPr txBox="1">
            <a:spLocks noGrp="1"/>
          </p:cNvSpPr>
          <p:nvPr>
            <p:ph type="subTitle" idx="23"/>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2" name="Google Shape;142;p18"/>
          <p:cNvSpPr txBox="1">
            <a:spLocks noGrp="1"/>
          </p:cNvSpPr>
          <p:nvPr>
            <p:ph type="subTitle" idx="24"/>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3" name="Google Shape;143;p18"/>
          <p:cNvSpPr txBox="1">
            <a:spLocks noGrp="1"/>
          </p:cNvSpPr>
          <p:nvPr>
            <p:ph type="subTitle" idx="25"/>
          </p:nvPr>
        </p:nvSpPr>
        <p:spPr>
          <a:xfrm rot="-5400000">
            <a:off x="8345233"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4" name="Google Shape;144;p18"/>
          <p:cNvSpPr txBox="1">
            <a:spLocks noGrp="1"/>
          </p:cNvSpPr>
          <p:nvPr>
            <p:ph type="subTitle" idx="26"/>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5" name="Google Shape;145;p18"/>
          <p:cNvSpPr txBox="1">
            <a:spLocks noGrp="1"/>
          </p:cNvSpPr>
          <p:nvPr>
            <p:ph type="subTitle" idx="27"/>
          </p:nvPr>
        </p:nvSpPr>
        <p:spPr>
          <a:xfrm rot="-5400000">
            <a:off x="8308483"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6" name="Google Shape;146;p18"/>
          <p:cNvSpPr txBox="1">
            <a:spLocks noGrp="1"/>
          </p:cNvSpPr>
          <p:nvPr>
            <p:ph type="subTitle" idx="28"/>
          </p:nvPr>
        </p:nvSpPr>
        <p:spPr>
          <a:xfrm rot="-5400000">
            <a:off x="80915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7" name="Google Shape;147;p18"/>
          <p:cNvSpPr txBox="1">
            <a:spLocks noGrp="1"/>
          </p:cNvSpPr>
          <p:nvPr>
            <p:ph type="subTitle" idx="29"/>
          </p:nvPr>
        </p:nvSpPr>
        <p:spPr>
          <a:xfrm rot="-5400000">
            <a:off x="80549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8" name="Google Shape;148;p18"/>
          <p:cNvSpPr txBox="1">
            <a:spLocks noGrp="1"/>
          </p:cNvSpPr>
          <p:nvPr>
            <p:ph type="subTitle" idx="30"/>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49" name="Google Shape;149;p18"/>
          <p:cNvSpPr txBox="1">
            <a:spLocks noGrp="1"/>
          </p:cNvSpPr>
          <p:nvPr>
            <p:ph type="subTitle" idx="31"/>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0" name="Google Shape;150;p18"/>
          <p:cNvSpPr txBox="1">
            <a:spLocks noGrp="1"/>
          </p:cNvSpPr>
          <p:nvPr>
            <p:ph type="subTitle" idx="32"/>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1" name="Google Shape;151;p18"/>
          <p:cNvSpPr txBox="1">
            <a:spLocks noGrp="1"/>
          </p:cNvSpPr>
          <p:nvPr>
            <p:ph type="subTitle" idx="33"/>
          </p:nvPr>
        </p:nvSpPr>
        <p:spPr>
          <a:xfrm rot="-5400000">
            <a:off x="74274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52" name="Google Shape;152;p18"/>
          <p:cNvSpPr txBox="1">
            <a:spLocks noGrp="1"/>
          </p:cNvSpPr>
          <p:nvPr>
            <p:ph type="subTitle" idx="34"/>
          </p:nvPr>
        </p:nvSpPr>
        <p:spPr>
          <a:xfrm rot="-5400000">
            <a:off x="76908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33">
          <p15:clr>
            <a:srgbClr val="E46962"/>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storyboards with section dividers">
  <p:cSld name="CUSTOM_1_1_1_1">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1324713" y="121125"/>
            <a:ext cx="6442800" cy="22017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9"/>
          <p:cNvSpPr>
            <a:spLocks noGrp="1"/>
          </p:cNvSpPr>
          <p:nvPr>
            <p:ph type="pic" idx="2"/>
          </p:nvPr>
        </p:nvSpPr>
        <p:spPr>
          <a:xfrm>
            <a:off x="1324713" y="1715450"/>
            <a:ext cx="1441800" cy="1611600"/>
          </a:xfrm>
          <a:prstGeom prst="roundRect">
            <a:avLst>
              <a:gd name="adj" fmla="val 7131"/>
            </a:avLst>
          </a:prstGeom>
          <a:noFill/>
          <a:ln>
            <a:noFill/>
          </a:ln>
        </p:spPr>
      </p:sp>
      <p:sp>
        <p:nvSpPr>
          <p:cNvPr id="156" name="Google Shape;156;p19"/>
          <p:cNvSpPr>
            <a:spLocks noGrp="1"/>
          </p:cNvSpPr>
          <p:nvPr>
            <p:ph type="pic" idx="3"/>
          </p:nvPr>
        </p:nvSpPr>
        <p:spPr>
          <a:xfrm>
            <a:off x="3625350" y="1715450"/>
            <a:ext cx="1441800" cy="1611600"/>
          </a:xfrm>
          <a:prstGeom prst="roundRect">
            <a:avLst>
              <a:gd name="adj" fmla="val 7131"/>
            </a:avLst>
          </a:prstGeom>
          <a:noFill/>
          <a:ln>
            <a:noFill/>
          </a:ln>
        </p:spPr>
      </p:sp>
      <p:sp>
        <p:nvSpPr>
          <p:cNvPr id="157" name="Google Shape;157;p19"/>
          <p:cNvSpPr>
            <a:spLocks noGrp="1"/>
          </p:cNvSpPr>
          <p:nvPr>
            <p:ph type="pic" idx="4"/>
          </p:nvPr>
        </p:nvSpPr>
        <p:spPr>
          <a:xfrm>
            <a:off x="5925988" y="1715450"/>
            <a:ext cx="1441800" cy="1611600"/>
          </a:xfrm>
          <a:prstGeom prst="roundRect">
            <a:avLst>
              <a:gd name="adj" fmla="val 7131"/>
            </a:avLst>
          </a:prstGeom>
          <a:noFill/>
          <a:ln>
            <a:noFill/>
          </a:ln>
        </p:spPr>
      </p:sp>
      <p:sp>
        <p:nvSpPr>
          <p:cNvPr id="158" name="Google Shape;158;p19"/>
          <p:cNvSpPr txBox="1">
            <a:spLocks noGrp="1"/>
          </p:cNvSpPr>
          <p:nvPr>
            <p:ph type="subTitle" idx="1"/>
          </p:nvPr>
        </p:nvSpPr>
        <p:spPr>
          <a:xfrm>
            <a:off x="1324713" y="3492200"/>
            <a:ext cx="2088000" cy="794400"/>
          </a:xfrm>
          <a:prstGeom prst="rect">
            <a:avLst/>
          </a:prstGeom>
        </p:spPr>
        <p:txBody>
          <a:bodyPr spcFirstLastPara="1" wrap="square" lIns="91425" tIns="91425" rIns="91425" bIns="91425" anchor="t" anchorCtr="0">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59" name="Google Shape;159;p19"/>
          <p:cNvSpPr txBox="1">
            <a:spLocks noGrp="1"/>
          </p:cNvSpPr>
          <p:nvPr>
            <p:ph type="subTitle" idx="5"/>
          </p:nvPr>
        </p:nvSpPr>
        <p:spPr>
          <a:xfrm>
            <a:off x="3637156" y="3492200"/>
            <a:ext cx="2088000" cy="794400"/>
          </a:xfrm>
          <a:prstGeom prst="rect">
            <a:avLst/>
          </a:prstGeom>
        </p:spPr>
        <p:txBody>
          <a:bodyPr spcFirstLastPara="1" wrap="square" lIns="91425" tIns="91425" rIns="91425" bIns="91425" anchor="t" anchorCtr="0">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60" name="Google Shape;160;p19"/>
          <p:cNvSpPr txBox="1">
            <a:spLocks noGrp="1"/>
          </p:cNvSpPr>
          <p:nvPr>
            <p:ph type="subTitle" idx="6"/>
          </p:nvPr>
        </p:nvSpPr>
        <p:spPr>
          <a:xfrm>
            <a:off x="5925988" y="3492200"/>
            <a:ext cx="2088000" cy="794400"/>
          </a:xfrm>
          <a:prstGeom prst="rect">
            <a:avLst/>
          </a:prstGeom>
        </p:spPr>
        <p:txBody>
          <a:bodyPr spcFirstLastPara="1" wrap="square" lIns="91425" tIns="91425" rIns="91425" bIns="91425" anchor="t" anchorCtr="0">
            <a:spAutoFit/>
          </a:bodyPr>
          <a:lstStyle>
            <a:lvl1pPr lvl="0">
              <a:spcBef>
                <a:spcPts val="0"/>
              </a:spcBef>
              <a:spcAft>
                <a:spcPts val="0"/>
              </a:spcAft>
              <a:buSzPts val="2200"/>
              <a:buNone/>
              <a:defRPr sz="2200"/>
            </a:lvl1pPr>
            <a:lvl2pPr lvl="1">
              <a:spcBef>
                <a:spcPts val="0"/>
              </a:spcBef>
              <a:spcAft>
                <a:spcPts val="0"/>
              </a:spcAft>
              <a:buSzPts val="2200"/>
              <a:buNone/>
              <a:defRPr sz="2200"/>
            </a:lvl2pPr>
            <a:lvl3pPr lvl="2">
              <a:spcBef>
                <a:spcPts val="0"/>
              </a:spcBef>
              <a:spcAft>
                <a:spcPts val="0"/>
              </a:spcAft>
              <a:buSzPts val="2200"/>
              <a:buNone/>
              <a:defRPr sz="2200"/>
            </a:lvl3pPr>
            <a:lvl4pPr lvl="3">
              <a:spcBef>
                <a:spcPts val="0"/>
              </a:spcBef>
              <a:spcAft>
                <a:spcPts val="0"/>
              </a:spcAft>
              <a:buSzPts val="2200"/>
              <a:buNone/>
              <a:defRPr sz="2200"/>
            </a:lvl4pPr>
            <a:lvl5pPr lvl="4">
              <a:spcBef>
                <a:spcPts val="0"/>
              </a:spcBef>
              <a:spcAft>
                <a:spcPts val="0"/>
              </a:spcAft>
              <a:buSzPts val="2200"/>
              <a:buNone/>
              <a:defRPr sz="2200"/>
            </a:lvl5pPr>
            <a:lvl6pPr lvl="5">
              <a:spcBef>
                <a:spcPts val="0"/>
              </a:spcBef>
              <a:spcAft>
                <a:spcPts val="0"/>
              </a:spcAft>
              <a:buSzPts val="2200"/>
              <a:buNone/>
              <a:defRPr sz="2200"/>
            </a:lvl6pPr>
            <a:lvl7pPr lvl="6">
              <a:spcBef>
                <a:spcPts val="0"/>
              </a:spcBef>
              <a:spcAft>
                <a:spcPts val="0"/>
              </a:spcAft>
              <a:buSzPts val="2200"/>
              <a:buNone/>
              <a:defRPr sz="2200"/>
            </a:lvl7pPr>
            <a:lvl8pPr lvl="7">
              <a:spcBef>
                <a:spcPts val="0"/>
              </a:spcBef>
              <a:spcAft>
                <a:spcPts val="0"/>
              </a:spcAft>
              <a:buSzPts val="2200"/>
              <a:buNone/>
              <a:defRPr sz="2200"/>
            </a:lvl8pPr>
            <a:lvl9pPr lvl="8">
              <a:spcBef>
                <a:spcPts val="0"/>
              </a:spcBef>
              <a:spcAft>
                <a:spcPts val="0"/>
              </a:spcAft>
              <a:buSzPts val="2200"/>
              <a:buNone/>
              <a:defRPr sz="2200"/>
            </a:lvl9pPr>
          </a:lstStyle>
          <a:p>
            <a:endParaRPr/>
          </a:p>
        </p:txBody>
      </p:sp>
      <p:sp>
        <p:nvSpPr>
          <p:cNvPr id="161" name="Google Shape;161;p19"/>
          <p:cNvSpPr txBox="1">
            <a:spLocks noGrp="1"/>
          </p:cNvSpPr>
          <p:nvPr>
            <p:ph type="subTitle" idx="7"/>
          </p:nvPr>
        </p:nvSpPr>
        <p:spPr>
          <a:xfrm>
            <a:off x="1324713" y="4040125"/>
            <a:ext cx="1998000" cy="9891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19"/>
          <p:cNvSpPr txBox="1">
            <a:spLocks noGrp="1"/>
          </p:cNvSpPr>
          <p:nvPr>
            <p:ph type="subTitle" idx="8"/>
          </p:nvPr>
        </p:nvSpPr>
        <p:spPr>
          <a:xfrm>
            <a:off x="3637147" y="4040125"/>
            <a:ext cx="2163600" cy="9891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19"/>
          <p:cNvSpPr txBox="1">
            <a:spLocks noGrp="1"/>
          </p:cNvSpPr>
          <p:nvPr>
            <p:ph type="subTitle" idx="9"/>
          </p:nvPr>
        </p:nvSpPr>
        <p:spPr>
          <a:xfrm>
            <a:off x="5925988" y="4040125"/>
            <a:ext cx="2060400" cy="989100"/>
          </a:xfrm>
          <a:prstGeom prst="rect">
            <a:avLst/>
          </a:prstGeom>
        </p:spPr>
        <p:txBody>
          <a:bodyPr spcFirstLastPara="1" wrap="square" lIns="91425" tIns="91425" rIns="91425" bIns="91425" anchor="t" anchorCtr="0">
            <a:spAutoFit/>
          </a:bodyPr>
          <a:lstStyle>
            <a:lvl1pPr lvl="0">
              <a:spcBef>
                <a:spcPts val="0"/>
              </a:spcBef>
              <a:spcAft>
                <a:spcPts val="0"/>
              </a:spcAft>
              <a:buSzPts val="1000"/>
              <a:buFont typeface="Roboto Light"/>
              <a:buNone/>
              <a:defRPr>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19"/>
          <p:cNvSpPr txBox="1">
            <a:spLocks noGrp="1"/>
          </p:cNvSpPr>
          <p:nvPr>
            <p:ph type="subTitle" idx="13"/>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65" name="Google Shape;165;p19"/>
          <p:cNvSpPr txBox="1">
            <a:spLocks noGrp="1"/>
          </p:cNvSpPr>
          <p:nvPr>
            <p:ph type="subTitle" idx="14"/>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66" name="Google Shape;166;p19"/>
          <p:cNvSpPr txBox="1">
            <a:spLocks noGrp="1"/>
          </p:cNvSpPr>
          <p:nvPr>
            <p:ph type="subTitle" idx="15"/>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67" name="Google Shape;167;p19"/>
          <p:cNvSpPr txBox="1">
            <a:spLocks noGrp="1"/>
          </p:cNvSpPr>
          <p:nvPr>
            <p:ph type="subTitle" idx="16"/>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68" name="Google Shape;168;p19"/>
          <p:cNvSpPr txBox="1">
            <a:spLocks noGrp="1"/>
          </p:cNvSpPr>
          <p:nvPr>
            <p:ph type="subTitle" idx="17"/>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69" name="Google Shape;169;p19"/>
          <p:cNvSpPr txBox="1">
            <a:spLocks noGrp="1"/>
          </p:cNvSpPr>
          <p:nvPr>
            <p:ph type="subTitle" idx="18"/>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0" name="Google Shape;170;p19"/>
          <p:cNvSpPr txBox="1">
            <a:spLocks noGrp="1"/>
          </p:cNvSpPr>
          <p:nvPr>
            <p:ph type="subTitle" idx="19"/>
          </p:nvPr>
        </p:nvSpPr>
        <p:spPr>
          <a:xfrm rot="-5400000">
            <a:off x="513446"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1" name="Google Shape;171;p19"/>
          <p:cNvSpPr txBox="1">
            <a:spLocks noGrp="1"/>
          </p:cNvSpPr>
          <p:nvPr>
            <p:ph type="subTitle" idx="20"/>
          </p:nvPr>
        </p:nvSpPr>
        <p:spPr>
          <a:xfrm rot="-5400000">
            <a:off x="93229"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2" name="Google Shape;172;p19"/>
          <p:cNvSpPr txBox="1">
            <a:spLocks noGrp="1"/>
          </p:cNvSpPr>
          <p:nvPr>
            <p:ph type="subTitle" idx="21"/>
          </p:nvPr>
        </p:nvSpPr>
        <p:spPr>
          <a:xfrm rot="-5400000">
            <a:off x="476846"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3" name="Google Shape;173;p19"/>
          <p:cNvSpPr txBox="1">
            <a:spLocks noGrp="1"/>
          </p:cNvSpPr>
          <p:nvPr>
            <p:ph type="subTitle" idx="22"/>
          </p:nvPr>
        </p:nvSpPr>
        <p:spPr>
          <a:xfrm rot="-5400000">
            <a:off x="7838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4" name="Google Shape;174;p19"/>
          <p:cNvSpPr txBox="1">
            <a:spLocks noGrp="1"/>
          </p:cNvSpPr>
          <p:nvPr>
            <p:ph type="subTitle" idx="23"/>
          </p:nvPr>
        </p:nvSpPr>
        <p:spPr>
          <a:xfrm rot="-5400000">
            <a:off x="78015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5" name="Google Shape;175;p19"/>
          <p:cNvSpPr txBox="1">
            <a:spLocks noGrp="1"/>
          </p:cNvSpPr>
          <p:nvPr>
            <p:ph type="subTitle" idx="24"/>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6" name="Google Shape;176;p19"/>
          <p:cNvSpPr txBox="1">
            <a:spLocks noGrp="1"/>
          </p:cNvSpPr>
          <p:nvPr>
            <p:ph type="subTitle" idx="25"/>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7" name="Google Shape;177;p19"/>
          <p:cNvSpPr txBox="1">
            <a:spLocks noGrp="1"/>
          </p:cNvSpPr>
          <p:nvPr>
            <p:ph type="subTitle" idx="26"/>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8" name="Google Shape;178;p19"/>
          <p:cNvSpPr txBox="1">
            <a:spLocks noGrp="1"/>
          </p:cNvSpPr>
          <p:nvPr>
            <p:ph type="subTitle" idx="27"/>
          </p:nvPr>
        </p:nvSpPr>
        <p:spPr>
          <a:xfrm rot="-5400000">
            <a:off x="8345233"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79" name="Google Shape;179;p19"/>
          <p:cNvSpPr txBox="1">
            <a:spLocks noGrp="1"/>
          </p:cNvSpPr>
          <p:nvPr>
            <p:ph type="subTitle" idx="28"/>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0" name="Google Shape;180;p19"/>
          <p:cNvSpPr txBox="1">
            <a:spLocks noGrp="1"/>
          </p:cNvSpPr>
          <p:nvPr>
            <p:ph type="subTitle" idx="29"/>
          </p:nvPr>
        </p:nvSpPr>
        <p:spPr>
          <a:xfrm rot="-5400000">
            <a:off x="8308483"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1" name="Google Shape;181;p19"/>
          <p:cNvSpPr txBox="1">
            <a:spLocks noGrp="1"/>
          </p:cNvSpPr>
          <p:nvPr>
            <p:ph type="subTitle" idx="30"/>
          </p:nvPr>
        </p:nvSpPr>
        <p:spPr>
          <a:xfrm rot="-5400000">
            <a:off x="80915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2" name="Google Shape;182;p19"/>
          <p:cNvSpPr txBox="1">
            <a:spLocks noGrp="1"/>
          </p:cNvSpPr>
          <p:nvPr>
            <p:ph type="subTitle" idx="31"/>
          </p:nvPr>
        </p:nvSpPr>
        <p:spPr>
          <a:xfrm rot="-5400000">
            <a:off x="80549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3" name="Google Shape;183;p19"/>
          <p:cNvSpPr txBox="1">
            <a:spLocks noGrp="1"/>
          </p:cNvSpPr>
          <p:nvPr>
            <p:ph type="subTitle" idx="32"/>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4" name="Google Shape;184;p19"/>
          <p:cNvSpPr txBox="1">
            <a:spLocks noGrp="1"/>
          </p:cNvSpPr>
          <p:nvPr>
            <p:ph type="subTitle" idx="33"/>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5" name="Google Shape;185;p19"/>
          <p:cNvSpPr txBox="1">
            <a:spLocks noGrp="1"/>
          </p:cNvSpPr>
          <p:nvPr>
            <p:ph type="subTitle" idx="34"/>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6" name="Google Shape;186;p19"/>
          <p:cNvSpPr txBox="1">
            <a:spLocks noGrp="1"/>
          </p:cNvSpPr>
          <p:nvPr>
            <p:ph type="subTitle" idx="35"/>
          </p:nvPr>
        </p:nvSpPr>
        <p:spPr>
          <a:xfrm rot="-5400000">
            <a:off x="74274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87" name="Google Shape;187;p19"/>
          <p:cNvSpPr txBox="1">
            <a:spLocks noGrp="1"/>
          </p:cNvSpPr>
          <p:nvPr>
            <p:ph type="subTitle" idx="36"/>
          </p:nvPr>
        </p:nvSpPr>
        <p:spPr>
          <a:xfrm rot="-5400000">
            <a:off x="76908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with section dividers">
  <p:cSld name="CUSTOM_1_1_1_1_1">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1640675" y="114300"/>
            <a:ext cx="6442800" cy="19002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0"/>
          <p:cNvSpPr txBox="1">
            <a:spLocks noGrp="1"/>
          </p:cNvSpPr>
          <p:nvPr>
            <p:ph type="subTitle" idx="1"/>
          </p:nvPr>
        </p:nvSpPr>
        <p:spPr>
          <a:xfrm>
            <a:off x="1640675" y="2646375"/>
            <a:ext cx="3575700" cy="732300"/>
          </a:xfrm>
          <a:prstGeom prst="rect">
            <a:avLst/>
          </a:prstGeom>
        </p:spPr>
        <p:txBody>
          <a:bodyPr spcFirstLastPara="1" wrap="square" lIns="91425" tIns="91425" rIns="91425" bIns="91425" anchor="t" anchorCtr="0">
            <a:spAutoFit/>
          </a:bodyPr>
          <a:lstStyle>
            <a:lvl1pPr lvl="0">
              <a:spcBef>
                <a:spcPts val="0"/>
              </a:spcBef>
              <a:spcAft>
                <a:spcPts val="0"/>
              </a:spcAft>
              <a:buSzPts val="1900"/>
              <a:buFont typeface="Roboto Light"/>
              <a:buNone/>
              <a:defRPr sz="1900">
                <a:latin typeface="Roboto Light"/>
                <a:ea typeface="Roboto Light"/>
                <a:cs typeface="Roboto Light"/>
                <a:sym typeface="Roboto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0"/>
          <p:cNvSpPr txBox="1">
            <a:spLocks noGrp="1"/>
          </p:cNvSpPr>
          <p:nvPr>
            <p:ph type="subTitle" idx="2"/>
          </p:nvPr>
        </p:nvSpPr>
        <p:spPr>
          <a:xfrm>
            <a:off x="1640675" y="2205700"/>
            <a:ext cx="5533800" cy="896100"/>
          </a:xfrm>
          <a:prstGeom prst="rect">
            <a:avLst/>
          </a:prstGeom>
        </p:spPr>
        <p:txBody>
          <a:bodyPr spcFirstLastPara="1" wrap="square" lIns="91425" tIns="91425" rIns="91425" bIns="91425" anchor="t" anchorCtr="0">
            <a:spAutoFit/>
          </a:bodyPr>
          <a:lstStyle>
            <a:lvl1pPr lvl="0">
              <a:spcBef>
                <a:spcPts val="0"/>
              </a:spcBef>
              <a:spcAft>
                <a:spcPts val="0"/>
              </a:spcAft>
              <a:buSzPts val="2300"/>
              <a:buNone/>
              <a:defRPr sz="2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20"/>
          <p:cNvSpPr txBox="1">
            <a:spLocks noGrp="1"/>
          </p:cNvSpPr>
          <p:nvPr>
            <p:ph type="subTitle" idx="3"/>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3" name="Google Shape;193;p20"/>
          <p:cNvSpPr txBox="1">
            <a:spLocks noGrp="1"/>
          </p:cNvSpPr>
          <p:nvPr>
            <p:ph type="subTitle" idx="4"/>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4" name="Google Shape;194;p20"/>
          <p:cNvSpPr txBox="1">
            <a:spLocks noGrp="1"/>
          </p:cNvSpPr>
          <p:nvPr>
            <p:ph type="subTitle" idx="5"/>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5" name="Google Shape;195;p20"/>
          <p:cNvSpPr txBox="1">
            <a:spLocks noGrp="1"/>
          </p:cNvSpPr>
          <p:nvPr>
            <p:ph type="subTitle" idx="6"/>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6" name="Google Shape;196;p20"/>
          <p:cNvSpPr txBox="1">
            <a:spLocks noGrp="1"/>
          </p:cNvSpPr>
          <p:nvPr>
            <p:ph type="subTitle" idx="7"/>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7" name="Google Shape;197;p20"/>
          <p:cNvSpPr txBox="1">
            <a:spLocks noGrp="1"/>
          </p:cNvSpPr>
          <p:nvPr>
            <p:ph type="subTitle" idx="8"/>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8" name="Google Shape;198;p20"/>
          <p:cNvSpPr txBox="1">
            <a:spLocks noGrp="1"/>
          </p:cNvSpPr>
          <p:nvPr>
            <p:ph type="subTitle" idx="9"/>
          </p:nvPr>
        </p:nvSpPr>
        <p:spPr>
          <a:xfrm rot="-5400000">
            <a:off x="513446"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199" name="Google Shape;199;p20"/>
          <p:cNvSpPr txBox="1">
            <a:spLocks noGrp="1"/>
          </p:cNvSpPr>
          <p:nvPr>
            <p:ph type="subTitle" idx="13"/>
          </p:nvPr>
        </p:nvSpPr>
        <p:spPr>
          <a:xfrm rot="-5400000">
            <a:off x="93229"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0" name="Google Shape;200;p20"/>
          <p:cNvSpPr txBox="1">
            <a:spLocks noGrp="1"/>
          </p:cNvSpPr>
          <p:nvPr>
            <p:ph type="subTitle" idx="14"/>
          </p:nvPr>
        </p:nvSpPr>
        <p:spPr>
          <a:xfrm rot="-5400000">
            <a:off x="476846"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1" name="Google Shape;201;p20"/>
          <p:cNvSpPr txBox="1">
            <a:spLocks noGrp="1"/>
          </p:cNvSpPr>
          <p:nvPr>
            <p:ph type="subTitle" idx="15"/>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2" name="Google Shape;202;p20"/>
          <p:cNvSpPr txBox="1">
            <a:spLocks noGrp="1"/>
          </p:cNvSpPr>
          <p:nvPr>
            <p:ph type="subTitle" idx="16"/>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3" name="Google Shape;203;p20"/>
          <p:cNvSpPr txBox="1">
            <a:spLocks noGrp="1"/>
          </p:cNvSpPr>
          <p:nvPr>
            <p:ph type="subTitle" idx="17"/>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4" name="Google Shape;204;p20"/>
          <p:cNvSpPr txBox="1">
            <a:spLocks noGrp="1"/>
          </p:cNvSpPr>
          <p:nvPr>
            <p:ph type="subTitle" idx="18"/>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5" name="Google Shape;205;p20"/>
          <p:cNvSpPr txBox="1">
            <a:spLocks noGrp="1"/>
          </p:cNvSpPr>
          <p:nvPr>
            <p:ph type="subTitle" idx="19"/>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6" name="Google Shape;206;p20"/>
          <p:cNvSpPr txBox="1">
            <a:spLocks noGrp="1"/>
          </p:cNvSpPr>
          <p:nvPr>
            <p:ph type="subTitle" idx="20"/>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7" name="Google Shape;207;p20"/>
          <p:cNvSpPr txBox="1">
            <a:spLocks noGrp="1"/>
          </p:cNvSpPr>
          <p:nvPr>
            <p:ph type="subTitle" idx="21"/>
          </p:nvPr>
        </p:nvSpPr>
        <p:spPr>
          <a:xfrm rot="-5400000">
            <a:off x="8345233"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8" name="Google Shape;208;p20"/>
          <p:cNvSpPr txBox="1">
            <a:spLocks noGrp="1"/>
          </p:cNvSpPr>
          <p:nvPr>
            <p:ph type="subTitle" idx="22"/>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09" name="Google Shape;209;p20"/>
          <p:cNvSpPr txBox="1">
            <a:spLocks noGrp="1"/>
          </p:cNvSpPr>
          <p:nvPr>
            <p:ph type="subTitle" idx="23"/>
          </p:nvPr>
        </p:nvSpPr>
        <p:spPr>
          <a:xfrm rot="-5400000">
            <a:off x="8308483"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0" name="Google Shape;210;p20"/>
          <p:cNvSpPr txBox="1">
            <a:spLocks noGrp="1"/>
          </p:cNvSpPr>
          <p:nvPr>
            <p:ph type="subTitle" idx="24"/>
          </p:nvPr>
        </p:nvSpPr>
        <p:spPr>
          <a:xfrm rot="-5400000">
            <a:off x="80915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1" name="Google Shape;211;p20"/>
          <p:cNvSpPr txBox="1">
            <a:spLocks noGrp="1"/>
          </p:cNvSpPr>
          <p:nvPr>
            <p:ph type="subTitle" idx="25"/>
          </p:nvPr>
        </p:nvSpPr>
        <p:spPr>
          <a:xfrm rot="-5400000">
            <a:off x="80549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2" name="Google Shape;212;p20"/>
          <p:cNvSpPr txBox="1">
            <a:spLocks noGrp="1"/>
          </p:cNvSpPr>
          <p:nvPr>
            <p:ph type="subTitle" idx="26"/>
          </p:nvPr>
        </p:nvSpPr>
        <p:spPr>
          <a:xfrm rot="-5400000">
            <a:off x="76908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3" name="Google Shape;213;p20"/>
          <p:cNvSpPr txBox="1">
            <a:spLocks noGrp="1"/>
          </p:cNvSpPr>
          <p:nvPr>
            <p:ph type="subTitle" idx="27"/>
          </p:nvPr>
        </p:nvSpPr>
        <p:spPr>
          <a:xfrm rot="-5400000">
            <a:off x="7608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4" name="Google Shape;214;p20"/>
          <p:cNvSpPr txBox="1">
            <a:spLocks noGrp="1"/>
          </p:cNvSpPr>
          <p:nvPr>
            <p:ph type="subTitle" idx="28"/>
          </p:nvPr>
        </p:nvSpPr>
        <p:spPr>
          <a:xfrm rot="-5400000">
            <a:off x="7242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5" name="Google Shape;215;p20"/>
          <p:cNvSpPr txBox="1">
            <a:spLocks noGrp="1"/>
          </p:cNvSpPr>
          <p:nvPr>
            <p:ph type="subTitle" idx="29"/>
          </p:nvPr>
        </p:nvSpPr>
        <p:spPr>
          <a:xfrm rot="-5400000">
            <a:off x="3501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12">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with section dividers">
  <p:cSld name="CUSTOM_1_1_1_1_1_1">
    <p:spTree>
      <p:nvGrpSpPr>
        <p:cNvPr id="1" name="Shape 216"/>
        <p:cNvGrpSpPr/>
        <p:nvPr/>
      </p:nvGrpSpPr>
      <p:grpSpPr>
        <a:xfrm>
          <a:off x="0" y="0"/>
          <a:ext cx="0" cy="0"/>
          <a:chOff x="0" y="0"/>
          <a:chExt cx="0" cy="0"/>
        </a:xfrm>
      </p:grpSpPr>
      <p:sp>
        <p:nvSpPr>
          <p:cNvPr id="217" name="Google Shape;217;p21"/>
          <p:cNvSpPr txBox="1">
            <a:spLocks noGrp="1"/>
          </p:cNvSpPr>
          <p:nvPr>
            <p:ph type="subTitle" idx="1"/>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8" name="Google Shape;218;p21"/>
          <p:cNvSpPr txBox="1">
            <a:spLocks noGrp="1"/>
          </p:cNvSpPr>
          <p:nvPr>
            <p:ph type="subTitle" idx="2"/>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19" name="Google Shape;219;p21"/>
          <p:cNvSpPr txBox="1">
            <a:spLocks noGrp="1"/>
          </p:cNvSpPr>
          <p:nvPr>
            <p:ph type="subTitle" idx="3"/>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0" name="Google Shape;220;p21"/>
          <p:cNvSpPr txBox="1">
            <a:spLocks noGrp="1"/>
          </p:cNvSpPr>
          <p:nvPr>
            <p:ph type="subTitle" idx="4"/>
          </p:nvPr>
        </p:nvSpPr>
        <p:spPr>
          <a:xfrm rot="-5400000">
            <a:off x="8345233"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1" name="Google Shape;221;p21"/>
          <p:cNvSpPr txBox="1">
            <a:spLocks noGrp="1"/>
          </p:cNvSpPr>
          <p:nvPr>
            <p:ph type="subTitle" idx="5"/>
          </p:nvPr>
        </p:nvSpPr>
        <p:spPr>
          <a:xfrm rot="-5400000">
            <a:off x="7937504"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2" name="Google Shape;222;p21"/>
          <p:cNvSpPr txBox="1">
            <a:spLocks noGrp="1"/>
          </p:cNvSpPr>
          <p:nvPr>
            <p:ph type="subTitle" idx="6"/>
          </p:nvPr>
        </p:nvSpPr>
        <p:spPr>
          <a:xfrm rot="-5400000">
            <a:off x="8308483"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3" name="Google Shape;223;p21"/>
          <p:cNvSpPr txBox="1">
            <a:spLocks noGrp="1"/>
          </p:cNvSpPr>
          <p:nvPr>
            <p:ph type="subTitle" idx="7"/>
          </p:nvPr>
        </p:nvSpPr>
        <p:spPr>
          <a:xfrm rot="-5400000">
            <a:off x="10192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4" name="Google Shape;224;p21"/>
          <p:cNvSpPr txBox="1">
            <a:spLocks noGrp="1"/>
          </p:cNvSpPr>
          <p:nvPr>
            <p:ph type="subTitle" idx="8"/>
          </p:nvPr>
        </p:nvSpPr>
        <p:spPr>
          <a:xfrm rot="-5400000">
            <a:off x="9826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5" name="Google Shape;225;p21"/>
          <p:cNvSpPr txBox="1">
            <a:spLocks noGrp="1"/>
          </p:cNvSpPr>
          <p:nvPr>
            <p:ph type="subTitle" idx="9"/>
          </p:nvPr>
        </p:nvSpPr>
        <p:spPr>
          <a:xfrm rot="-5400000">
            <a:off x="6185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6" name="Google Shape;226;p21"/>
          <p:cNvSpPr txBox="1">
            <a:spLocks noGrp="1"/>
          </p:cNvSpPr>
          <p:nvPr>
            <p:ph type="subTitle" idx="13"/>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7" name="Google Shape;227;p21"/>
          <p:cNvSpPr txBox="1">
            <a:spLocks noGrp="1"/>
          </p:cNvSpPr>
          <p:nvPr>
            <p:ph type="subTitle" idx="14"/>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8" name="Google Shape;228;p21"/>
          <p:cNvSpPr txBox="1">
            <a:spLocks noGrp="1"/>
          </p:cNvSpPr>
          <p:nvPr>
            <p:ph type="subTitle" idx="15"/>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29" name="Google Shape;229;p21"/>
          <p:cNvSpPr txBox="1">
            <a:spLocks noGrp="1"/>
          </p:cNvSpPr>
          <p:nvPr>
            <p:ph type="subTitle" idx="16"/>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0" name="Google Shape;230;p21"/>
          <p:cNvSpPr txBox="1">
            <a:spLocks noGrp="1"/>
          </p:cNvSpPr>
          <p:nvPr>
            <p:ph type="subTitle" idx="17"/>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1" name="Google Shape;231;p21"/>
          <p:cNvSpPr txBox="1">
            <a:spLocks noGrp="1"/>
          </p:cNvSpPr>
          <p:nvPr>
            <p:ph type="subTitle" idx="18"/>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2" name="Google Shape;232;p21"/>
          <p:cNvSpPr txBox="1">
            <a:spLocks noGrp="1"/>
          </p:cNvSpPr>
          <p:nvPr>
            <p:ph type="subTitle" idx="19"/>
          </p:nvPr>
        </p:nvSpPr>
        <p:spPr>
          <a:xfrm rot="-5400000">
            <a:off x="513446"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3" name="Google Shape;233;p21"/>
          <p:cNvSpPr txBox="1">
            <a:spLocks noGrp="1"/>
          </p:cNvSpPr>
          <p:nvPr>
            <p:ph type="subTitle" idx="20"/>
          </p:nvPr>
        </p:nvSpPr>
        <p:spPr>
          <a:xfrm rot="-5400000">
            <a:off x="93229"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4" name="Google Shape;234;p21"/>
          <p:cNvSpPr txBox="1">
            <a:spLocks noGrp="1"/>
          </p:cNvSpPr>
          <p:nvPr>
            <p:ph type="subTitle" idx="21"/>
          </p:nvPr>
        </p:nvSpPr>
        <p:spPr>
          <a:xfrm rot="-5400000">
            <a:off x="476846"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5" name="Google Shape;235;p21"/>
          <p:cNvSpPr txBox="1">
            <a:spLocks noGrp="1"/>
          </p:cNvSpPr>
          <p:nvPr>
            <p:ph type="subTitle" idx="22"/>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6" name="Google Shape;236;p21"/>
          <p:cNvSpPr txBox="1">
            <a:spLocks noGrp="1"/>
          </p:cNvSpPr>
          <p:nvPr>
            <p:ph type="subTitle" idx="23"/>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7" name="Google Shape;237;p21"/>
          <p:cNvSpPr txBox="1">
            <a:spLocks noGrp="1"/>
          </p:cNvSpPr>
          <p:nvPr>
            <p:ph type="subTitle" idx="24"/>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8" name="Google Shape;238;p21"/>
          <p:cNvSpPr txBox="1">
            <a:spLocks noGrp="1"/>
          </p:cNvSpPr>
          <p:nvPr>
            <p:ph type="subTitle" idx="25"/>
          </p:nvPr>
        </p:nvSpPr>
        <p:spPr>
          <a:xfrm rot="-5400000">
            <a:off x="7608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39" name="Google Shape;239;p21"/>
          <p:cNvSpPr txBox="1">
            <a:spLocks noGrp="1"/>
          </p:cNvSpPr>
          <p:nvPr>
            <p:ph type="subTitle" idx="26"/>
          </p:nvPr>
        </p:nvSpPr>
        <p:spPr>
          <a:xfrm rot="-5400000">
            <a:off x="7242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0" name="Google Shape;240;p21"/>
          <p:cNvSpPr txBox="1">
            <a:spLocks noGrp="1"/>
          </p:cNvSpPr>
          <p:nvPr>
            <p:ph type="subTitle" idx="27"/>
          </p:nvPr>
        </p:nvSpPr>
        <p:spPr>
          <a:xfrm rot="-5400000">
            <a:off x="3501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with section dividers">
  <p:cSld name="CUSTOM_1_1_1_1_1_1_1">
    <p:spTree>
      <p:nvGrpSpPr>
        <p:cNvPr id="1" name="Shape 241"/>
        <p:cNvGrpSpPr/>
        <p:nvPr/>
      </p:nvGrpSpPr>
      <p:grpSpPr>
        <a:xfrm>
          <a:off x="0" y="0"/>
          <a:ext cx="0" cy="0"/>
          <a:chOff x="0" y="0"/>
          <a:chExt cx="0" cy="0"/>
        </a:xfrm>
      </p:grpSpPr>
      <p:sp>
        <p:nvSpPr>
          <p:cNvPr id="242" name="Google Shape;242;p22"/>
          <p:cNvSpPr txBox="1">
            <a:spLocks noGrp="1"/>
          </p:cNvSpPr>
          <p:nvPr>
            <p:ph type="title"/>
          </p:nvPr>
        </p:nvSpPr>
        <p:spPr>
          <a:xfrm>
            <a:off x="2338150" y="114300"/>
            <a:ext cx="6442800" cy="24999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22"/>
          <p:cNvSpPr txBox="1">
            <a:spLocks noGrp="1"/>
          </p:cNvSpPr>
          <p:nvPr>
            <p:ph type="subTitle" idx="1"/>
          </p:nvPr>
        </p:nvSpPr>
        <p:spPr>
          <a:xfrm>
            <a:off x="2338150" y="3498725"/>
            <a:ext cx="5812500" cy="1530600"/>
          </a:xfrm>
          <a:prstGeom prst="rect">
            <a:avLst/>
          </a:prstGeom>
        </p:spPr>
        <p:txBody>
          <a:bodyPr spcFirstLastPara="1" wrap="square" lIns="91425" tIns="91425" rIns="91425" bIns="91425" anchor="t" anchorCtr="0">
            <a:spAutoFit/>
          </a:bodyPr>
          <a:lstStyle>
            <a:lvl1pPr lvl="0">
              <a:spcBef>
                <a:spcPts val="0"/>
              </a:spcBef>
              <a:spcAft>
                <a:spcPts val="0"/>
              </a:spcAft>
              <a:buSzPts val="5000"/>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22"/>
          <p:cNvSpPr txBox="1">
            <a:spLocks noGrp="1"/>
          </p:cNvSpPr>
          <p:nvPr>
            <p:ph type="subTitle" idx="2"/>
          </p:nvPr>
        </p:nvSpPr>
        <p:spPr>
          <a:xfrm rot="-5400000">
            <a:off x="86094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5" name="Google Shape;245;p22"/>
          <p:cNvSpPr txBox="1">
            <a:spLocks noGrp="1"/>
          </p:cNvSpPr>
          <p:nvPr>
            <p:ph type="subTitle" idx="3"/>
          </p:nvPr>
        </p:nvSpPr>
        <p:spPr>
          <a:xfrm rot="-5400000">
            <a:off x="81994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6" name="Google Shape;246;p22"/>
          <p:cNvSpPr txBox="1">
            <a:spLocks noGrp="1"/>
          </p:cNvSpPr>
          <p:nvPr>
            <p:ph type="subTitle" idx="4"/>
          </p:nvPr>
        </p:nvSpPr>
        <p:spPr>
          <a:xfrm rot="-5400000">
            <a:off x="85728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7" name="Google Shape;247;p22"/>
          <p:cNvSpPr txBox="1">
            <a:spLocks noGrp="1"/>
          </p:cNvSpPr>
          <p:nvPr>
            <p:ph type="subTitle" idx="5"/>
          </p:nvPr>
        </p:nvSpPr>
        <p:spPr>
          <a:xfrm rot="-5400000">
            <a:off x="1283021"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8" name="Google Shape;248;p22"/>
          <p:cNvSpPr txBox="1">
            <a:spLocks noGrp="1"/>
          </p:cNvSpPr>
          <p:nvPr>
            <p:ph type="subTitle" idx="6"/>
          </p:nvPr>
        </p:nvSpPr>
        <p:spPr>
          <a:xfrm rot="-5400000">
            <a:off x="875292"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49" name="Google Shape;249;p22"/>
          <p:cNvSpPr txBox="1">
            <a:spLocks noGrp="1"/>
          </p:cNvSpPr>
          <p:nvPr>
            <p:ph type="subTitle" idx="7"/>
          </p:nvPr>
        </p:nvSpPr>
        <p:spPr>
          <a:xfrm rot="-5400000">
            <a:off x="1246271"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0" name="Google Shape;250;p22"/>
          <p:cNvSpPr txBox="1">
            <a:spLocks noGrp="1"/>
          </p:cNvSpPr>
          <p:nvPr>
            <p:ph type="subTitle" idx="8"/>
          </p:nvPr>
        </p:nvSpPr>
        <p:spPr>
          <a:xfrm rot="-5400000">
            <a:off x="10192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1" name="Google Shape;251;p22"/>
          <p:cNvSpPr txBox="1">
            <a:spLocks noGrp="1"/>
          </p:cNvSpPr>
          <p:nvPr>
            <p:ph type="subTitle" idx="9"/>
          </p:nvPr>
        </p:nvSpPr>
        <p:spPr>
          <a:xfrm rot="-5400000">
            <a:off x="9826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2" name="Google Shape;252;p22"/>
          <p:cNvSpPr txBox="1">
            <a:spLocks noGrp="1"/>
          </p:cNvSpPr>
          <p:nvPr>
            <p:ph type="subTitle" idx="13"/>
          </p:nvPr>
        </p:nvSpPr>
        <p:spPr>
          <a:xfrm rot="-5400000">
            <a:off x="6185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3" name="Google Shape;253;p22"/>
          <p:cNvSpPr txBox="1">
            <a:spLocks noGrp="1"/>
          </p:cNvSpPr>
          <p:nvPr>
            <p:ph type="subTitle" idx="14"/>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4" name="Google Shape;254;p22"/>
          <p:cNvSpPr txBox="1">
            <a:spLocks noGrp="1"/>
          </p:cNvSpPr>
          <p:nvPr>
            <p:ph type="subTitle" idx="15"/>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5" name="Google Shape;255;p22"/>
          <p:cNvSpPr txBox="1">
            <a:spLocks noGrp="1"/>
          </p:cNvSpPr>
          <p:nvPr>
            <p:ph type="subTitle" idx="16"/>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6" name="Google Shape;256;p22"/>
          <p:cNvSpPr txBox="1">
            <a:spLocks noGrp="1"/>
          </p:cNvSpPr>
          <p:nvPr>
            <p:ph type="subTitle" idx="17"/>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7" name="Google Shape;257;p22"/>
          <p:cNvSpPr txBox="1">
            <a:spLocks noGrp="1"/>
          </p:cNvSpPr>
          <p:nvPr>
            <p:ph type="subTitle" idx="18"/>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8" name="Google Shape;258;p22"/>
          <p:cNvSpPr txBox="1">
            <a:spLocks noGrp="1"/>
          </p:cNvSpPr>
          <p:nvPr>
            <p:ph type="subTitle" idx="19"/>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59" name="Google Shape;259;p22"/>
          <p:cNvSpPr txBox="1">
            <a:spLocks noGrp="1"/>
          </p:cNvSpPr>
          <p:nvPr>
            <p:ph type="subTitle" idx="20"/>
          </p:nvPr>
        </p:nvSpPr>
        <p:spPr>
          <a:xfrm rot="-5400000">
            <a:off x="513446"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0" name="Google Shape;260;p22"/>
          <p:cNvSpPr txBox="1">
            <a:spLocks noGrp="1"/>
          </p:cNvSpPr>
          <p:nvPr>
            <p:ph type="subTitle" idx="21"/>
          </p:nvPr>
        </p:nvSpPr>
        <p:spPr>
          <a:xfrm rot="-5400000">
            <a:off x="93229"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1" name="Google Shape;261;p22"/>
          <p:cNvSpPr txBox="1">
            <a:spLocks noGrp="1"/>
          </p:cNvSpPr>
          <p:nvPr>
            <p:ph type="subTitle" idx="22"/>
          </p:nvPr>
        </p:nvSpPr>
        <p:spPr>
          <a:xfrm rot="-5400000">
            <a:off x="476846"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2" name="Google Shape;262;p22"/>
          <p:cNvSpPr txBox="1">
            <a:spLocks noGrp="1"/>
          </p:cNvSpPr>
          <p:nvPr>
            <p:ph type="subTitle" idx="23"/>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3" name="Google Shape;263;p22"/>
          <p:cNvSpPr txBox="1">
            <a:spLocks noGrp="1"/>
          </p:cNvSpPr>
          <p:nvPr>
            <p:ph type="subTitle" idx="24"/>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4" name="Google Shape;264;p22"/>
          <p:cNvSpPr txBox="1">
            <a:spLocks noGrp="1"/>
          </p:cNvSpPr>
          <p:nvPr>
            <p:ph type="subTitle" idx="25"/>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5" name="Google Shape;265;p22"/>
          <p:cNvSpPr txBox="1">
            <a:spLocks noGrp="1"/>
          </p:cNvSpPr>
          <p:nvPr>
            <p:ph type="subTitle" idx="26"/>
          </p:nvPr>
        </p:nvSpPr>
        <p:spPr>
          <a:xfrm rot="-5400000">
            <a:off x="7608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6" name="Google Shape;266;p22"/>
          <p:cNvSpPr txBox="1">
            <a:spLocks noGrp="1"/>
          </p:cNvSpPr>
          <p:nvPr>
            <p:ph type="subTitle" idx="27"/>
          </p:nvPr>
        </p:nvSpPr>
        <p:spPr>
          <a:xfrm rot="-5400000">
            <a:off x="7242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67" name="Google Shape;267;p22"/>
          <p:cNvSpPr txBox="1">
            <a:spLocks noGrp="1"/>
          </p:cNvSpPr>
          <p:nvPr>
            <p:ph type="subTitle" idx="28"/>
          </p:nvPr>
        </p:nvSpPr>
        <p:spPr>
          <a:xfrm rot="-5400000">
            <a:off x="3501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guide id="17" orient="horz" pos="2204">
          <p15:clr>
            <a:srgbClr val="E46962"/>
          </p15:clr>
        </p15:guide>
        <p15:guide id="18" orient="horz" pos="262">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with section binding">
  <p:cSld name="CUSTOM_1_1_1_1_1_1_1_1">
    <p:spTree>
      <p:nvGrpSpPr>
        <p:cNvPr id="1" name="Shape 268"/>
        <p:cNvGrpSpPr/>
        <p:nvPr/>
      </p:nvGrpSpPr>
      <p:grpSpPr>
        <a:xfrm>
          <a:off x="0" y="0"/>
          <a:ext cx="0" cy="0"/>
          <a:chOff x="0" y="0"/>
          <a:chExt cx="0" cy="0"/>
        </a:xfrm>
      </p:grpSpPr>
      <p:sp>
        <p:nvSpPr>
          <p:cNvPr id="269" name="Google Shape;269;p23"/>
          <p:cNvSpPr/>
          <p:nvPr/>
        </p:nvSpPr>
        <p:spPr>
          <a:xfrm>
            <a:off x="1818000" y="-33075"/>
            <a:ext cx="7326300" cy="52041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dk1"/>
              </a:solidFill>
            </a:endParaRPr>
          </a:p>
        </p:txBody>
      </p:sp>
      <p:sp>
        <p:nvSpPr>
          <p:cNvPr id="270" name="Google Shape;270;p23"/>
          <p:cNvSpPr txBox="1">
            <a:spLocks noGrp="1"/>
          </p:cNvSpPr>
          <p:nvPr>
            <p:ph type="title"/>
          </p:nvPr>
        </p:nvSpPr>
        <p:spPr>
          <a:xfrm>
            <a:off x="2338150" y="114300"/>
            <a:ext cx="6442800" cy="2499900"/>
          </a:xfrm>
          <a:prstGeom prst="rect">
            <a:avLst/>
          </a:prstGeom>
        </p:spPr>
        <p:txBody>
          <a:bodyPr spcFirstLastPara="1" wrap="square" lIns="91425" tIns="91425" rIns="91425" bIns="91425" anchor="t" anchorCtr="0">
            <a:sp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23"/>
          <p:cNvSpPr txBox="1">
            <a:spLocks noGrp="1"/>
          </p:cNvSpPr>
          <p:nvPr>
            <p:ph type="subTitle" idx="1"/>
          </p:nvPr>
        </p:nvSpPr>
        <p:spPr>
          <a:xfrm rot="-5400000">
            <a:off x="101929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2" name="Google Shape;272;p23"/>
          <p:cNvSpPr txBox="1">
            <a:spLocks noGrp="1"/>
          </p:cNvSpPr>
          <p:nvPr>
            <p:ph type="subTitle" idx="2"/>
          </p:nvPr>
        </p:nvSpPr>
        <p:spPr>
          <a:xfrm rot="-5400000">
            <a:off x="982692"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3" name="Google Shape;273;p23"/>
          <p:cNvSpPr txBox="1">
            <a:spLocks noGrp="1"/>
          </p:cNvSpPr>
          <p:nvPr>
            <p:ph type="subTitle" idx="3"/>
          </p:nvPr>
        </p:nvSpPr>
        <p:spPr>
          <a:xfrm rot="-5400000">
            <a:off x="618596"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4" name="Google Shape;274;p23"/>
          <p:cNvSpPr txBox="1">
            <a:spLocks noGrp="1"/>
          </p:cNvSpPr>
          <p:nvPr>
            <p:ph type="subTitle" idx="4"/>
          </p:nvPr>
        </p:nvSpPr>
        <p:spPr>
          <a:xfrm rot="-5400000">
            <a:off x="-283500" y="328925"/>
            <a:ext cx="8229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5" name="Google Shape;275;p23"/>
          <p:cNvSpPr txBox="1">
            <a:spLocks noGrp="1"/>
          </p:cNvSpPr>
          <p:nvPr>
            <p:ph type="subTitle" idx="5"/>
          </p:nvPr>
        </p:nvSpPr>
        <p:spPr>
          <a:xfrm rot="-5400000">
            <a:off x="-2835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6" name="Google Shape;276;p23"/>
          <p:cNvSpPr txBox="1">
            <a:spLocks noGrp="1"/>
          </p:cNvSpPr>
          <p:nvPr>
            <p:ph type="subTitle" idx="6"/>
          </p:nvPr>
        </p:nvSpPr>
        <p:spPr>
          <a:xfrm rot="-5400000">
            <a:off x="-231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7" name="Google Shape;277;p23"/>
          <p:cNvSpPr txBox="1">
            <a:spLocks noGrp="1"/>
          </p:cNvSpPr>
          <p:nvPr>
            <p:ph type="subTitle" idx="7"/>
          </p:nvPr>
        </p:nvSpPr>
        <p:spPr>
          <a:xfrm rot="-5400000">
            <a:off x="-22800" y="328625"/>
            <a:ext cx="8223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8" name="Google Shape;278;p23"/>
          <p:cNvSpPr txBox="1">
            <a:spLocks noGrp="1"/>
          </p:cNvSpPr>
          <p:nvPr>
            <p:ph type="subTitle" idx="8"/>
          </p:nvPr>
        </p:nvSpPr>
        <p:spPr>
          <a:xfrm rot="-5400000">
            <a:off x="226242"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79" name="Google Shape;279;p23"/>
          <p:cNvSpPr txBox="1">
            <a:spLocks noGrp="1"/>
          </p:cNvSpPr>
          <p:nvPr>
            <p:ph type="subTitle" idx="9"/>
          </p:nvPr>
        </p:nvSpPr>
        <p:spPr>
          <a:xfrm rot="-5400000">
            <a:off x="189642" y="36792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0" name="Google Shape;280;p23"/>
          <p:cNvSpPr txBox="1">
            <a:spLocks noGrp="1"/>
          </p:cNvSpPr>
          <p:nvPr>
            <p:ph type="subTitle" idx="13"/>
          </p:nvPr>
        </p:nvSpPr>
        <p:spPr>
          <a:xfrm rot="-5400000">
            <a:off x="513446"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1" name="Google Shape;281;p23"/>
          <p:cNvSpPr txBox="1">
            <a:spLocks noGrp="1"/>
          </p:cNvSpPr>
          <p:nvPr>
            <p:ph type="subTitle" idx="14"/>
          </p:nvPr>
        </p:nvSpPr>
        <p:spPr>
          <a:xfrm rot="-5400000">
            <a:off x="93229" y="2436750"/>
            <a:ext cx="1645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2" name="Google Shape;282;p23"/>
          <p:cNvSpPr txBox="1">
            <a:spLocks noGrp="1"/>
          </p:cNvSpPr>
          <p:nvPr>
            <p:ph type="subTitle" idx="15"/>
          </p:nvPr>
        </p:nvSpPr>
        <p:spPr>
          <a:xfrm rot="-5400000">
            <a:off x="476846"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3" name="Google Shape;283;p23"/>
          <p:cNvSpPr txBox="1">
            <a:spLocks noGrp="1"/>
          </p:cNvSpPr>
          <p:nvPr>
            <p:ph type="subTitle" idx="16"/>
          </p:nvPr>
        </p:nvSpPr>
        <p:spPr>
          <a:xfrm rot="-5400000">
            <a:off x="-694050" y="2443800"/>
            <a:ext cx="16440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4" name="Google Shape;284;p23"/>
          <p:cNvSpPr txBox="1">
            <a:spLocks noGrp="1"/>
          </p:cNvSpPr>
          <p:nvPr>
            <p:ph type="subTitle" idx="17"/>
          </p:nvPr>
        </p:nvSpPr>
        <p:spPr>
          <a:xfrm rot="-5400000">
            <a:off x="-42112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5" name="Google Shape;285;p23"/>
          <p:cNvSpPr txBox="1">
            <a:spLocks noGrp="1"/>
          </p:cNvSpPr>
          <p:nvPr>
            <p:ph type="subTitle" idx="18"/>
          </p:nvPr>
        </p:nvSpPr>
        <p:spPr>
          <a:xfrm rot="-5400000">
            <a:off x="-172129"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6" name="Google Shape;286;p23"/>
          <p:cNvSpPr txBox="1">
            <a:spLocks noGrp="1"/>
          </p:cNvSpPr>
          <p:nvPr>
            <p:ph type="subTitle" idx="19"/>
          </p:nvPr>
        </p:nvSpPr>
        <p:spPr>
          <a:xfrm rot="-5400000">
            <a:off x="7608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7" name="Google Shape;287;p23"/>
          <p:cNvSpPr txBox="1">
            <a:spLocks noGrp="1"/>
          </p:cNvSpPr>
          <p:nvPr>
            <p:ph type="subTitle" idx="20"/>
          </p:nvPr>
        </p:nvSpPr>
        <p:spPr>
          <a:xfrm rot="-5400000">
            <a:off x="7242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8" name="Google Shape;288;p23"/>
          <p:cNvSpPr txBox="1">
            <a:spLocks noGrp="1"/>
          </p:cNvSpPr>
          <p:nvPr>
            <p:ph type="subTitle" idx="21"/>
          </p:nvPr>
        </p:nvSpPr>
        <p:spPr>
          <a:xfrm rot="-5400000">
            <a:off x="350188" y="2442000"/>
            <a:ext cx="1642800" cy="259500"/>
          </a:xfrm>
          <a:prstGeom prst="rect">
            <a:avLst/>
          </a:prstGeom>
        </p:spPr>
        <p:txBody>
          <a:bodyPr spcFirstLastPara="1" wrap="square" lIns="45700" tIns="45700" rIns="45700" bIns="45700" anchor="t" anchorCtr="0">
            <a:sp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89" name="Google Shape;289;p23"/>
          <p:cNvSpPr txBox="1">
            <a:spLocks noGrp="1"/>
          </p:cNvSpPr>
          <p:nvPr>
            <p:ph type="subTitle" idx="22"/>
          </p:nvPr>
        </p:nvSpPr>
        <p:spPr>
          <a:xfrm rot="-5400000">
            <a:off x="1278600"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0" name="Google Shape;290;p23"/>
          <p:cNvSpPr txBox="1">
            <a:spLocks noGrp="1"/>
          </p:cNvSpPr>
          <p:nvPr>
            <p:ph type="subTitle" idx="23"/>
          </p:nvPr>
        </p:nvSpPr>
        <p:spPr>
          <a:xfrm rot="-5400000">
            <a:off x="868650"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1" name="Google Shape;291;p23"/>
          <p:cNvSpPr txBox="1">
            <a:spLocks noGrp="1"/>
          </p:cNvSpPr>
          <p:nvPr>
            <p:ph type="subTitle" idx="24"/>
          </p:nvPr>
        </p:nvSpPr>
        <p:spPr>
          <a:xfrm rot="-5400000">
            <a:off x="1242000"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2" name="Google Shape;292;p23"/>
          <p:cNvSpPr txBox="1">
            <a:spLocks noGrp="1"/>
          </p:cNvSpPr>
          <p:nvPr>
            <p:ph type="subTitle" idx="25"/>
          </p:nvPr>
        </p:nvSpPr>
        <p:spPr>
          <a:xfrm rot="-5400000">
            <a:off x="1550525" y="4563400"/>
            <a:ext cx="822900" cy="255900"/>
          </a:xfrm>
          <a:prstGeom prst="rect">
            <a:avLst/>
          </a:prstGeom>
        </p:spPr>
        <p:txBody>
          <a:bodyPr spcFirstLastPara="1" wrap="square" lIns="91425" tIns="73150" rIns="91425" bIns="73150" anchor="t" anchorCtr="0">
            <a:noAutofit/>
          </a:bodyPr>
          <a:lstStyle>
            <a:lvl1pPr lvl="0">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3" name="Google Shape;293;p23"/>
          <p:cNvSpPr txBox="1">
            <a:spLocks noGrp="1"/>
          </p:cNvSpPr>
          <p:nvPr>
            <p:ph type="subTitle" idx="26"/>
          </p:nvPr>
        </p:nvSpPr>
        <p:spPr>
          <a:xfrm rot="-5400000">
            <a:off x="1140575" y="2443800"/>
            <a:ext cx="1642800" cy="255900"/>
          </a:xfrm>
          <a:prstGeom prst="rect">
            <a:avLst/>
          </a:prstGeom>
        </p:spPr>
        <p:txBody>
          <a:bodyPr spcFirstLastPara="1" wrap="square" lIns="45700" tIns="45700" rIns="45700" bIns="45700" anchor="t" anchorCtr="0">
            <a:noAutofit/>
          </a:bodyPr>
          <a:lstStyle>
            <a:lvl1pPr lvl="0" algn="ctr">
              <a:spcBef>
                <a:spcPts val="0"/>
              </a:spcBef>
              <a:spcAft>
                <a:spcPts val="0"/>
              </a:spcAft>
              <a:buSzPts val="1000"/>
              <a:buNone/>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
        <p:nvSpPr>
          <p:cNvPr id="294" name="Google Shape;294;p23"/>
          <p:cNvSpPr txBox="1">
            <a:spLocks noGrp="1"/>
          </p:cNvSpPr>
          <p:nvPr>
            <p:ph type="subTitle" idx="27"/>
          </p:nvPr>
        </p:nvSpPr>
        <p:spPr>
          <a:xfrm rot="-5400000">
            <a:off x="1513925" y="362375"/>
            <a:ext cx="896100" cy="255900"/>
          </a:xfrm>
          <a:prstGeom prst="rect">
            <a:avLst/>
          </a:prstGeom>
        </p:spPr>
        <p:txBody>
          <a:bodyPr spcFirstLastPara="1" wrap="square" lIns="91425" tIns="73150" rIns="91425" bIns="73150" anchor="t" anchorCtr="0">
            <a:noAutofit/>
          </a:bodyPr>
          <a:lstStyle>
            <a:lvl1pPr lvl="0" algn="r">
              <a:spcBef>
                <a:spcPts val="0"/>
              </a:spcBef>
              <a:spcAft>
                <a:spcPts val="0"/>
              </a:spcAft>
              <a:buSzPts val="800"/>
              <a:buFont typeface="Roboto"/>
              <a:buNone/>
              <a:defRPr sz="800">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CUSTOM_1_2">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297" name="Google Shape;297;p24"/>
          <p:cNvSpPr txBox="1">
            <a:spLocks noGrp="1"/>
          </p:cNvSpPr>
          <p:nvPr>
            <p:ph type="subTitle" idx="1"/>
          </p:nvPr>
        </p:nvSpPr>
        <p:spPr>
          <a:xfrm>
            <a:off x="118125" y="2589425"/>
            <a:ext cx="52776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CUSTOM_1_1_2">
    <p:bg>
      <p:bgPr>
        <a:solidFill>
          <a:schemeClr val="dk2"/>
        </a:solidFill>
        <a:effectLst/>
      </p:bgPr>
    </p:bg>
    <p:spTree>
      <p:nvGrpSpPr>
        <p:cNvPr id="1" name="Shape 298"/>
        <p:cNvGrpSpPr/>
        <p:nvPr/>
      </p:nvGrpSpPr>
      <p:grpSpPr>
        <a:xfrm>
          <a:off x="0" y="0"/>
          <a:ext cx="0" cy="0"/>
          <a:chOff x="0" y="0"/>
          <a:chExt cx="0" cy="0"/>
        </a:xfrm>
      </p:grpSpPr>
      <p:sp>
        <p:nvSpPr>
          <p:cNvPr id="299" name="Google Shape;299;p25"/>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p:cSld name="CUSTOM_1_1_1_2">
    <p:bg>
      <p:bgPr>
        <a:solidFill>
          <a:schemeClr val="lt2"/>
        </a:solidFill>
        <a:effectLst/>
      </p:bgPr>
    </p:bg>
    <p:spTree>
      <p:nvGrpSpPr>
        <p:cNvPr id="1" name="Shape 300"/>
        <p:cNvGrpSpPr/>
        <p:nvPr/>
      </p:nvGrpSpPr>
      <p:grpSpPr>
        <a:xfrm>
          <a:off x="0" y="0"/>
          <a:ext cx="0" cy="0"/>
          <a:chOff x="0" y="0"/>
          <a:chExt cx="0" cy="0"/>
        </a:xfrm>
      </p:grpSpPr>
      <p:sp>
        <p:nvSpPr>
          <p:cNvPr id="301" name="Google Shape;301;p26"/>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02" name="Google Shape;302;p26"/>
          <p:cNvSpPr txBox="1">
            <a:spLocks noGrp="1"/>
          </p:cNvSpPr>
          <p:nvPr>
            <p:ph type="body" idx="1"/>
          </p:nvPr>
        </p:nvSpPr>
        <p:spPr>
          <a:xfrm>
            <a:off x="118125" y="2342475"/>
            <a:ext cx="8889900" cy="2359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p:cSld name="CUSTOM_1_1_1_1_2">
    <p:bg>
      <p:bgPr>
        <a:solidFill>
          <a:schemeClr val="accent1"/>
        </a:solidFill>
        <a:effectLst/>
      </p:bgPr>
    </p:bg>
    <p:spTree>
      <p:nvGrpSpPr>
        <p:cNvPr id="1" name="Shape 303"/>
        <p:cNvGrpSpPr/>
        <p:nvPr/>
      </p:nvGrpSpPr>
      <p:grpSpPr>
        <a:xfrm>
          <a:off x="0" y="0"/>
          <a:ext cx="0" cy="0"/>
          <a:chOff x="0" y="0"/>
          <a:chExt cx="0" cy="0"/>
        </a:xfrm>
      </p:grpSpPr>
      <p:sp>
        <p:nvSpPr>
          <p:cNvPr id="304" name="Google Shape;304;p27"/>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05" name="Google Shape;305;p27"/>
          <p:cNvSpPr txBox="1">
            <a:spLocks noGrp="1"/>
          </p:cNvSpPr>
          <p:nvPr>
            <p:ph type="body" idx="1"/>
          </p:nvPr>
        </p:nvSpPr>
        <p:spPr>
          <a:xfrm>
            <a:off x="118125" y="2342475"/>
            <a:ext cx="4014600" cy="2359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06" name="Google Shape;306;p27"/>
          <p:cNvSpPr txBox="1">
            <a:spLocks noGrp="1"/>
          </p:cNvSpPr>
          <p:nvPr>
            <p:ph type="body" idx="2"/>
          </p:nvPr>
        </p:nvSpPr>
        <p:spPr>
          <a:xfrm>
            <a:off x="4993425" y="2342475"/>
            <a:ext cx="4014600" cy="2359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CUSTOM_1_1_1_1_1_2">
    <p:bg>
      <p:bgPr>
        <a:solidFill>
          <a:schemeClr val="accent2"/>
        </a:solidFill>
        <a:effectLst/>
      </p:bgPr>
    </p:bg>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lgn="ctr">
              <a:spcBef>
                <a:spcPts val="0"/>
              </a:spcBef>
              <a:spcAft>
                <a:spcPts val="0"/>
              </a:spcAft>
              <a:buClr>
                <a:schemeClr val="lt1"/>
              </a:buClr>
              <a:buSzPts val="8000"/>
              <a:buFont typeface="Roboto Black"/>
              <a:buNone/>
              <a:defRPr/>
            </a:lvl1pPr>
            <a:lvl2pPr lvl="1" algn="ctr">
              <a:spcBef>
                <a:spcPts val="0"/>
              </a:spcBef>
              <a:spcAft>
                <a:spcPts val="0"/>
              </a:spcAft>
              <a:buClr>
                <a:schemeClr val="lt1"/>
              </a:buClr>
              <a:buSzPts val="1400"/>
              <a:buNone/>
              <a:defRPr/>
            </a:lvl2pPr>
            <a:lvl3pPr lvl="2" algn="ctr">
              <a:spcBef>
                <a:spcPts val="0"/>
              </a:spcBef>
              <a:spcAft>
                <a:spcPts val="0"/>
              </a:spcAft>
              <a:buClr>
                <a:schemeClr val="lt1"/>
              </a:buClr>
              <a:buSzPts val="1400"/>
              <a:buNone/>
              <a:defRPr/>
            </a:lvl3pPr>
            <a:lvl4pPr lvl="3" algn="ctr">
              <a:spcBef>
                <a:spcPts val="0"/>
              </a:spcBef>
              <a:spcAft>
                <a:spcPts val="0"/>
              </a:spcAft>
              <a:buClr>
                <a:schemeClr val="lt1"/>
              </a:buClr>
              <a:buSzPts val="1400"/>
              <a:buNone/>
              <a:defRPr/>
            </a:lvl4pPr>
            <a:lvl5pPr lvl="4" algn="ctr">
              <a:spcBef>
                <a:spcPts val="0"/>
              </a:spcBef>
              <a:spcAft>
                <a:spcPts val="0"/>
              </a:spcAft>
              <a:buClr>
                <a:schemeClr val="lt1"/>
              </a:buClr>
              <a:buSzPts val="1400"/>
              <a:buNone/>
              <a:defRPr/>
            </a:lvl5pPr>
            <a:lvl6pPr lvl="5" algn="ctr">
              <a:spcBef>
                <a:spcPts val="0"/>
              </a:spcBef>
              <a:spcAft>
                <a:spcPts val="0"/>
              </a:spcAft>
              <a:buClr>
                <a:schemeClr val="lt1"/>
              </a:buClr>
              <a:buSzPts val="1400"/>
              <a:buNone/>
              <a:defRPr/>
            </a:lvl6pPr>
            <a:lvl7pPr lvl="6" algn="ctr">
              <a:spcBef>
                <a:spcPts val="0"/>
              </a:spcBef>
              <a:spcAft>
                <a:spcPts val="0"/>
              </a:spcAft>
              <a:buClr>
                <a:schemeClr val="lt1"/>
              </a:buClr>
              <a:buSzPts val="1400"/>
              <a:buNone/>
              <a:defRPr/>
            </a:lvl7pPr>
            <a:lvl8pPr lvl="7" algn="ctr">
              <a:spcBef>
                <a:spcPts val="0"/>
              </a:spcBef>
              <a:spcAft>
                <a:spcPts val="0"/>
              </a:spcAft>
              <a:buClr>
                <a:schemeClr val="lt1"/>
              </a:buClr>
              <a:buSzPts val="1400"/>
              <a:buNone/>
              <a:defRPr/>
            </a:lvl8pPr>
            <a:lvl9pPr lvl="8" algn="ctr">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one column text">
  <p:cSld name="CUSTOM_1_1_1_1_1_1_2">
    <p:bg>
      <p:bgPr>
        <a:solidFill>
          <a:schemeClr val="accent3"/>
        </a:solidFill>
        <a:effectLst/>
      </p:bgPr>
    </p:bg>
    <p:spTree>
      <p:nvGrpSpPr>
        <p:cNvPr id="1" name="Shape 309"/>
        <p:cNvGrpSpPr/>
        <p:nvPr/>
      </p:nvGrpSpPr>
      <p:grpSpPr>
        <a:xfrm>
          <a:off x="0" y="0"/>
          <a:ext cx="0" cy="0"/>
          <a:chOff x="0" y="0"/>
          <a:chExt cx="0" cy="0"/>
        </a:xfrm>
      </p:grpSpPr>
      <p:sp>
        <p:nvSpPr>
          <p:cNvPr id="310" name="Google Shape;310;p29"/>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11" name="Google Shape;311;p29"/>
          <p:cNvSpPr txBox="1">
            <a:spLocks noGrp="1"/>
          </p:cNvSpPr>
          <p:nvPr>
            <p:ph type="body" idx="1"/>
          </p:nvPr>
        </p:nvSpPr>
        <p:spPr>
          <a:xfrm>
            <a:off x="118125" y="3285000"/>
            <a:ext cx="72429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12" name="Google Shape;312;p29"/>
          <p:cNvSpPr txBox="1">
            <a:spLocks noGrp="1"/>
          </p:cNvSpPr>
          <p:nvPr>
            <p:ph type="subTitle" idx="2"/>
          </p:nvPr>
        </p:nvSpPr>
        <p:spPr>
          <a:xfrm>
            <a:off x="118125" y="2589425"/>
            <a:ext cx="52776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CUSTOM_1_1_1_1_1_1_1_2">
    <p:bg>
      <p:bgPr>
        <a:solidFill>
          <a:schemeClr val="accent4"/>
        </a:solidFill>
        <a:effectLst/>
      </p:bgPr>
    </p:bg>
    <p:spTree>
      <p:nvGrpSpPr>
        <p:cNvPr id="1" name="Shape 313"/>
        <p:cNvGrpSpPr/>
        <p:nvPr/>
      </p:nvGrpSpPr>
      <p:grpSpPr>
        <a:xfrm>
          <a:off x="0" y="0"/>
          <a:ext cx="0" cy="0"/>
          <a:chOff x="0" y="0"/>
          <a:chExt cx="0" cy="0"/>
        </a:xfrm>
      </p:grpSpPr>
      <p:sp>
        <p:nvSpPr>
          <p:cNvPr id="314" name="Google Shape;314;p30"/>
          <p:cNvSpPr txBox="1">
            <a:spLocks noGrp="1"/>
          </p:cNvSpPr>
          <p:nvPr>
            <p:ph type="title"/>
          </p:nvPr>
        </p:nvSpPr>
        <p:spPr>
          <a:xfrm>
            <a:off x="127050" y="1227600"/>
            <a:ext cx="8889900" cy="2688300"/>
          </a:xfrm>
          <a:prstGeom prst="rect">
            <a:avLst/>
          </a:prstGeom>
        </p:spPr>
        <p:txBody>
          <a:bodyPr spcFirstLastPara="1" wrap="square" lIns="91425" tIns="91425" rIns="91425" bIns="91425" anchor="t" anchorCtr="0">
            <a:spAutoFit/>
          </a:bodyPr>
          <a:lstStyle>
            <a:lvl1pPr lvl="0" algn="ctr">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section title and description">
  <p:cSld name="CUSTOM_1_1_1_1_1_1_1_1_2">
    <p:bg>
      <p:bgPr>
        <a:solidFill>
          <a:schemeClr val="accent5"/>
        </a:solidFill>
        <a:effectLst/>
      </p:bgPr>
    </p:bg>
    <p:spTree>
      <p:nvGrpSpPr>
        <p:cNvPr id="1" name="Shape 315"/>
        <p:cNvGrpSpPr/>
        <p:nvPr/>
      </p:nvGrpSpPr>
      <p:grpSpPr>
        <a:xfrm>
          <a:off x="0" y="0"/>
          <a:ext cx="0" cy="0"/>
          <a:chOff x="0" y="0"/>
          <a:chExt cx="0" cy="0"/>
        </a:xfrm>
      </p:grpSpPr>
      <p:sp>
        <p:nvSpPr>
          <p:cNvPr id="316" name="Google Shape;316;p31"/>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17" name="Google Shape;317;p31"/>
          <p:cNvSpPr txBox="1">
            <a:spLocks noGrp="1"/>
          </p:cNvSpPr>
          <p:nvPr>
            <p:ph type="subTitle" idx="1"/>
          </p:nvPr>
        </p:nvSpPr>
        <p:spPr>
          <a:xfrm>
            <a:off x="118125" y="2589425"/>
            <a:ext cx="52776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USTOM_1_2_1">
    <p:spTree>
      <p:nvGrpSpPr>
        <p:cNvPr id="1" name="Shape 318"/>
        <p:cNvGrpSpPr/>
        <p:nvPr/>
      </p:nvGrpSpPr>
      <p:grpSpPr>
        <a:xfrm>
          <a:off x="0" y="0"/>
          <a:ext cx="0" cy="0"/>
          <a:chOff x="0" y="0"/>
          <a:chExt cx="0" cy="0"/>
        </a:xfrm>
      </p:grpSpPr>
      <p:sp>
        <p:nvSpPr>
          <p:cNvPr id="319" name="Google Shape;319;p32"/>
          <p:cNvSpPr txBox="1">
            <a:spLocks noGrp="1"/>
          </p:cNvSpPr>
          <p:nvPr>
            <p:ph type="body" idx="1"/>
          </p:nvPr>
        </p:nvSpPr>
        <p:spPr>
          <a:xfrm>
            <a:off x="118125" y="1150325"/>
            <a:ext cx="8908500" cy="3910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CUSTOM_1_1_2_1">
    <p:bg>
      <p:bgPr>
        <a:solidFill>
          <a:schemeClr val="dk2"/>
        </a:solidFill>
        <a:effectLst/>
      </p:bgPr>
    </p:bg>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118125" y="1642500"/>
            <a:ext cx="3090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22" name="Google Shape;322;p33"/>
          <p:cNvSpPr txBox="1">
            <a:spLocks noGrp="1"/>
          </p:cNvSpPr>
          <p:nvPr>
            <p:ph type="body" idx="1"/>
          </p:nvPr>
        </p:nvSpPr>
        <p:spPr>
          <a:xfrm>
            <a:off x="4457450" y="1642500"/>
            <a:ext cx="4251000" cy="1858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cSld name="CUSTOM_1_2_2">
    <p:spTree>
      <p:nvGrpSpPr>
        <p:cNvPr id="1" name="Shape 32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2">
  <p:cSld name="CUSTOM_1_1_2_2">
    <p:bg>
      <p:bgPr>
        <a:solidFill>
          <a:schemeClr val="dk2"/>
        </a:solidFill>
        <a:effectLst/>
      </p:bgPr>
    </p:bg>
    <p:spTree>
      <p:nvGrpSpPr>
        <p:cNvPr id="1" name="Shape 324"/>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3">
  <p:cSld name="CUSTOM_1_1_1_2_1">
    <p:bg>
      <p:bgPr>
        <a:solidFill>
          <a:schemeClr val="lt2"/>
        </a:solidFill>
        <a:effectLst/>
      </p:bgPr>
    </p:bg>
    <p:spTree>
      <p:nvGrpSpPr>
        <p:cNvPr id="1" name="Shape 32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4">
  <p:cSld name="CUSTOM_1_1_1_1_2_1">
    <p:bg>
      <p:bgPr>
        <a:solidFill>
          <a:schemeClr val="accent1"/>
        </a:solidFill>
        <a:effectLst/>
      </p:bgPr>
    </p:bg>
    <p:spTree>
      <p:nvGrpSpPr>
        <p:cNvPr id="1" name="Shape 32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5">
  <p:cSld name="CUSTOM_1_1_1_1_1_2_1">
    <p:bg>
      <p:bgPr>
        <a:solidFill>
          <a:schemeClr val="accent2"/>
        </a:solidFill>
        <a:effectLst/>
      </p:bgPr>
    </p:bg>
    <p:spTree>
      <p:nvGrpSpPr>
        <p:cNvPr id="1" name="Shape 32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6">
  <p:cSld name="CUSTOM_1_1_1_1_1_1_2_1">
    <p:bg>
      <p:bgPr>
        <a:solidFill>
          <a:schemeClr val="accent3"/>
        </a:solidFill>
        <a:effectLst/>
      </p:bgPr>
    </p:bg>
    <p:spTree>
      <p:nvGrpSpPr>
        <p:cNvPr id="1" name="Shape 328"/>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7">
  <p:cSld name="CUSTOM_1_1_1_1_1_1_1_2_1">
    <p:bg>
      <p:bgPr>
        <a:solidFill>
          <a:schemeClr val="accent4"/>
        </a:solidFill>
        <a:effectLst/>
      </p:bgPr>
    </p:bg>
    <p:spTree>
      <p:nvGrpSpPr>
        <p:cNvPr id="1" name="Shape 32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8">
  <p:cSld name="CUSTOM_1_1_1_1_1_1_1_1_2_1">
    <p:bg>
      <p:bgPr>
        <a:solidFill>
          <a:schemeClr val="accent5"/>
        </a:solidFill>
        <a:effectLst/>
      </p:bgPr>
    </p:bg>
    <p:spTree>
      <p:nvGrpSpPr>
        <p:cNvPr id="1" name="Shape 33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genda">
  <p:cSld name="CUSTOM_1_1_1_2_1_1">
    <p:bg>
      <p:bgPr>
        <a:solidFill>
          <a:schemeClr val="lt2"/>
        </a:solidFill>
        <a:effectLst/>
      </p:bgPr>
    </p:bg>
    <p:spTree>
      <p:nvGrpSpPr>
        <p:cNvPr id="1" name="Shape 331"/>
        <p:cNvGrpSpPr/>
        <p:nvPr/>
      </p:nvGrpSpPr>
      <p:grpSpPr>
        <a:xfrm>
          <a:off x="0" y="0"/>
          <a:ext cx="0" cy="0"/>
          <a:chOff x="0" y="0"/>
          <a:chExt cx="0" cy="0"/>
        </a:xfrm>
      </p:grpSpPr>
      <p:sp>
        <p:nvSpPr>
          <p:cNvPr id="332" name="Google Shape;332;p42"/>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3" name="Google Shape;333;p42"/>
          <p:cNvSpPr txBox="1">
            <a:spLocks noGrp="1"/>
          </p:cNvSpPr>
          <p:nvPr>
            <p:ph type="subTitle" idx="1"/>
          </p:nvPr>
        </p:nvSpPr>
        <p:spPr>
          <a:xfrm>
            <a:off x="118125" y="2589425"/>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4" name="Google Shape;334;p42"/>
          <p:cNvSpPr txBox="1">
            <a:spLocks noGrp="1"/>
          </p:cNvSpPr>
          <p:nvPr>
            <p:ph type="subTitle" idx="2"/>
          </p:nvPr>
        </p:nvSpPr>
        <p:spPr>
          <a:xfrm>
            <a:off x="3153878" y="2589425"/>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5" name="Google Shape;335;p42"/>
          <p:cNvSpPr txBox="1">
            <a:spLocks noGrp="1"/>
          </p:cNvSpPr>
          <p:nvPr>
            <p:ph type="subTitle" idx="3"/>
          </p:nvPr>
        </p:nvSpPr>
        <p:spPr>
          <a:xfrm>
            <a:off x="6189630" y="2589425"/>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6" name="Google Shape;336;p42"/>
          <p:cNvSpPr txBox="1">
            <a:spLocks noGrp="1"/>
          </p:cNvSpPr>
          <p:nvPr>
            <p:ph type="subTitle" idx="4"/>
          </p:nvPr>
        </p:nvSpPr>
        <p:spPr>
          <a:xfrm>
            <a:off x="118125" y="3875300"/>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7" name="Google Shape;337;p42"/>
          <p:cNvSpPr txBox="1">
            <a:spLocks noGrp="1"/>
          </p:cNvSpPr>
          <p:nvPr>
            <p:ph type="subTitle" idx="5"/>
          </p:nvPr>
        </p:nvSpPr>
        <p:spPr>
          <a:xfrm>
            <a:off x="3153878" y="3875300"/>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38" name="Google Shape;338;p42"/>
          <p:cNvSpPr txBox="1">
            <a:spLocks noGrp="1"/>
          </p:cNvSpPr>
          <p:nvPr>
            <p:ph type="subTitle" idx="6"/>
          </p:nvPr>
        </p:nvSpPr>
        <p:spPr>
          <a:xfrm>
            <a:off x="6189630" y="3875300"/>
            <a:ext cx="2818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body and image">
  <p:cSld name="CUSTOM_1_1_1_1_2_1_1">
    <p:bg>
      <p:bgPr>
        <a:solidFill>
          <a:schemeClr val="accent1"/>
        </a:solidFill>
        <a:effectLst/>
      </p:bgPr>
    </p:bg>
    <p:spTree>
      <p:nvGrpSpPr>
        <p:cNvPr id="1" name="Shape 339"/>
        <p:cNvGrpSpPr/>
        <p:nvPr/>
      </p:nvGrpSpPr>
      <p:grpSpPr>
        <a:xfrm>
          <a:off x="0" y="0"/>
          <a:ext cx="0" cy="0"/>
          <a:chOff x="0" y="0"/>
          <a:chExt cx="0" cy="0"/>
        </a:xfrm>
      </p:grpSpPr>
      <p:sp>
        <p:nvSpPr>
          <p:cNvPr id="340" name="Google Shape;340;p43"/>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41" name="Google Shape;341;p43"/>
          <p:cNvSpPr txBox="1">
            <a:spLocks noGrp="1"/>
          </p:cNvSpPr>
          <p:nvPr>
            <p:ph type="body" idx="1"/>
          </p:nvPr>
        </p:nvSpPr>
        <p:spPr>
          <a:xfrm>
            <a:off x="118125" y="2124100"/>
            <a:ext cx="2616600" cy="2359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42" name="Google Shape;342;p43"/>
          <p:cNvSpPr>
            <a:spLocks noGrp="1"/>
          </p:cNvSpPr>
          <p:nvPr>
            <p:ph type="pic" idx="2"/>
          </p:nvPr>
        </p:nvSpPr>
        <p:spPr>
          <a:xfrm>
            <a:off x="2921875" y="2124100"/>
            <a:ext cx="6086100" cy="29052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big ideas">
  <p:cSld name="CUSTOM_1_1_1_1_1_2_1_1">
    <p:bg>
      <p:bgPr>
        <a:solidFill>
          <a:schemeClr val="accent2"/>
        </a:solidFill>
        <a:effectLst/>
      </p:bgPr>
    </p:bg>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45" name="Google Shape;345;p44"/>
          <p:cNvSpPr txBox="1">
            <a:spLocks noGrp="1"/>
          </p:cNvSpPr>
          <p:nvPr>
            <p:ph type="subTitle" idx="1"/>
          </p:nvPr>
        </p:nvSpPr>
        <p:spPr>
          <a:xfrm>
            <a:off x="638963" y="2031450"/>
            <a:ext cx="3571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46" name="Google Shape;346;p44"/>
          <p:cNvSpPr txBox="1">
            <a:spLocks noGrp="1"/>
          </p:cNvSpPr>
          <p:nvPr>
            <p:ph type="body" idx="2"/>
          </p:nvPr>
        </p:nvSpPr>
        <p:spPr>
          <a:xfrm>
            <a:off x="638963" y="3285000"/>
            <a:ext cx="35715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47" name="Google Shape;347;p44"/>
          <p:cNvSpPr txBox="1">
            <a:spLocks noGrp="1"/>
          </p:cNvSpPr>
          <p:nvPr>
            <p:ph type="subTitle" idx="3"/>
          </p:nvPr>
        </p:nvSpPr>
        <p:spPr>
          <a:xfrm>
            <a:off x="5008438" y="2031450"/>
            <a:ext cx="35715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48" name="Google Shape;348;p44"/>
          <p:cNvSpPr txBox="1">
            <a:spLocks noGrp="1"/>
          </p:cNvSpPr>
          <p:nvPr>
            <p:ph type="body" idx="4"/>
          </p:nvPr>
        </p:nvSpPr>
        <p:spPr>
          <a:xfrm>
            <a:off x="5008438" y="3285000"/>
            <a:ext cx="35715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ree big ideas">
  <p:cSld name="CUSTOM_1_1_1_1_1_1_2_1_1">
    <p:bg>
      <p:bgPr>
        <a:solidFill>
          <a:schemeClr val="accent3"/>
        </a:solidFill>
        <a:effectLst/>
      </p:bgPr>
    </p:bg>
    <p:spTree>
      <p:nvGrpSpPr>
        <p:cNvPr id="1" name="Shape 349"/>
        <p:cNvGrpSpPr/>
        <p:nvPr/>
      </p:nvGrpSpPr>
      <p:grpSpPr>
        <a:xfrm>
          <a:off x="0" y="0"/>
          <a:ext cx="0" cy="0"/>
          <a:chOff x="0" y="0"/>
          <a:chExt cx="0" cy="0"/>
        </a:xfrm>
      </p:grpSpPr>
      <p:sp>
        <p:nvSpPr>
          <p:cNvPr id="350" name="Google Shape;350;p45"/>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51" name="Google Shape;351;p45"/>
          <p:cNvSpPr txBox="1">
            <a:spLocks noGrp="1"/>
          </p:cNvSpPr>
          <p:nvPr>
            <p:ph type="subTitle" idx="1"/>
          </p:nvPr>
        </p:nvSpPr>
        <p:spPr>
          <a:xfrm>
            <a:off x="638963" y="2031450"/>
            <a:ext cx="22683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52" name="Google Shape;352;p45"/>
          <p:cNvSpPr txBox="1">
            <a:spLocks noGrp="1"/>
          </p:cNvSpPr>
          <p:nvPr>
            <p:ph type="body" idx="2"/>
          </p:nvPr>
        </p:nvSpPr>
        <p:spPr>
          <a:xfrm>
            <a:off x="638963" y="3285000"/>
            <a:ext cx="22683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53" name="Google Shape;353;p45"/>
          <p:cNvSpPr txBox="1">
            <a:spLocks noGrp="1"/>
          </p:cNvSpPr>
          <p:nvPr>
            <p:ph type="subTitle" idx="3"/>
          </p:nvPr>
        </p:nvSpPr>
        <p:spPr>
          <a:xfrm>
            <a:off x="3448098" y="2031450"/>
            <a:ext cx="22683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54" name="Google Shape;354;p45"/>
          <p:cNvSpPr txBox="1">
            <a:spLocks noGrp="1"/>
          </p:cNvSpPr>
          <p:nvPr>
            <p:ph type="body" idx="4"/>
          </p:nvPr>
        </p:nvSpPr>
        <p:spPr>
          <a:xfrm>
            <a:off x="3448098" y="3285000"/>
            <a:ext cx="22683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55" name="Google Shape;355;p45"/>
          <p:cNvSpPr txBox="1">
            <a:spLocks noGrp="1"/>
          </p:cNvSpPr>
          <p:nvPr>
            <p:ph type="subTitle" idx="5"/>
          </p:nvPr>
        </p:nvSpPr>
        <p:spPr>
          <a:xfrm>
            <a:off x="6202551" y="2031450"/>
            <a:ext cx="22683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56" name="Google Shape;356;p45"/>
          <p:cNvSpPr txBox="1">
            <a:spLocks noGrp="1"/>
          </p:cNvSpPr>
          <p:nvPr>
            <p:ph type="body" idx="6"/>
          </p:nvPr>
        </p:nvSpPr>
        <p:spPr>
          <a:xfrm>
            <a:off x="6202551" y="3285000"/>
            <a:ext cx="22683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Four big ideas">
  <p:cSld name="CUSTOM_1_1_1_1_1_1_1_2_1_1">
    <p:bg>
      <p:bgPr>
        <a:solidFill>
          <a:schemeClr val="accent4"/>
        </a:solidFill>
        <a:effectLst/>
      </p:bgPr>
    </p:bg>
    <p:spTree>
      <p:nvGrpSpPr>
        <p:cNvPr id="1" name="Shape 357"/>
        <p:cNvGrpSpPr/>
        <p:nvPr/>
      </p:nvGrpSpPr>
      <p:grpSpPr>
        <a:xfrm>
          <a:off x="0" y="0"/>
          <a:ext cx="0" cy="0"/>
          <a:chOff x="0" y="0"/>
          <a:chExt cx="0" cy="0"/>
        </a:xfrm>
      </p:grpSpPr>
      <p:sp>
        <p:nvSpPr>
          <p:cNvPr id="358" name="Google Shape;358;p46"/>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59" name="Google Shape;359;p46"/>
          <p:cNvSpPr txBox="1">
            <a:spLocks noGrp="1"/>
          </p:cNvSpPr>
          <p:nvPr>
            <p:ph type="subTitle" idx="1"/>
          </p:nvPr>
        </p:nvSpPr>
        <p:spPr>
          <a:xfrm>
            <a:off x="541175" y="2031450"/>
            <a:ext cx="17331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60" name="Google Shape;360;p46"/>
          <p:cNvSpPr txBox="1">
            <a:spLocks noGrp="1"/>
          </p:cNvSpPr>
          <p:nvPr>
            <p:ph type="body" idx="2"/>
          </p:nvPr>
        </p:nvSpPr>
        <p:spPr>
          <a:xfrm>
            <a:off x="541175" y="3285000"/>
            <a:ext cx="17331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61" name="Google Shape;361;p46"/>
          <p:cNvSpPr txBox="1">
            <a:spLocks noGrp="1"/>
          </p:cNvSpPr>
          <p:nvPr>
            <p:ph type="subTitle" idx="3"/>
          </p:nvPr>
        </p:nvSpPr>
        <p:spPr>
          <a:xfrm>
            <a:off x="2661138" y="2031450"/>
            <a:ext cx="17331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62" name="Google Shape;362;p46"/>
          <p:cNvSpPr txBox="1">
            <a:spLocks noGrp="1"/>
          </p:cNvSpPr>
          <p:nvPr>
            <p:ph type="body" idx="4"/>
          </p:nvPr>
        </p:nvSpPr>
        <p:spPr>
          <a:xfrm>
            <a:off x="2661138" y="3285000"/>
            <a:ext cx="17331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63" name="Google Shape;363;p46"/>
          <p:cNvSpPr txBox="1">
            <a:spLocks noGrp="1"/>
          </p:cNvSpPr>
          <p:nvPr>
            <p:ph type="subTitle" idx="5"/>
          </p:nvPr>
        </p:nvSpPr>
        <p:spPr>
          <a:xfrm>
            <a:off x="4765435" y="2031450"/>
            <a:ext cx="17331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64" name="Google Shape;364;p46"/>
          <p:cNvSpPr txBox="1">
            <a:spLocks noGrp="1"/>
          </p:cNvSpPr>
          <p:nvPr>
            <p:ph type="body" idx="6"/>
          </p:nvPr>
        </p:nvSpPr>
        <p:spPr>
          <a:xfrm>
            <a:off x="4765435" y="3285000"/>
            <a:ext cx="17331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65" name="Google Shape;365;p46"/>
          <p:cNvSpPr txBox="1">
            <a:spLocks noGrp="1"/>
          </p:cNvSpPr>
          <p:nvPr>
            <p:ph type="subTitle" idx="7"/>
          </p:nvPr>
        </p:nvSpPr>
        <p:spPr>
          <a:xfrm>
            <a:off x="6869735" y="2031450"/>
            <a:ext cx="17331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66" name="Google Shape;366;p46"/>
          <p:cNvSpPr txBox="1">
            <a:spLocks noGrp="1"/>
          </p:cNvSpPr>
          <p:nvPr>
            <p:ph type="body" idx="8"/>
          </p:nvPr>
        </p:nvSpPr>
        <p:spPr>
          <a:xfrm>
            <a:off x="6869735" y="3285000"/>
            <a:ext cx="1733100" cy="17442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image">
  <p:cSld name="CUSTOM_1_1_1_1_1_1_1_1_2_1_1">
    <p:bg>
      <p:bgPr>
        <a:solidFill>
          <a:schemeClr val="accent5"/>
        </a:solidFill>
        <a:effectLst/>
      </p:bgPr>
    </p:bg>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69" name="Google Shape;369;p47"/>
          <p:cNvSpPr>
            <a:spLocks noGrp="1"/>
          </p:cNvSpPr>
          <p:nvPr>
            <p:ph type="pic" idx="2"/>
          </p:nvPr>
        </p:nvSpPr>
        <p:spPr>
          <a:xfrm>
            <a:off x="118075" y="1318850"/>
            <a:ext cx="8889900" cy="37104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guide id="13" pos="656">
          <p15:clr>
            <a:srgbClr val="E46962"/>
          </p15:clr>
        </p15:guide>
        <p15:guide id="14" pos="812">
          <p15:clr>
            <a:srgbClr val="E46962"/>
          </p15:clr>
        </p15:guide>
        <p15:guide id="15" pos="985">
          <p15:clr>
            <a:srgbClr val="E46962"/>
          </p15:clr>
        </p15:guide>
        <p15:guide id="16" pos="1552">
          <p15:clr>
            <a:srgbClr val="E46962"/>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storyboards">
  <p:cSld name="CUSTOM_1_2_3">
    <p:spTree>
      <p:nvGrpSpPr>
        <p:cNvPr id="1" name="Shape 370"/>
        <p:cNvGrpSpPr/>
        <p:nvPr/>
      </p:nvGrpSpPr>
      <p:grpSpPr>
        <a:xfrm>
          <a:off x="0" y="0"/>
          <a:ext cx="0" cy="0"/>
          <a:chOff x="0" y="0"/>
          <a:chExt cx="0" cy="0"/>
        </a:xfrm>
      </p:grpSpPr>
      <p:sp>
        <p:nvSpPr>
          <p:cNvPr id="371" name="Google Shape;371;p48"/>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72" name="Google Shape;372;p48"/>
          <p:cNvSpPr txBox="1">
            <a:spLocks noGrp="1"/>
          </p:cNvSpPr>
          <p:nvPr>
            <p:ph type="subTitle" idx="1"/>
          </p:nvPr>
        </p:nvSpPr>
        <p:spPr>
          <a:xfrm>
            <a:off x="158263" y="2008900"/>
            <a:ext cx="43170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73" name="Google Shape;373;p48"/>
          <p:cNvSpPr txBox="1">
            <a:spLocks noGrp="1"/>
          </p:cNvSpPr>
          <p:nvPr>
            <p:ph type="body" idx="2"/>
          </p:nvPr>
        </p:nvSpPr>
        <p:spPr>
          <a:xfrm>
            <a:off x="158275" y="2392475"/>
            <a:ext cx="4317000" cy="424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74" name="Google Shape;374;p48"/>
          <p:cNvSpPr>
            <a:spLocks noGrp="1"/>
          </p:cNvSpPr>
          <p:nvPr>
            <p:ph type="pic" idx="3"/>
          </p:nvPr>
        </p:nvSpPr>
        <p:spPr>
          <a:xfrm>
            <a:off x="158263" y="2816950"/>
            <a:ext cx="4317000" cy="2131200"/>
          </a:xfrm>
          <a:prstGeom prst="roundRect">
            <a:avLst>
              <a:gd name="adj" fmla="val 4077"/>
            </a:avLst>
          </a:prstGeom>
          <a:noFill/>
          <a:ln>
            <a:noFill/>
          </a:ln>
        </p:spPr>
      </p:sp>
      <p:sp>
        <p:nvSpPr>
          <p:cNvPr id="375" name="Google Shape;375;p48"/>
          <p:cNvSpPr txBox="1">
            <a:spLocks noGrp="1"/>
          </p:cNvSpPr>
          <p:nvPr>
            <p:ph type="subTitle" idx="4"/>
          </p:nvPr>
        </p:nvSpPr>
        <p:spPr>
          <a:xfrm>
            <a:off x="4668738" y="2008900"/>
            <a:ext cx="43170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76" name="Google Shape;376;p48"/>
          <p:cNvSpPr txBox="1">
            <a:spLocks noGrp="1"/>
          </p:cNvSpPr>
          <p:nvPr>
            <p:ph type="body" idx="5"/>
          </p:nvPr>
        </p:nvSpPr>
        <p:spPr>
          <a:xfrm>
            <a:off x="4668750" y="2392475"/>
            <a:ext cx="4317000" cy="424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77" name="Google Shape;377;p48"/>
          <p:cNvSpPr>
            <a:spLocks noGrp="1"/>
          </p:cNvSpPr>
          <p:nvPr>
            <p:ph type="pic" idx="6"/>
          </p:nvPr>
        </p:nvSpPr>
        <p:spPr>
          <a:xfrm>
            <a:off x="4668738" y="2816950"/>
            <a:ext cx="4317000" cy="21312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90">
          <p15:clr>
            <a:srgbClr val="E46962"/>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storyboards">
  <p:cSld name="CUSTOM_1_1_2_3">
    <p:bg>
      <p:bgPr>
        <a:solidFill>
          <a:schemeClr val="dk2"/>
        </a:solidFill>
        <a:effectLst/>
      </p:bgPr>
    </p:bg>
    <p:spTree>
      <p:nvGrpSpPr>
        <p:cNvPr id="1" name="Shape 378"/>
        <p:cNvGrpSpPr/>
        <p:nvPr/>
      </p:nvGrpSpPr>
      <p:grpSpPr>
        <a:xfrm>
          <a:off x="0" y="0"/>
          <a:ext cx="0" cy="0"/>
          <a:chOff x="0" y="0"/>
          <a:chExt cx="0" cy="0"/>
        </a:xfrm>
      </p:grpSpPr>
      <p:sp>
        <p:nvSpPr>
          <p:cNvPr id="379" name="Google Shape;379;p49"/>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80" name="Google Shape;380;p49"/>
          <p:cNvSpPr txBox="1">
            <a:spLocks noGrp="1"/>
          </p:cNvSpPr>
          <p:nvPr>
            <p:ph type="subTitle" idx="1"/>
          </p:nvPr>
        </p:nvSpPr>
        <p:spPr>
          <a:xfrm>
            <a:off x="158276" y="2008900"/>
            <a:ext cx="28644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81" name="Google Shape;381;p49"/>
          <p:cNvSpPr txBox="1">
            <a:spLocks noGrp="1"/>
          </p:cNvSpPr>
          <p:nvPr>
            <p:ph type="body" idx="2"/>
          </p:nvPr>
        </p:nvSpPr>
        <p:spPr>
          <a:xfrm>
            <a:off x="158275" y="2392475"/>
            <a:ext cx="2864400" cy="424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82" name="Google Shape;382;p49"/>
          <p:cNvSpPr>
            <a:spLocks noGrp="1"/>
          </p:cNvSpPr>
          <p:nvPr>
            <p:ph type="pic" idx="3"/>
          </p:nvPr>
        </p:nvSpPr>
        <p:spPr>
          <a:xfrm>
            <a:off x="158276" y="2816950"/>
            <a:ext cx="2864400" cy="2131200"/>
          </a:xfrm>
          <a:prstGeom prst="roundRect">
            <a:avLst>
              <a:gd name="adj" fmla="val 4077"/>
            </a:avLst>
          </a:prstGeom>
          <a:noFill/>
          <a:ln>
            <a:noFill/>
          </a:ln>
        </p:spPr>
      </p:sp>
      <p:sp>
        <p:nvSpPr>
          <p:cNvPr id="383" name="Google Shape;383;p49"/>
          <p:cNvSpPr txBox="1">
            <a:spLocks noGrp="1"/>
          </p:cNvSpPr>
          <p:nvPr>
            <p:ph type="subTitle" idx="4"/>
          </p:nvPr>
        </p:nvSpPr>
        <p:spPr>
          <a:xfrm>
            <a:off x="3150973" y="2008900"/>
            <a:ext cx="28644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84" name="Google Shape;384;p49"/>
          <p:cNvSpPr txBox="1">
            <a:spLocks noGrp="1"/>
          </p:cNvSpPr>
          <p:nvPr>
            <p:ph type="body" idx="5"/>
          </p:nvPr>
        </p:nvSpPr>
        <p:spPr>
          <a:xfrm>
            <a:off x="3150973" y="2392475"/>
            <a:ext cx="2864400" cy="424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85" name="Google Shape;385;p49"/>
          <p:cNvSpPr>
            <a:spLocks noGrp="1"/>
          </p:cNvSpPr>
          <p:nvPr>
            <p:ph type="pic" idx="6"/>
          </p:nvPr>
        </p:nvSpPr>
        <p:spPr>
          <a:xfrm>
            <a:off x="3150973" y="2816950"/>
            <a:ext cx="2864400" cy="2131200"/>
          </a:xfrm>
          <a:prstGeom prst="roundRect">
            <a:avLst>
              <a:gd name="adj" fmla="val 4077"/>
            </a:avLst>
          </a:prstGeom>
          <a:noFill/>
          <a:ln>
            <a:noFill/>
          </a:ln>
        </p:spPr>
      </p:sp>
      <p:sp>
        <p:nvSpPr>
          <p:cNvPr id="386" name="Google Shape;386;p49"/>
          <p:cNvSpPr txBox="1">
            <a:spLocks noGrp="1"/>
          </p:cNvSpPr>
          <p:nvPr>
            <p:ph type="subTitle" idx="7"/>
          </p:nvPr>
        </p:nvSpPr>
        <p:spPr>
          <a:xfrm>
            <a:off x="6143673" y="2008900"/>
            <a:ext cx="2864400" cy="10806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87" name="Google Shape;387;p49"/>
          <p:cNvSpPr txBox="1">
            <a:spLocks noGrp="1"/>
          </p:cNvSpPr>
          <p:nvPr>
            <p:ph type="body" idx="8"/>
          </p:nvPr>
        </p:nvSpPr>
        <p:spPr>
          <a:xfrm>
            <a:off x="6143674" y="2392475"/>
            <a:ext cx="2864400" cy="424500"/>
          </a:xfrm>
          <a:prstGeom prst="rect">
            <a:avLst/>
          </a:prstGeom>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a:lvl1pPr>
            <a:lvl2pPr marL="914400" lvl="1" indent="-292100">
              <a:spcBef>
                <a:spcPts val="0"/>
              </a:spcBef>
              <a:spcAft>
                <a:spcPts val="0"/>
              </a:spcAft>
              <a:buClr>
                <a:schemeClr val="lt1"/>
              </a:buClr>
              <a:buSzPts val="1000"/>
              <a:buFont typeface="Roboto Light"/>
              <a:buChar char="○"/>
              <a:defRPr/>
            </a:lvl2pPr>
            <a:lvl3pPr marL="1371600" lvl="2" indent="-292100">
              <a:spcBef>
                <a:spcPts val="0"/>
              </a:spcBef>
              <a:spcAft>
                <a:spcPts val="0"/>
              </a:spcAft>
              <a:buClr>
                <a:schemeClr val="lt1"/>
              </a:buClr>
              <a:buSzPts val="1000"/>
              <a:buFont typeface="Roboto Light"/>
              <a:buChar char="■"/>
              <a:defRPr/>
            </a:lvl3pPr>
            <a:lvl4pPr marL="1828800" lvl="3" indent="-292100">
              <a:spcBef>
                <a:spcPts val="0"/>
              </a:spcBef>
              <a:spcAft>
                <a:spcPts val="0"/>
              </a:spcAft>
              <a:buClr>
                <a:schemeClr val="lt1"/>
              </a:buClr>
              <a:buSzPts val="1000"/>
              <a:buFont typeface="Roboto Light"/>
              <a:buChar char="●"/>
              <a:defRPr/>
            </a:lvl4pPr>
            <a:lvl5pPr marL="2286000" lvl="4" indent="-292100">
              <a:spcBef>
                <a:spcPts val="0"/>
              </a:spcBef>
              <a:spcAft>
                <a:spcPts val="0"/>
              </a:spcAft>
              <a:buClr>
                <a:schemeClr val="lt1"/>
              </a:buClr>
              <a:buSzPts val="1000"/>
              <a:buFont typeface="Roboto Light"/>
              <a:buChar char="○"/>
              <a:defRPr/>
            </a:lvl5pPr>
            <a:lvl6pPr marL="2743200" lvl="5" indent="-292100">
              <a:spcBef>
                <a:spcPts val="0"/>
              </a:spcBef>
              <a:spcAft>
                <a:spcPts val="0"/>
              </a:spcAft>
              <a:buClr>
                <a:schemeClr val="lt1"/>
              </a:buClr>
              <a:buSzPts val="1000"/>
              <a:buFont typeface="Roboto Light"/>
              <a:buChar char="■"/>
              <a:defRPr/>
            </a:lvl6pPr>
            <a:lvl7pPr marL="3200400" lvl="6" indent="-292100">
              <a:spcBef>
                <a:spcPts val="0"/>
              </a:spcBef>
              <a:spcAft>
                <a:spcPts val="0"/>
              </a:spcAft>
              <a:buClr>
                <a:schemeClr val="lt1"/>
              </a:buClr>
              <a:buSzPts val="1000"/>
              <a:buFont typeface="Roboto Light"/>
              <a:buChar char="●"/>
              <a:defRPr/>
            </a:lvl7pPr>
            <a:lvl8pPr marL="3657600" lvl="7" indent="-292100">
              <a:spcBef>
                <a:spcPts val="0"/>
              </a:spcBef>
              <a:spcAft>
                <a:spcPts val="0"/>
              </a:spcAft>
              <a:buClr>
                <a:schemeClr val="lt1"/>
              </a:buClr>
              <a:buSzPts val="1000"/>
              <a:buFont typeface="Roboto Light"/>
              <a:buChar char="○"/>
              <a:defRPr/>
            </a:lvl8pPr>
            <a:lvl9pPr marL="4114800" lvl="8" indent="-292100">
              <a:spcBef>
                <a:spcPts val="0"/>
              </a:spcBef>
              <a:spcAft>
                <a:spcPts val="0"/>
              </a:spcAft>
              <a:buClr>
                <a:schemeClr val="lt1"/>
              </a:buClr>
              <a:buSzPts val="1000"/>
              <a:buFont typeface="Roboto Light"/>
              <a:buChar char="■"/>
              <a:defRPr/>
            </a:lvl9pPr>
          </a:lstStyle>
          <a:p>
            <a:endParaRPr/>
          </a:p>
        </p:txBody>
      </p:sp>
      <p:sp>
        <p:nvSpPr>
          <p:cNvPr id="388" name="Google Shape;388;p49"/>
          <p:cNvSpPr>
            <a:spLocks noGrp="1"/>
          </p:cNvSpPr>
          <p:nvPr>
            <p:ph type="pic" idx="9"/>
          </p:nvPr>
        </p:nvSpPr>
        <p:spPr>
          <a:xfrm>
            <a:off x="6143673" y="2816950"/>
            <a:ext cx="2864400" cy="21312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Image only">
  <p:cSld name="CUSTOM_1_1_1_2_2">
    <p:bg>
      <p:bgPr>
        <a:solidFill>
          <a:schemeClr val="lt2"/>
        </a:solidFill>
        <a:effectLst/>
      </p:bgPr>
    </p:bg>
    <p:spTree>
      <p:nvGrpSpPr>
        <p:cNvPr id="1" name="Shape 389"/>
        <p:cNvGrpSpPr/>
        <p:nvPr/>
      </p:nvGrpSpPr>
      <p:grpSpPr>
        <a:xfrm>
          <a:off x="0" y="0"/>
          <a:ext cx="0" cy="0"/>
          <a:chOff x="0" y="0"/>
          <a:chExt cx="0" cy="0"/>
        </a:xfrm>
      </p:grpSpPr>
      <p:sp>
        <p:nvSpPr>
          <p:cNvPr id="390" name="Google Shape;390;p50"/>
          <p:cNvSpPr>
            <a:spLocks noGrp="1"/>
          </p:cNvSpPr>
          <p:nvPr>
            <p:ph type="pic" idx="2"/>
          </p:nvPr>
        </p:nvSpPr>
        <p:spPr>
          <a:xfrm>
            <a:off x="118075" y="114300"/>
            <a:ext cx="8889900" cy="49149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Image grid">
  <p:cSld name="CUSTOM_1_1_1_1_2_2">
    <p:bg>
      <p:bgPr>
        <a:solidFill>
          <a:schemeClr val="accent1"/>
        </a:solidFill>
        <a:effectLst/>
      </p:bgPr>
    </p:bg>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118125" y="0"/>
            <a:ext cx="8889900" cy="18585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a:lvl1pPr>
            <a:lvl2pPr lvl="1">
              <a:spcBef>
                <a:spcPts val="0"/>
              </a:spcBef>
              <a:spcAft>
                <a:spcPts val="0"/>
              </a:spcAft>
              <a:buClr>
                <a:schemeClr val="lt1"/>
              </a:buClr>
              <a:buSzPts val="1400"/>
              <a:buNone/>
              <a:defRPr/>
            </a:lvl2pPr>
            <a:lvl3pPr lvl="2">
              <a:spcBef>
                <a:spcPts val="0"/>
              </a:spcBef>
              <a:spcAft>
                <a:spcPts val="0"/>
              </a:spcAft>
              <a:buClr>
                <a:schemeClr val="lt1"/>
              </a:buClr>
              <a:buSzPts val="1400"/>
              <a:buNone/>
              <a:defRPr/>
            </a:lvl3pPr>
            <a:lvl4pPr lvl="3">
              <a:spcBef>
                <a:spcPts val="0"/>
              </a:spcBef>
              <a:spcAft>
                <a:spcPts val="0"/>
              </a:spcAft>
              <a:buClr>
                <a:schemeClr val="lt1"/>
              </a:buClr>
              <a:buSzPts val="1400"/>
              <a:buNone/>
              <a:defRPr/>
            </a:lvl4pPr>
            <a:lvl5pPr lvl="4">
              <a:spcBef>
                <a:spcPts val="0"/>
              </a:spcBef>
              <a:spcAft>
                <a:spcPts val="0"/>
              </a:spcAft>
              <a:buClr>
                <a:schemeClr val="lt1"/>
              </a:buClr>
              <a:buSzPts val="1400"/>
              <a:buNone/>
              <a:defRPr/>
            </a:lvl5pPr>
            <a:lvl6pPr lvl="5">
              <a:spcBef>
                <a:spcPts val="0"/>
              </a:spcBef>
              <a:spcAft>
                <a:spcPts val="0"/>
              </a:spcAft>
              <a:buClr>
                <a:schemeClr val="lt1"/>
              </a:buClr>
              <a:buSzPts val="1400"/>
              <a:buNone/>
              <a:defRPr/>
            </a:lvl6pPr>
            <a:lvl7pPr lvl="6">
              <a:spcBef>
                <a:spcPts val="0"/>
              </a:spcBef>
              <a:spcAft>
                <a:spcPts val="0"/>
              </a:spcAft>
              <a:buClr>
                <a:schemeClr val="lt1"/>
              </a:buClr>
              <a:buSzPts val="1400"/>
              <a:buNone/>
              <a:defRPr/>
            </a:lvl7pPr>
            <a:lvl8pPr lvl="7">
              <a:spcBef>
                <a:spcPts val="0"/>
              </a:spcBef>
              <a:spcAft>
                <a:spcPts val="0"/>
              </a:spcAft>
              <a:buClr>
                <a:schemeClr val="lt1"/>
              </a:buClr>
              <a:buSzPts val="1400"/>
              <a:buNone/>
              <a:defRPr/>
            </a:lvl8pPr>
            <a:lvl9pPr lvl="8">
              <a:spcBef>
                <a:spcPts val="0"/>
              </a:spcBef>
              <a:spcAft>
                <a:spcPts val="0"/>
              </a:spcAft>
              <a:buClr>
                <a:schemeClr val="lt1"/>
              </a:buClr>
              <a:buSzPts val="1400"/>
              <a:buNone/>
              <a:defRPr/>
            </a:lvl9pPr>
          </a:lstStyle>
          <a:p>
            <a:endParaRPr/>
          </a:p>
        </p:txBody>
      </p:sp>
      <p:sp>
        <p:nvSpPr>
          <p:cNvPr id="393" name="Google Shape;393;p51"/>
          <p:cNvSpPr>
            <a:spLocks noGrp="1"/>
          </p:cNvSpPr>
          <p:nvPr>
            <p:ph type="pic" idx="2"/>
          </p:nvPr>
        </p:nvSpPr>
        <p:spPr>
          <a:xfrm>
            <a:off x="158275" y="1268925"/>
            <a:ext cx="2864400" cy="1202700"/>
          </a:xfrm>
          <a:prstGeom prst="roundRect">
            <a:avLst>
              <a:gd name="adj" fmla="val 4077"/>
            </a:avLst>
          </a:prstGeom>
          <a:noFill/>
          <a:ln>
            <a:noFill/>
          </a:ln>
        </p:spPr>
      </p:sp>
      <p:sp>
        <p:nvSpPr>
          <p:cNvPr id="394" name="Google Shape;394;p51"/>
          <p:cNvSpPr>
            <a:spLocks noGrp="1"/>
          </p:cNvSpPr>
          <p:nvPr>
            <p:ph type="pic" idx="3"/>
          </p:nvPr>
        </p:nvSpPr>
        <p:spPr>
          <a:xfrm>
            <a:off x="3150974" y="1268925"/>
            <a:ext cx="2864400" cy="1202700"/>
          </a:xfrm>
          <a:prstGeom prst="roundRect">
            <a:avLst>
              <a:gd name="adj" fmla="val 4077"/>
            </a:avLst>
          </a:prstGeom>
          <a:noFill/>
          <a:ln>
            <a:noFill/>
          </a:ln>
        </p:spPr>
      </p:sp>
      <p:sp>
        <p:nvSpPr>
          <p:cNvPr id="395" name="Google Shape;395;p51"/>
          <p:cNvSpPr>
            <a:spLocks noGrp="1"/>
          </p:cNvSpPr>
          <p:nvPr>
            <p:ph type="pic" idx="4"/>
          </p:nvPr>
        </p:nvSpPr>
        <p:spPr>
          <a:xfrm>
            <a:off x="6143675" y="1268925"/>
            <a:ext cx="2864400" cy="1202700"/>
          </a:xfrm>
          <a:prstGeom prst="roundRect">
            <a:avLst>
              <a:gd name="adj" fmla="val 4077"/>
            </a:avLst>
          </a:prstGeom>
          <a:noFill/>
          <a:ln>
            <a:noFill/>
          </a:ln>
        </p:spPr>
      </p:sp>
      <p:sp>
        <p:nvSpPr>
          <p:cNvPr id="396" name="Google Shape;396;p51"/>
          <p:cNvSpPr>
            <a:spLocks noGrp="1"/>
          </p:cNvSpPr>
          <p:nvPr>
            <p:ph type="pic" idx="5"/>
          </p:nvPr>
        </p:nvSpPr>
        <p:spPr>
          <a:xfrm>
            <a:off x="158275" y="2561998"/>
            <a:ext cx="2864400" cy="1202700"/>
          </a:xfrm>
          <a:prstGeom prst="roundRect">
            <a:avLst>
              <a:gd name="adj" fmla="val 4077"/>
            </a:avLst>
          </a:prstGeom>
          <a:noFill/>
          <a:ln>
            <a:noFill/>
          </a:ln>
        </p:spPr>
      </p:sp>
      <p:sp>
        <p:nvSpPr>
          <p:cNvPr id="397" name="Google Shape;397;p51"/>
          <p:cNvSpPr>
            <a:spLocks noGrp="1"/>
          </p:cNvSpPr>
          <p:nvPr>
            <p:ph type="pic" idx="6"/>
          </p:nvPr>
        </p:nvSpPr>
        <p:spPr>
          <a:xfrm>
            <a:off x="3150974" y="2561998"/>
            <a:ext cx="2864400" cy="1202700"/>
          </a:xfrm>
          <a:prstGeom prst="roundRect">
            <a:avLst>
              <a:gd name="adj" fmla="val 4077"/>
            </a:avLst>
          </a:prstGeom>
          <a:noFill/>
          <a:ln>
            <a:noFill/>
          </a:ln>
        </p:spPr>
      </p:sp>
      <p:sp>
        <p:nvSpPr>
          <p:cNvPr id="398" name="Google Shape;398;p51"/>
          <p:cNvSpPr>
            <a:spLocks noGrp="1"/>
          </p:cNvSpPr>
          <p:nvPr>
            <p:ph type="pic" idx="7"/>
          </p:nvPr>
        </p:nvSpPr>
        <p:spPr>
          <a:xfrm>
            <a:off x="6143675" y="2561998"/>
            <a:ext cx="2864400" cy="1202700"/>
          </a:xfrm>
          <a:prstGeom prst="roundRect">
            <a:avLst>
              <a:gd name="adj" fmla="val 4077"/>
            </a:avLst>
          </a:prstGeom>
          <a:noFill/>
          <a:ln>
            <a:noFill/>
          </a:ln>
        </p:spPr>
      </p:sp>
      <p:sp>
        <p:nvSpPr>
          <p:cNvPr id="399" name="Google Shape;399;p51"/>
          <p:cNvSpPr>
            <a:spLocks noGrp="1"/>
          </p:cNvSpPr>
          <p:nvPr>
            <p:ph type="pic" idx="8"/>
          </p:nvPr>
        </p:nvSpPr>
        <p:spPr>
          <a:xfrm>
            <a:off x="158275" y="3855070"/>
            <a:ext cx="2864400" cy="1202700"/>
          </a:xfrm>
          <a:prstGeom prst="roundRect">
            <a:avLst>
              <a:gd name="adj" fmla="val 4077"/>
            </a:avLst>
          </a:prstGeom>
          <a:noFill/>
          <a:ln>
            <a:noFill/>
          </a:ln>
        </p:spPr>
      </p:sp>
      <p:sp>
        <p:nvSpPr>
          <p:cNvPr id="400" name="Google Shape;400;p51"/>
          <p:cNvSpPr>
            <a:spLocks noGrp="1"/>
          </p:cNvSpPr>
          <p:nvPr>
            <p:ph type="pic" idx="9"/>
          </p:nvPr>
        </p:nvSpPr>
        <p:spPr>
          <a:xfrm>
            <a:off x="3150974" y="3855070"/>
            <a:ext cx="2864400" cy="1202700"/>
          </a:xfrm>
          <a:prstGeom prst="roundRect">
            <a:avLst>
              <a:gd name="adj" fmla="val 4077"/>
            </a:avLst>
          </a:prstGeom>
          <a:noFill/>
          <a:ln>
            <a:noFill/>
          </a:ln>
        </p:spPr>
      </p:sp>
      <p:sp>
        <p:nvSpPr>
          <p:cNvPr id="401" name="Google Shape;401;p51"/>
          <p:cNvSpPr>
            <a:spLocks noGrp="1"/>
          </p:cNvSpPr>
          <p:nvPr>
            <p:ph type="pic" idx="13"/>
          </p:nvPr>
        </p:nvSpPr>
        <p:spPr>
          <a:xfrm>
            <a:off x="6143675" y="3855070"/>
            <a:ext cx="2864400" cy="1202700"/>
          </a:xfrm>
          <a:prstGeom prst="roundRect">
            <a:avLst>
              <a:gd name="adj" fmla="val 4077"/>
            </a:avLst>
          </a:prstGeom>
          <a:noFill/>
          <a:ln>
            <a:noFill/>
          </a:ln>
        </p:spPr>
      </p:sp>
    </p:spTree>
  </p:cSld>
  <p:clrMapOvr>
    <a:masterClrMapping/>
  </p:clrMapOvr>
  <p:extLst>
    <p:ext uri="{DCECCB84-F9BA-43D5-87BE-67443E8EF086}">
      <p15:sldGuideLst xmlns:p15="http://schemas.microsoft.com/office/powerpoint/2012/main">
        <p15:guide id="1" pos="72">
          <p15:clr>
            <a:srgbClr val="E46962"/>
          </p15:clr>
        </p15:guide>
        <p15:guide id="2" orient="horz" pos="72">
          <p15:clr>
            <a:srgbClr val="E46962"/>
          </p15:clr>
        </p15:guide>
        <p15:guide id="3" orient="horz" pos="3168">
          <p15:clr>
            <a:srgbClr val="E46962"/>
          </p15:clr>
        </p15:guide>
        <p15:guide id="4" pos="4637">
          <p15:clr>
            <a:srgbClr val="E46962"/>
          </p15:clr>
        </p15:guide>
        <p15:guide id="5" pos="4801">
          <p15:clr>
            <a:srgbClr val="E46962"/>
          </p15:clr>
        </p15:guide>
        <p15:guide id="6" pos="4965">
          <p15:clr>
            <a:srgbClr val="E46962"/>
          </p15:clr>
        </p15:guide>
        <p15:guide id="7" pos="5135">
          <p15:clr>
            <a:srgbClr val="E46962"/>
          </p15:clr>
        </p15:guide>
        <p15:guide id="8" pos="5291">
          <p15:clr>
            <a:srgbClr val="E46962"/>
          </p15:clr>
        </p15:guide>
        <p15:guide id="9" pos="5457">
          <p15:clr>
            <a:srgbClr val="E46962"/>
          </p15:clr>
        </p15:guide>
        <p15:guide id="10" pos="5606">
          <p15:clr>
            <a:srgbClr val="E46962"/>
          </p15:clr>
        </p15:guide>
        <p15:guide id="11" pos="328">
          <p15:clr>
            <a:srgbClr val="E46962"/>
          </p15:clr>
        </p15:guide>
        <p15:guide id="12" pos="492">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heme" Target="../theme/theme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8125" y="0"/>
            <a:ext cx="9025800" cy="1858500"/>
          </a:xfrm>
          <a:prstGeom prst="rect">
            <a:avLst/>
          </a:prstGeom>
          <a:noFill/>
          <a:ln>
            <a:noFill/>
          </a:ln>
        </p:spPr>
        <p:txBody>
          <a:bodyPr spcFirstLastPara="1" wrap="square" lIns="91425" tIns="91425" rIns="91425" bIns="91425" anchor="t" anchorCtr="0">
            <a:spAutoFit/>
          </a:bodyPr>
          <a:lstStyle>
            <a:lvl1pPr lvl="0">
              <a:spcBef>
                <a:spcPts val="0"/>
              </a:spcBef>
              <a:spcAft>
                <a:spcPts val="0"/>
              </a:spcAft>
              <a:buClr>
                <a:schemeClr val="lt1"/>
              </a:buClr>
              <a:buSzPts val="8000"/>
              <a:buFont typeface="Roboto Black"/>
              <a:buNone/>
              <a:defRPr sz="8000">
                <a:solidFill>
                  <a:schemeClr val="lt1"/>
                </a:solidFill>
                <a:latin typeface="Roboto Black"/>
                <a:ea typeface="Roboto Black"/>
                <a:cs typeface="Roboto Black"/>
                <a:sym typeface="Roboto Black"/>
              </a:defRPr>
            </a:lvl1pPr>
            <a:lvl2pPr lvl="1">
              <a:spcBef>
                <a:spcPts val="0"/>
              </a:spcBef>
              <a:spcAft>
                <a:spcPts val="0"/>
              </a:spcAft>
              <a:buClr>
                <a:schemeClr val="lt1"/>
              </a:buClr>
              <a:buSzPts val="1400"/>
              <a:buFont typeface="Roboto"/>
              <a:buNone/>
              <a:defRPr>
                <a:solidFill>
                  <a:schemeClr val="lt1"/>
                </a:solidFill>
                <a:latin typeface="Roboto"/>
                <a:ea typeface="Roboto"/>
                <a:cs typeface="Roboto"/>
                <a:sym typeface="Roboto"/>
              </a:defRPr>
            </a:lvl2pPr>
            <a:lvl3pPr lvl="2">
              <a:spcBef>
                <a:spcPts val="0"/>
              </a:spcBef>
              <a:spcAft>
                <a:spcPts val="0"/>
              </a:spcAft>
              <a:buClr>
                <a:schemeClr val="lt1"/>
              </a:buClr>
              <a:buSzPts val="1400"/>
              <a:buFont typeface="Roboto"/>
              <a:buNone/>
              <a:defRPr>
                <a:solidFill>
                  <a:schemeClr val="lt1"/>
                </a:solidFill>
                <a:latin typeface="Roboto"/>
                <a:ea typeface="Roboto"/>
                <a:cs typeface="Roboto"/>
                <a:sym typeface="Roboto"/>
              </a:defRPr>
            </a:lvl3pPr>
            <a:lvl4pPr lvl="3">
              <a:spcBef>
                <a:spcPts val="0"/>
              </a:spcBef>
              <a:spcAft>
                <a:spcPts val="0"/>
              </a:spcAft>
              <a:buClr>
                <a:schemeClr val="lt1"/>
              </a:buClr>
              <a:buSzPts val="1400"/>
              <a:buFont typeface="Roboto"/>
              <a:buNone/>
              <a:defRPr>
                <a:solidFill>
                  <a:schemeClr val="lt1"/>
                </a:solidFill>
                <a:latin typeface="Roboto"/>
                <a:ea typeface="Roboto"/>
                <a:cs typeface="Roboto"/>
                <a:sym typeface="Roboto"/>
              </a:defRPr>
            </a:lvl4pPr>
            <a:lvl5pPr lvl="4">
              <a:spcBef>
                <a:spcPts val="0"/>
              </a:spcBef>
              <a:spcAft>
                <a:spcPts val="0"/>
              </a:spcAft>
              <a:buClr>
                <a:schemeClr val="lt1"/>
              </a:buClr>
              <a:buSzPts val="1400"/>
              <a:buFont typeface="Roboto"/>
              <a:buNone/>
              <a:defRPr>
                <a:solidFill>
                  <a:schemeClr val="lt1"/>
                </a:solidFill>
                <a:latin typeface="Roboto"/>
                <a:ea typeface="Roboto"/>
                <a:cs typeface="Roboto"/>
                <a:sym typeface="Roboto"/>
              </a:defRPr>
            </a:lvl5pPr>
            <a:lvl6pPr lvl="5">
              <a:spcBef>
                <a:spcPts val="0"/>
              </a:spcBef>
              <a:spcAft>
                <a:spcPts val="0"/>
              </a:spcAft>
              <a:buClr>
                <a:schemeClr val="lt1"/>
              </a:buClr>
              <a:buSzPts val="1400"/>
              <a:buFont typeface="Roboto"/>
              <a:buNone/>
              <a:defRPr>
                <a:solidFill>
                  <a:schemeClr val="lt1"/>
                </a:solidFill>
                <a:latin typeface="Roboto"/>
                <a:ea typeface="Roboto"/>
                <a:cs typeface="Roboto"/>
                <a:sym typeface="Roboto"/>
              </a:defRPr>
            </a:lvl6pPr>
            <a:lvl7pPr lvl="6">
              <a:spcBef>
                <a:spcPts val="0"/>
              </a:spcBef>
              <a:spcAft>
                <a:spcPts val="0"/>
              </a:spcAft>
              <a:buClr>
                <a:schemeClr val="lt1"/>
              </a:buClr>
              <a:buSzPts val="1400"/>
              <a:buFont typeface="Roboto"/>
              <a:buNone/>
              <a:defRPr>
                <a:solidFill>
                  <a:schemeClr val="lt1"/>
                </a:solidFill>
                <a:latin typeface="Roboto"/>
                <a:ea typeface="Roboto"/>
                <a:cs typeface="Roboto"/>
                <a:sym typeface="Roboto"/>
              </a:defRPr>
            </a:lvl7pPr>
            <a:lvl8pPr lvl="7">
              <a:spcBef>
                <a:spcPts val="0"/>
              </a:spcBef>
              <a:spcAft>
                <a:spcPts val="0"/>
              </a:spcAft>
              <a:buClr>
                <a:schemeClr val="lt1"/>
              </a:buClr>
              <a:buSzPts val="1400"/>
              <a:buFont typeface="Roboto"/>
              <a:buNone/>
              <a:defRPr>
                <a:solidFill>
                  <a:schemeClr val="lt1"/>
                </a:solidFill>
                <a:latin typeface="Roboto"/>
                <a:ea typeface="Roboto"/>
                <a:cs typeface="Roboto"/>
                <a:sym typeface="Roboto"/>
              </a:defRPr>
            </a:lvl8pPr>
            <a:lvl9pPr lvl="8">
              <a:spcBef>
                <a:spcPts val="0"/>
              </a:spcBef>
              <a:spcAft>
                <a:spcPts val="0"/>
              </a:spcAft>
              <a:buClr>
                <a:schemeClr val="lt1"/>
              </a:buClr>
              <a:buSzPts val="1400"/>
              <a:buFont typeface="Roboto"/>
              <a:buNone/>
              <a:defRPr>
                <a:solidFill>
                  <a:schemeClr val="lt1"/>
                </a:solidFill>
                <a:latin typeface="Roboto"/>
                <a:ea typeface="Roboto"/>
                <a:cs typeface="Roboto"/>
                <a:sym typeface="Roboto"/>
              </a:defRPr>
            </a:lvl9pPr>
          </a:lstStyle>
          <a:p>
            <a:endParaRPr/>
          </a:p>
        </p:txBody>
      </p:sp>
      <p:sp>
        <p:nvSpPr>
          <p:cNvPr id="52" name="Google Shape;52;p13"/>
          <p:cNvSpPr txBox="1">
            <a:spLocks noGrp="1"/>
          </p:cNvSpPr>
          <p:nvPr>
            <p:ph type="body" idx="1"/>
          </p:nvPr>
        </p:nvSpPr>
        <p:spPr>
          <a:xfrm>
            <a:off x="118125" y="3059850"/>
            <a:ext cx="3969300" cy="1051200"/>
          </a:xfrm>
          <a:prstGeom prst="rect">
            <a:avLst/>
          </a:prstGeom>
          <a:noFill/>
          <a:ln>
            <a:noFill/>
          </a:ln>
        </p:spPr>
        <p:txBody>
          <a:bodyPr spcFirstLastPara="1" wrap="square" lIns="91425" tIns="91425" rIns="91425" bIns="91425" anchor="t" anchorCtr="0">
            <a:spAutoFit/>
          </a:bodyPr>
          <a:lstStyle>
            <a:lvl1pPr marL="457200" lvl="0"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1pPr>
            <a:lvl2pPr marL="914400" lvl="1"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2pPr>
            <a:lvl3pPr marL="1371600" lvl="2"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3pPr>
            <a:lvl4pPr marL="1828800" lvl="3"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4pPr>
            <a:lvl5pPr marL="2286000" lvl="4"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5pPr>
            <a:lvl6pPr marL="2743200" lvl="5"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6pPr>
            <a:lvl7pPr marL="3200400" lvl="6"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7pPr>
            <a:lvl8pPr marL="3657600" lvl="7"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8pPr>
            <a:lvl9pPr marL="4114800" lvl="8" indent="-292100">
              <a:spcBef>
                <a:spcPts val="0"/>
              </a:spcBef>
              <a:spcAft>
                <a:spcPts val="0"/>
              </a:spcAft>
              <a:buClr>
                <a:schemeClr val="lt1"/>
              </a:buClr>
              <a:buSzPts val="1000"/>
              <a:buFont typeface="Roboto Light"/>
              <a:buChar char="■"/>
              <a:defRPr sz="1000">
                <a:solidFill>
                  <a:schemeClr val="lt1"/>
                </a:solidFill>
                <a:latin typeface="Roboto Light"/>
                <a:ea typeface="Roboto Light"/>
                <a:cs typeface="Roboto Light"/>
                <a:sym typeface="Roboto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2" title="weave-text3.png"/>
          <p:cNvPicPr preferRelativeResize="0"/>
          <p:nvPr/>
        </p:nvPicPr>
        <p:blipFill rotWithShape="1">
          <a:blip r:embed="rId3">
            <a:alphaModFix amt="40000"/>
          </a:blip>
          <a:srcRect l="36387" t="18578" b="35128"/>
          <a:stretch/>
        </p:blipFill>
        <p:spPr>
          <a:xfrm>
            <a:off x="0" y="0"/>
            <a:ext cx="9144003" cy="5143499"/>
          </a:xfrm>
          <a:prstGeom prst="rect">
            <a:avLst/>
          </a:prstGeom>
          <a:noFill/>
          <a:ln>
            <a:noFill/>
          </a:ln>
        </p:spPr>
      </p:pic>
      <p:pic>
        <p:nvPicPr>
          <p:cNvPr id="407" name="Google Shape;407;p52" title="MAP Logo Square with Border (ad size).jpg"/>
          <p:cNvPicPr preferRelativeResize="0"/>
          <p:nvPr/>
        </p:nvPicPr>
        <p:blipFill>
          <a:blip r:embed="rId4">
            <a:alphaModFix/>
          </a:blip>
          <a:stretch>
            <a:fillRect/>
          </a:stretch>
        </p:blipFill>
        <p:spPr>
          <a:xfrm>
            <a:off x="6004000" y="2872875"/>
            <a:ext cx="2934748" cy="2092424"/>
          </a:xfrm>
          <a:prstGeom prst="rect">
            <a:avLst/>
          </a:prstGeom>
          <a:noFill/>
          <a:ln>
            <a:noFill/>
          </a:ln>
        </p:spPr>
      </p:pic>
      <p:sp>
        <p:nvSpPr>
          <p:cNvPr id="408" name="Google Shape;408;p52"/>
          <p:cNvSpPr txBox="1"/>
          <p:nvPr/>
        </p:nvSpPr>
        <p:spPr>
          <a:xfrm>
            <a:off x="322625" y="2071900"/>
            <a:ext cx="5223300" cy="2770500"/>
          </a:xfrm>
          <a:prstGeom prst="rect">
            <a:avLst/>
          </a:prstGeom>
          <a:noFill/>
          <a:ln>
            <a:noFill/>
          </a:ln>
          <a:effectLst>
            <a:outerShdw blurRad="514350" dist="114300" algn="bl" rotWithShape="0">
              <a:schemeClr val="lt1"/>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6000" b="1">
                <a:latin typeface="Proxima Nova"/>
                <a:ea typeface="Proxima Nova"/>
                <a:cs typeface="Proxima Nova"/>
                <a:sym typeface="Proxima Nova"/>
              </a:rPr>
              <a:t>Sean Elmquist</a:t>
            </a:r>
            <a:endParaRPr sz="6000" b="1">
              <a:latin typeface="Proxima Nova"/>
              <a:ea typeface="Proxima Nova"/>
              <a:cs typeface="Proxima Nova"/>
              <a:sym typeface="Proxima Nova"/>
            </a:endParaRPr>
          </a:p>
          <a:p>
            <a:pPr marL="0" lvl="0" indent="0" algn="l" rtl="0">
              <a:spcBef>
                <a:spcPts val="0"/>
              </a:spcBef>
              <a:spcAft>
                <a:spcPts val="0"/>
              </a:spcAft>
              <a:buNone/>
            </a:pPr>
            <a:r>
              <a:rPr lang="en" sz="3600" b="1">
                <a:latin typeface="Proxima Nova"/>
                <a:ea typeface="Proxima Nova"/>
                <a:cs typeface="Proxima Nova"/>
                <a:sym typeface="Proxima Nova"/>
              </a:rPr>
              <a:t>Assistant Director of Training &amp; Technical Assistance</a:t>
            </a:r>
            <a:endParaRPr sz="3600" b="1">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02"/>
        <p:cNvGrpSpPr/>
        <p:nvPr/>
      </p:nvGrpSpPr>
      <p:grpSpPr>
        <a:xfrm>
          <a:off x="0" y="0"/>
          <a:ext cx="0" cy="0"/>
          <a:chOff x="0" y="0"/>
          <a:chExt cx="0" cy="0"/>
        </a:xfrm>
      </p:grpSpPr>
      <p:pic>
        <p:nvPicPr>
          <p:cNvPr id="503" name="Google Shape;503;p61" title="weave-wide.png"/>
          <p:cNvPicPr preferRelativeResize="0"/>
          <p:nvPr/>
        </p:nvPicPr>
        <p:blipFill>
          <a:blip r:embed="rId3">
            <a:alphaModFix amt="74000"/>
          </a:blip>
          <a:stretch>
            <a:fillRect/>
          </a:stretch>
        </p:blipFill>
        <p:spPr>
          <a:xfrm>
            <a:off x="0" y="-8326"/>
            <a:ext cx="9144003" cy="5143501"/>
          </a:xfrm>
          <a:prstGeom prst="rect">
            <a:avLst/>
          </a:prstGeom>
          <a:noFill/>
          <a:ln>
            <a:noFill/>
          </a:ln>
        </p:spPr>
      </p:pic>
      <p:cxnSp>
        <p:nvCxnSpPr>
          <p:cNvPr id="504" name="Google Shape;504;p61"/>
          <p:cNvCxnSpPr/>
          <p:nvPr/>
        </p:nvCxnSpPr>
        <p:spPr>
          <a:xfrm rot="10800000" flipH="1">
            <a:off x="197900" y="766500"/>
            <a:ext cx="3557400" cy="893100"/>
          </a:xfrm>
          <a:prstGeom prst="bentConnector3">
            <a:avLst>
              <a:gd name="adj1" fmla="val 89123"/>
            </a:avLst>
          </a:prstGeom>
          <a:noFill/>
          <a:ln w="76200" cap="flat" cmpd="sng">
            <a:solidFill>
              <a:srgbClr val="C27BA0"/>
            </a:solidFill>
            <a:prstDash val="solid"/>
            <a:round/>
            <a:headEnd type="none" w="med" len="med"/>
            <a:tailEnd type="oval" w="med" len="med"/>
          </a:ln>
        </p:spPr>
      </p:cxnSp>
      <p:sp>
        <p:nvSpPr>
          <p:cNvPr id="505" name="Google Shape;505;p61"/>
          <p:cNvSpPr txBox="1">
            <a:spLocks noGrp="1"/>
          </p:cNvSpPr>
          <p:nvPr>
            <p:ph type="subTitle" idx="2"/>
          </p:nvPr>
        </p:nvSpPr>
        <p:spPr>
          <a:xfrm>
            <a:off x="116000" y="38100"/>
            <a:ext cx="3304500" cy="21912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a:latin typeface="Roboto"/>
                <a:ea typeface="Roboto"/>
                <a:cs typeface="Roboto"/>
                <a:sym typeface="Roboto"/>
              </a:rPr>
              <a:t>Innovation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Prevention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3300"/>
              <a:t>Connectedness</a:t>
            </a:r>
            <a:endParaRPr sz="3300"/>
          </a:p>
          <a:p>
            <a:pPr marL="0" lvl="0" indent="0" algn="l" rtl="0">
              <a:lnSpc>
                <a:spcPct val="115000"/>
              </a:lnSpc>
              <a:spcBef>
                <a:spcPts val="0"/>
              </a:spcBef>
              <a:spcAft>
                <a:spcPts val="0"/>
              </a:spcAft>
              <a:buNone/>
            </a:pPr>
            <a:r>
              <a:rPr lang="en" sz="2800">
                <a:latin typeface="Roboto"/>
                <a:ea typeface="Roboto"/>
                <a:cs typeface="Roboto"/>
                <a:sym typeface="Roboto"/>
              </a:rPr>
              <a:t>Restorative</a:t>
            </a:r>
            <a:endParaRPr sz="2800"/>
          </a:p>
        </p:txBody>
      </p:sp>
      <p:sp>
        <p:nvSpPr>
          <p:cNvPr id="506" name="Google Shape;506;p61"/>
          <p:cNvSpPr txBox="1">
            <a:spLocks noGrp="1"/>
          </p:cNvSpPr>
          <p:nvPr>
            <p:ph type="subTitle" idx="1"/>
          </p:nvPr>
        </p:nvSpPr>
        <p:spPr>
          <a:xfrm>
            <a:off x="-3933000" y="4442150"/>
            <a:ext cx="3575700" cy="58474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507" name="Google Shape;507;p61"/>
          <p:cNvSpPr txBox="1">
            <a:spLocks noGrp="1"/>
          </p:cNvSpPr>
          <p:nvPr>
            <p:ph type="title"/>
          </p:nvPr>
        </p:nvSpPr>
        <p:spPr>
          <a:xfrm>
            <a:off x="9817650" y="-44130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508" name="Google Shape;508;p61"/>
          <p:cNvSpPr txBox="1"/>
          <p:nvPr/>
        </p:nvSpPr>
        <p:spPr>
          <a:xfrm>
            <a:off x="10108825" y="226985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509" name="Google Shape;509;p61"/>
          <p:cNvSpPr txBox="1"/>
          <p:nvPr/>
        </p:nvSpPr>
        <p:spPr>
          <a:xfrm>
            <a:off x="10117427" y="314867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
        <p:nvSpPr>
          <p:cNvPr id="510" name="Google Shape;510;p61"/>
          <p:cNvSpPr txBox="1"/>
          <p:nvPr/>
        </p:nvSpPr>
        <p:spPr>
          <a:xfrm>
            <a:off x="1631150" y="-961400"/>
            <a:ext cx="466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lt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BCC4"/>
        </a:solidFill>
        <a:effectLst/>
      </p:bgPr>
    </p:bg>
    <p:spTree>
      <p:nvGrpSpPr>
        <p:cNvPr id="1" name="Shape 514"/>
        <p:cNvGrpSpPr/>
        <p:nvPr/>
      </p:nvGrpSpPr>
      <p:grpSpPr>
        <a:xfrm>
          <a:off x="0" y="0"/>
          <a:ext cx="0" cy="0"/>
          <a:chOff x="0" y="0"/>
          <a:chExt cx="0" cy="0"/>
        </a:xfrm>
      </p:grpSpPr>
      <p:pic>
        <p:nvPicPr>
          <p:cNvPr id="515" name="Google Shape;515;p62" title="weave-text3.png"/>
          <p:cNvPicPr preferRelativeResize="0"/>
          <p:nvPr/>
        </p:nvPicPr>
        <p:blipFill rotWithShape="1">
          <a:blip r:embed="rId3">
            <a:alphaModFix/>
          </a:blip>
          <a:srcRect l="22357" t="5595" r="47416" b="55306"/>
          <a:stretch/>
        </p:blipFill>
        <p:spPr>
          <a:xfrm>
            <a:off x="114300" y="1150950"/>
            <a:ext cx="3413400" cy="3413400"/>
          </a:xfrm>
          <a:prstGeom prst="ellipse">
            <a:avLst/>
          </a:prstGeom>
          <a:noFill/>
          <a:ln>
            <a:noFill/>
          </a:ln>
        </p:spPr>
      </p:pic>
      <p:sp>
        <p:nvSpPr>
          <p:cNvPr id="516" name="Google Shape;516;p62"/>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517" name="Google Shape;517;p62"/>
          <p:cNvSpPr txBox="1">
            <a:spLocks noGrp="1"/>
          </p:cNvSpPr>
          <p:nvPr>
            <p:ph type="subTitle" idx="1"/>
          </p:nvPr>
        </p:nvSpPr>
        <p:spPr>
          <a:xfrm>
            <a:off x="3743350" y="2415650"/>
            <a:ext cx="5047200" cy="258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Connected communities are stronger communities. Connected communities are safer communities.  Connectedness is a protective factor against a spectrum of harm and violence - in connected communities, members are less likely perpetrate or experience violence.  When an individual thread becomes disconnected from the interwoven tapestry of community, it affects the safety and integrity of the whole.  `MAP works with communities to identify the individuals and elements that have become disconnected, creating mechanisms that tie these threads back into a network of community supports, bringing healing, building resilience, and strengthening the whole.</a:t>
            </a:r>
            <a:endParaRPr/>
          </a:p>
          <a:p>
            <a:pPr marL="0" lvl="0" indent="0" algn="l" rtl="0">
              <a:spcBef>
                <a:spcPts val="0"/>
              </a:spcBef>
              <a:spcAft>
                <a:spcPts val="0"/>
              </a:spcAft>
              <a:buNone/>
            </a:pPr>
            <a:endParaRPr/>
          </a:p>
        </p:txBody>
      </p:sp>
      <p:sp>
        <p:nvSpPr>
          <p:cNvPr id="518" name="Google Shape;518;p62"/>
          <p:cNvSpPr txBox="1">
            <a:spLocks noGrp="1"/>
          </p:cNvSpPr>
          <p:nvPr>
            <p:ph type="title"/>
          </p:nvPr>
        </p:nvSpPr>
        <p:spPr>
          <a:xfrm>
            <a:off x="152400" y="-76200"/>
            <a:ext cx="56016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Connectedness</a:t>
            </a:r>
            <a:endParaRPr sz="5400"/>
          </a:p>
        </p:txBody>
      </p:sp>
      <p:sp>
        <p:nvSpPr>
          <p:cNvPr id="519" name="Google Shape;519;p62"/>
          <p:cNvSpPr txBox="1"/>
          <p:nvPr/>
        </p:nvSpPr>
        <p:spPr>
          <a:xfrm>
            <a:off x="3743350" y="753725"/>
            <a:ext cx="3871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Stronger Communities Through Interconnection</a:t>
            </a:r>
            <a:endParaRPr sz="2600">
              <a:solidFill>
                <a:schemeClr val="lt1"/>
              </a:solidFill>
              <a:latin typeface="Roboto Light"/>
              <a:ea typeface="Roboto Light"/>
              <a:cs typeface="Roboto Light"/>
              <a:sym typeface="Roboto Light"/>
            </a:endParaRPr>
          </a:p>
        </p:txBody>
      </p:sp>
      <p:sp>
        <p:nvSpPr>
          <p:cNvPr id="520" name="Google Shape;520;p62"/>
          <p:cNvSpPr txBox="1"/>
          <p:nvPr/>
        </p:nvSpPr>
        <p:spPr>
          <a:xfrm>
            <a:off x="3751950" y="1849300"/>
            <a:ext cx="4116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Practicing Interdependence</a:t>
            </a:r>
            <a:endParaRPr sz="190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8B72"/>
        </a:solidFill>
        <a:effectLst/>
      </p:bgPr>
    </p:bg>
    <p:spTree>
      <p:nvGrpSpPr>
        <p:cNvPr id="1" name="Shape 524"/>
        <p:cNvGrpSpPr/>
        <p:nvPr/>
      </p:nvGrpSpPr>
      <p:grpSpPr>
        <a:xfrm>
          <a:off x="0" y="0"/>
          <a:ext cx="0" cy="0"/>
          <a:chOff x="0" y="0"/>
          <a:chExt cx="0" cy="0"/>
        </a:xfrm>
      </p:grpSpPr>
      <p:sp>
        <p:nvSpPr>
          <p:cNvPr id="525" name="Google Shape;525;p63"/>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526" name="Google Shape;526;p63"/>
          <p:cNvSpPr txBox="1">
            <a:spLocks noGrp="1"/>
          </p:cNvSpPr>
          <p:nvPr>
            <p:ph type="subTitle" idx="1"/>
          </p:nvPr>
        </p:nvSpPr>
        <p:spPr>
          <a:xfrm>
            <a:off x="11654925" y="2985150"/>
            <a:ext cx="4894800" cy="2154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a:t>In order to weave communities back together, build resilience and reduce alienation, we must innovate new strategies to build a holistic community of healing. In order to identify the elements of community that are intact, we must meet the community where they are at. This means working in partnership to identify key individuals and organizations to map out pathways to healing.</a:t>
            </a:r>
            <a:endParaRPr sz="1600"/>
          </a:p>
        </p:txBody>
      </p:sp>
      <p:sp>
        <p:nvSpPr>
          <p:cNvPr id="527" name="Google Shape;527;p63"/>
          <p:cNvSpPr txBox="1">
            <a:spLocks noGrp="1"/>
          </p:cNvSpPr>
          <p:nvPr>
            <p:ph type="title"/>
          </p:nvPr>
        </p:nvSpPr>
        <p:spPr>
          <a:xfrm>
            <a:off x="152400" y="-76200"/>
            <a:ext cx="64761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Connectedness</a:t>
            </a:r>
            <a:endParaRPr sz="5400"/>
          </a:p>
        </p:txBody>
      </p:sp>
      <p:sp>
        <p:nvSpPr>
          <p:cNvPr id="528" name="Google Shape;528;p63"/>
          <p:cNvSpPr txBox="1"/>
          <p:nvPr/>
        </p:nvSpPr>
        <p:spPr>
          <a:xfrm>
            <a:off x="10127849" y="1150950"/>
            <a:ext cx="2899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Community Mapping</a:t>
            </a:r>
            <a:endParaRPr sz="1900">
              <a:solidFill>
                <a:schemeClr val="lt1"/>
              </a:solidFill>
              <a:latin typeface="Roboto"/>
              <a:ea typeface="Roboto"/>
              <a:cs typeface="Roboto"/>
              <a:sym typeface="Roboto"/>
            </a:endParaRPr>
          </a:p>
        </p:txBody>
      </p:sp>
      <p:pic>
        <p:nvPicPr>
          <p:cNvPr id="529" name="Google Shape;529;p63" title="weave-text3.png"/>
          <p:cNvPicPr preferRelativeResize="0"/>
          <p:nvPr/>
        </p:nvPicPr>
        <p:blipFill rotWithShape="1">
          <a:blip r:embed="rId3">
            <a:alphaModFix/>
          </a:blip>
          <a:srcRect l="50596" t="12262" r="11195" b="38314"/>
          <a:stretch/>
        </p:blipFill>
        <p:spPr>
          <a:xfrm>
            <a:off x="6420125" y="2495550"/>
            <a:ext cx="2389200" cy="2389200"/>
          </a:xfrm>
          <a:prstGeom prst="ellipse">
            <a:avLst/>
          </a:prstGeom>
          <a:noFill/>
          <a:ln>
            <a:noFill/>
          </a:ln>
        </p:spPr>
      </p:pic>
      <p:pic>
        <p:nvPicPr>
          <p:cNvPr id="530" name="Google Shape;530;p63" title="weave-text3.png"/>
          <p:cNvPicPr preferRelativeResize="0"/>
          <p:nvPr/>
        </p:nvPicPr>
        <p:blipFill rotWithShape="1">
          <a:blip r:embed="rId3">
            <a:alphaModFix/>
          </a:blip>
          <a:srcRect l="22357" t="5595" r="47416" b="55306"/>
          <a:stretch/>
        </p:blipFill>
        <p:spPr>
          <a:xfrm>
            <a:off x="6420125" y="2495550"/>
            <a:ext cx="2389200" cy="2389200"/>
          </a:xfrm>
          <a:prstGeom prst="ellipse">
            <a:avLst/>
          </a:prstGeom>
          <a:noFill/>
          <a:ln>
            <a:noFill/>
          </a:ln>
        </p:spPr>
      </p:pic>
      <p:pic>
        <p:nvPicPr>
          <p:cNvPr id="531" name="Google Shape;531;p63" title="PXL_20241119_210900494.PORTRAIT.ORIGINAL.jpg"/>
          <p:cNvPicPr preferRelativeResize="0"/>
          <p:nvPr/>
        </p:nvPicPr>
        <p:blipFill>
          <a:blip r:embed="rId4">
            <a:alphaModFix/>
          </a:blip>
          <a:stretch>
            <a:fillRect/>
          </a:stretch>
        </p:blipFill>
        <p:spPr>
          <a:xfrm>
            <a:off x="838750" y="1293700"/>
            <a:ext cx="4064573" cy="30523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5"/>
        <p:cNvGrpSpPr/>
        <p:nvPr/>
      </p:nvGrpSpPr>
      <p:grpSpPr>
        <a:xfrm>
          <a:off x="0" y="0"/>
          <a:ext cx="0" cy="0"/>
          <a:chOff x="0" y="0"/>
          <a:chExt cx="0" cy="0"/>
        </a:xfrm>
      </p:grpSpPr>
      <p:pic>
        <p:nvPicPr>
          <p:cNvPr id="536" name="Google Shape;536;p64" title="weave-wide.png"/>
          <p:cNvPicPr preferRelativeResize="0"/>
          <p:nvPr/>
        </p:nvPicPr>
        <p:blipFill>
          <a:blip r:embed="rId3">
            <a:alphaModFix amt="74000"/>
          </a:blip>
          <a:stretch>
            <a:fillRect/>
          </a:stretch>
        </p:blipFill>
        <p:spPr>
          <a:xfrm>
            <a:off x="0" y="-8326"/>
            <a:ext cx="9144003" cy="5143501"/>
          </a:xfrm>
          <a:prstGeom prst="rect">
            <a:avLst/>
          </a:prstGeom>
          <a:noFill/>
          <a:ln>
            <a:noFill/>
          </a:ln>
        </p:spPr>
      </p:pic>
      <p:cxnSp>
        <p:nvCxnSpPr>
          <p:cNvPr id="537" name="Google Shape;537;p64"/>
          <p:cNvCxnSpPr/>
          <p:nvPr/>
        </p:nvCxnSpPr>
        <p:spPr>
          <a:xfrm>
            <a:off x="204100" y="2163525"/>
            <a:ext cx="4408800" cy="1534500"/>
          </a:xfrm>
          <a:prstGeom prst="bentConnector3">
            <a:avLst>
              <a:gd name="adj1" fmla="val 50000"/>
            </a:avLst>
          </a:prstGeom>
          <a:noFill/>
          <a:ln w="76200" cap="flat" cmpd="sng">
            <a:solidFill>
              <a:srgbClr val="EA9999"/>
            </a:solidFill>
            <a:prstDash val="solid"/>
            <a:round/>
            <a:headEnd type="none" w="med" len="med"/>
            <a:tailEnd type="oval" w="med" len="med"/>
          </a:ln>
        </p:spPr>
      </p:cxnSp>
      <p:sp>
        <p:nvSpPr>
          <p:cNvPr id="538" name="Google Shape;538;p64"/>
          <p:cNvSpPr txBox="1">
            <a:spLocks noGrp="1"/>
          </p:cNvSpPr>
          <p:nvPr>
            <p:ph type="subTitle" idx="2"/>
          </p:nvPr>
        </p:nvSpPr>
        <p:spPr>
          <a:xfrm>
            <a:off x="116000" y="38100"/>
            <a:ext cx="3304500" cy="21795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a:latin typeface="Roboto"/>
                <a:ea typeface="Roboto"/>
                <a:cs typeface="Roboto"/>
                <a:sym typeface="Roboto"/>
              </a:rPr>
              <a:t>Innovation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Prevention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Connectedness</a:t>
            </a:r>
            <a:endParaRPr sz="2800">
              <a:latin typeface="Roboto"/>
              <a:ea typeface="Roboto"/>
              <a:cs typeface="Roboto"/>
              <a:sym typeface="Roboto"/>
            </a:endParaRPr>
          </a:p>
          <a:p>
            <a:pPr marL="0" lvl="0" indent="0" algn="l" rtl="0">
              <a:lnSpc>
                <a:spcPct val="115000"/>
              </a:lnSpc>
              <a:spcBef>
                <a:spcPts val="0"/>
              </a:spcBef>
              <a:spcAft>
                <a:spcPts val="0"/>
              </a:spcAft>
              <a:buNone/>
            </a:pPr>
            <a:r>
              <a:rPr lang="en" sz="3300"/>
              <a:t>Restorative</a:t>
            </a:r>
            <a:endParaRPr sz="3300"/>
          </a:p>
        </p:txBody>
      </p:sp>
      <p:sp>
        <p:nvSpPr>
          <p:cNvPr id="539" name="Google Shape;539;p64"/>
          <p:cNvSpPr txBox="1">
            <a:spLocks noGrp="1"/>
          </p:cNvSpPr>
          <p:nvPr>
            <p:ph type="subTitle" idx="1"/>
          </p:nvPr>
        </p:nvSpPr>
        <p:spPr>
          <a:xfrm>
            <a:off x="-3933000" y="4442150"/>
            <a:ext cx="3575700" cy="58474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 . </a:t>
            </a:r>
            <a:endParaRPr dirty="0"/>
          </a:p>
          <a:p>
            <a:pPr marL="0" lvl="0" indent="0" algn="l" rtl="0">
              <a:spcBef>
                <a:spcPts val="0"/>
              </a:spcBef>
              <a:spcAft>
                <a:spcPts val="0"/>
              </a:spcAft>
              <a:buNone/>
            </a:pPr>
            <a:endParaRPr dirty="0"/>
          </a:p>
        </p:txBody>
      </p:sp>
      <p:sp>
        <p:nvSpPr>
          <p:cNvPr id="540" name="Google Shape;540;p64"/>
          <p:cNvSpPr txBox="1">
            <a:spLocks noGrp="1"/>
          </p:cNvSpPr>
          <p:nvPr>
            <p:ph type="title"/>
          </p:nvPr>
        </p:nvSpPr>
        <p:spPr>
          <a:xfrm>
            <a:off x="9817650" y="-44130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541" name="Google Shape;541;p64"/>
          <p:cNvSpPr txBox="1"/>
          <p:nvPr/>
        </p:nvSpPr>
        <p:spPr>
          <a:xfrm>
            <a:off x="10108825" y="226985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542" name="Google Shape;542;p64"/>
          <p:cNvSpPr txBox="1"/>
          <p:nvPr/>
        </p:nvSpPr>
        <p:spPr>
          <a:xfrm>
            <a:off x="10117427" y="314867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
        <p:nvSpPr>
          <p:cNvPr id="543" name="Google Shape;543;p64"/>
          <p:cNvSpPr txBox="1"/>
          <p:nvPr/>
        </p:nvSpPr>
        <p:spPr>
          <a:xfrm>
            <a:off x="1631150" y="-961400"/>
            <a:ext cx="466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lt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BCC4"/>
        </a:solidFill>
        <a:effectLst/>
      </p:bgPr>
    </p:bg>
    <p:spTree>
      <p:nvGrpSpPr>
        <p:cNvPr id="1" name="Shape 547"/>
        <p:cNvGrpSpPr/>
        <p:nvPr/>
      </p:nvGrpSpPr>
      <p:grpSpPr>
        <a:xfrm>
          <a:off x="0" y="0"/>
          <a:ext cx="0" cy="0"/>
          <a:chOff x="0" y="0"/>
          <a:chExt cx="0" cy="0"/>
        </a:xfrm>
      </p:grpSpPr>
      <p:pic>
        <p:nvPicPr>
          <p:cNvPr id="548" name="Google Shape;548;p65" title="weave-text3.png"/>
          <p:cNvPicPr preferRelativeResize="0"/>
          <p:nvPr/>
        </p:nvPicPr>
        <p:blipFill rotWithShape="1">
          <a:blip r:embed="rId3">
            <a:alphaModFix/>
          </a:blip>
          <a:srcRect l="27459" t="44291" r="29955" b="628"/>
          <a:stretch/>
        </p:blipFill>
        <p:spPr>
          <a:xfrm>
            <a:off x="114300" y="1150950"/>
            <a:ext cx="3413400" cy="3413400"/>
          </a:xfrm>
          <a:prstGeom prst="ellipse">
            <a:avLst/>
          </a:prstGeom>
          <a:noFill/>
          <a:ln>
            <a:noFill/>
          </a:ln>
        </p:spPr>
      </p:pic>
      <p:sp>
        <p:nvSpPr>
          <p:cNvPr id="549" name="Google Shape;549;p65"/>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550" name="Google Shape;550;p65"/>
          <p:cNvSpPr txBox="1">
            <a:spLocks noGrp="1"/>
          </p:cNvSpPr>
          <p:nvPr>
            <p:ph type="subTitle" idx="1"/>
          </p:nvPr>
        </p:nvSpPr>
        <p:spPr>
          <a:xfrm>
            <a:off x="3743350" y="2491850"/>
            <a:ext cx="4894800" cy="258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Gender-based violence rends the fabric of a community, impacting not only the immediate victim, but their families and the broader community.  What survivors ask for most is an end to the violence, and a clear pathway to healing and wholeness.  Mainstream systems fall short of meeting that need, and those who have caused harm remain alienated and disconnected from the people and resources that can help end patterns of violence and bring restoration.  MAP works with intact elements of community, weaving harm-doers back into connection with others, facilitating a process of healing and accountability, and mending the fabric so that all can heal and thrive.</a:t>
            </a:r>
            <a:endParaRPr/>
          </a:p>
          <a:p>
            <a:pPr marL="0" lvl="0" indent="0" algn="l" rtl="0">
              <a:spcBef>
                <a:spcPts val="0"/>
              </a:spcBef>
              <a:spcAft>
                <a:spcPts val="0"/>
              </a:spcAft>
              <a:buNone/>
            </a:pPr>
            <a:endParaRPr/>
          </a:p>
        </p:txBody>
      </p:sp>
      <p:sp>
        <p:nvSpPr>
          <p:cNvPr id="551" name="Google Shape;551;p65"/>
          <p:cNvSpPr txBox="1">
            <a:spLocks noGrp="1"/>
          </p:cNvSpPr>
          <p:nvPr>
            <p:ph type="title"/>
          </p:nvPr>
        </p:nvSpPr>
        <p:spPr>
          <a:xfrm>
            <a:off x="152400" y="-76200"/>
            <a:ext cx="56016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Restorative</a:t>
            </a:r>
            <a:endParaRPr sz="5400"/>
          </a:p>
        </p:txBody>
      </p:sp>
      <p:sp>
        <p:nvSpPr>
          <p:cNvPr id="552" name="Google Shape;552;p65"/>
          <p:cNvSpPr txBox="1"/>
          <p:nvPr/>
        </p:nvSpPr>
        <p:spPr>
          <a:xfrm>
            <a:off x="3743350" y="677525"/>
            <a:ext cx="39543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Repairing the Tears in the Fabric of Community</a:t>
            </a:r>
            <a:endParaRPr sz="2600">
              <a:solidFill>
                <a:schemeClr val="lt1"/>
              </a:solidFill>
              <a:latin typeface="Roboto Light"/>
              <a:ea typeface="Roboto Light"/>
              <a:cs typeface="Roboto Light"/>
              <a:sym typeface="Roboto Light"/>
            </a:endParaRPr>
          </a:p>
        </p:txBody>
      </p:sp>
      <p:sp>
        <p:nvSpPr>
          <p:cNvPr id="553" name="Google Shape;553;p65"/>
          <p:cNvSpPr txBox="1"/>
          <p:nvPr/>
        </p:nvSpPr>
        <p:spPr>
          <a:xfrm>
            <a:off x="3751950" y="1620700"/>
            <a:ext cx="46233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Restorative Practices for Gender Based Violence </a:t>
            </a:r>
            <a:endParaRPr sz="1900">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394AB"/>
        </a:solidFill>
        <a:effectLst/>
      </p:bgPr>
    </p:bg>
    <p:spTree>
      <p:nvGrpSpPr>
        <p:cNvPr id="1" name="Shape 557"/>
        <p:cNvGrpSpPr/>
        <p:nvPr/>
      </p:nvGrpSpPr>
      <p:grpSpPr>
        <a:xfrm>
          <a:off x="0" y="0"/>
          <a:ext cx="0" cy="0"/>
          <a:chOff x="0" y="0"/>
          <a:chExt cx="0" cy="0"/>
        </a:xfrm>
      </p:grpSpPr>
      <p:sp>
        <p:nvSpPr>
          <p:cNvPr id="558" name="Google Shape;558;p66"/>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559" name="Google Shape;559;p66"/>
          <p:cNvSpPr txBox="1">
            <a:spLocks noGrp="1"/>
          </p:cNvSpPr>
          <p:nvPr>
            <p:ph type="title"/>
          </p:nvPr>
        </p:nvSpPr>
        <p:spPr>
          <a:xfrm>
            <a:off x="152400" y="-76200"/>
            <a:ext cx="64761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Restorative</a:t>
            </a:r>
            <a:endParaRPr sz="5400"/>
          </a:p>
        </p:txBody>
      </p:sp>
      <p:pic>
        <p:nvPicPr>
          <p:cNvPr id="560" name="Google Shape;560;p66" title="weave-text3.png"/>
          <p:cNvPicPr preferRelativeResize="0"/>
          <p:nvPr/>
        </p:nvPicPr>
        <p:blipFill rotWithShape="1">
          <a:blip r:embed="rId3">
            <a:alphaModFix/>
          </a:blip>
          <a:srcRect l="27459" t="44291" r="29955" b="628"/>
          <a:stretch/>
        </p:blipFill>
        <p:spPr>
          <a:xfrm>
            <a:off x="6455675" y="2531100"/>
            <a:ext cx="2318100" cy="2318100"/>
          </a:xfrm>
          <a:prstGeom prst="ellipse">
            <a:avLst/>
          </a:prstGeom>
          <a:noFill/>
          <a:ln>
            <a:noFill/>
          </a:ln>
        </p:spPr>
      </p:pic>
      <p:sp>
        <p:nvSpPr>
          <p:cNvPr id="561" name="Google Shape;561;p66"/>
          <p:cNvSpPr txBox="1"/>
          <p:nvPr/>
        </p:nvSpPr>
        <p:spPr>
          <a:xfrm>
            <a:off x="551425" y="1616750"/>
            <a:ext cx="5313900" cy="31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chemeClr val="lt1"/>
                </a:solidFill>
                <a:latin typeface="Roboto Light"/>
                <a:ea typeface="Roboto Light"/>
                <a:cs typeface="Roboto Light"/>
                <a:sym typeface="Roboto Light"/>
              </a:rPr>
              <a:t>“So I was able to pick up little tidbits as I moved along. It was a completely different view. I never had to carry the, she did this to me. I'm mad about this, I'm mad about that. We broke all that stuff down. And I no longer had to carry that anger anymore. We put it together. I was accountable for my own actions, and I moved forward with my life. I no longer had to carry that baggage. And that's because of the Circle.”</a:t>
            </a:r>
            <a:endParaRPr sz="1900">
              <a:solidFill>
                <a:schemeClr val="lt1"/>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53" title="weave-text3.png"/>
          <p:cNvPicPr preferRelativeResize="0"/>
          <p:nvPr/>
        </p:nvPicPr>
        <p:blipFill rotWithShape="1">
          <a:blip r:embed="rId3">
            <a:alphaModFix amt="60000"/>
          </a:blip>
          <a:srcRect l="36387" t="18578" b="35128"/>
          <a:stretch/>
        </p:blipFill>
        <p:spPr>
          <a:xfrm>
            <a:off x="-6095575" y="-3102163"/>
            <a:ext cx="15363052" cy="8641716"/>
          </a:xfrm>
          <a:prstGeom prst="rect">
            <a:avLst/>
          </a:prstGeom>
          <a:noFill/>
          <a:ln>
            <a:noFill/>
          </a:ln>
        </p:spPr>
      </p:pic>
      <p:sp>
        <p:nvSpPr>
          <p:cNvPr id="414" name="Google Shape;414;p53"/>
          <p:cNvSpPr txBox="1">
            <a:spLocks noGrp="1"/>
          </p:cNvSpPr>
          <p:nvPr>
            <p:ph type="subTitle" idx="2"/>
          </p:nvPr>
        </p:nvSpPr>
        <p:spPr>
          <a:xfrm>
            <a:off x="266700" y="266688"/>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15" name="Google Shape;415;p53"/>
          <p:cNvSpPr txBox="1">
            <a:spLocks noGrp="1"/>
          </p:cNvSpPr>
          <p:nvPr>
            <p:ph type="subTitle" idx="1"/>
          </p:nvPr>
        </p:nvSpPr>
        <p:spPr>
          <a:xfrm>
            <a:off x="-3933000" y="4442150"/>
            <a:ext cx="3575700" cy="38469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   </a:t>
            </a:r>
            <a:endParaRPr dirty="0"/>
          </a:p>
        </p:txBody>
      </p:sp>
      <p:sp>
        <p:nvSpPr>
          <p:cNvPr id="416" name="Google Shape;416;p53"/>
          <p:cNvSpPr txBox="1">
            <a:spLocks noGrp="1"/>
          </p:cNvSpPr>
          <p:nvPr>
            <p:ph type="title"/>
          </p:nvPr>
        </p:nvSpPr>
        <p:spPr>
          <a:xfrm>
            <a:off x="1888100" y="186375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417" name="Google Shape;417;p53"/>
          <p:cNvSpPr txBox="1"/>
          <p:nvPr/>
        </p:nvSpPr>
        <p:spPr>
          <a:xfrm>
            <a:off x="6191675" y="216270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418" name="Google Shape;418;p53"/>
          <p:cNvSpPr txBox="1"/>
          <p:nvPr/>
        </p:nvSpPr>
        <p:spPr>
          <a:xfrm>
            <a:off x="6200277" y="304152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BCC4"/>
        </a:solidFill>
        <a:effectLst/>
      </p:bgPr>
    </p:bg>
    <p:spTree>
      <p:nvGrpSpPr>
        <p:cNvPr id="1" name="Shape 422"/>
        <p:cNvGrpSpPr/>
        <p:nvPr/>
      </p:nvGrpSpPr>
      <p:grpSpPr>
        <a:xfrm>
          <a:off x="0" y="0"/>
          <a:ext cx="0" cy="0"/>
          <a:chOff x="0" y="0"/>
          <a:chExt cx="0" cy="0"/>
        </a:xfrm>
      </p:grpSpPr>
      <p:pic>
        <p:nvPicPr>
          <p:cNvPr id="423" name="Google Shape;423;p54" title="weave-text3.png"/>
          <p:cNvPicPr preferRelativeResize="0"/>
          <p:nvPr/>
        </p:nvPicPr>
        <p:blipFill>
          <a:blip r:embed="rId3">
            <a:alphaModFix/>
          </a:blip>
          <a:stretch>
            <a:fillRect/>
          </a:stretch>
        </p:blipFill>
        <p:spPr>
          <a:xfrm>
            <a:off x="2489650" y="0"/>
            <a:ext cx="6654356" cy="5143499"/>
          </a:xfrm>
          <a:prstGeom prst="rect">
            <a:avLst/>
          </a:prstGeom>
          <a:noFill/>
          <a:ln>
            <a:noFill/>
          </a:ln>
        </p:spPr>
      </p:pic>
      <p:sp>
        <p:nvSpPr>
          <p:cNvPr id="424" name="Google Shape;424;p54"/>
          <p:cNvSpPr txBox="1">
            <a:spLocks noGrp="1"/>
          </p:cNvSpPr>
          <p:nvPr>
            <p:ph type="subTitle" idx="2"/>
          </p:nvPr>
        </p:nvSpPr>
        <p:spPr>
          <a:xfrm>
            <a:off x="116000" y="114288"/>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25" name="Google Shape;425;p54"/>
          <p:cNvSpPr txBox="1">
            <a:spLocks noGrp="1"/>
          </p:cNvSpPr>
          <p:nvPr>
            <p:ph type="subTitle" idx="1"/>
          </p:nvPr>
        </p:nvSpPr>
        <p:spPr>
          <a:xfrm>
            <a:off x="-3933000" y="4442150"/>
            <a:ext cx="3575700" cy="58474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426" name="Google Shape;426;p54"/>
          <p:cNvSpPr txBox="1">
            <a:spLocks noGrp="1"/>
          </p:cNvSpPr>
          <p:nvPr>
            <p:ph type="title"/>
          </p:nvPr>
        </p:nvSpPr>
        <p:spPr>
          <a:xfrm>
            <a:off x="9817650" y="-44130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427" name="Google Shape;427;p54"/>
          <p:cNvSpPr txBox="1"/>
          <p:nvPr/>
        </p:nvSpPr>
        <p:spPr>
          <a:xfrm>
            <a:off x="10108825" y="226985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428" name="Google Shape;428;p54"/>
          <p:cNvSpPr txBox="1"/>
          <p:nvPr/>
        </p:nvSpPr>
        <p:spPr>
          <a:xfrm>
            <a:off x="10117427" y="314867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2"/>
        <p:cNvGrpSpPr/>
        <p:nvPr/>
      </p:nvGrpSpPr>
      <p:grpSpPr>
        <a:xfrm>
          <a:off x="0" y="0"/>
          <a:ext cx="0" cy="0"/>
          <a:chOff x="0" y="0"/>
          <a:chExt cx="0" cy="0"/>
        </a:xfrm>
      </p:grpSpPr>
      <p:pic>
        <p:nvPicPr>
          <p:cNvPr id="433" name="Google Shape;433;p55" title="weave-wide.png"/>
          <p:cNvPicPr preferRelativeResize="0"/>
          <p:nvPr/>
        </p:nvPicPr>
        <p:blipFill>
          <a:blip r:embed="rId3">
            <a:alphaModFix amt="74000"/>
          </a:blip>
          <a:stretch>
            <a:fillRect/>
          </a:stretch>
        </p:blipFill>
        <p:spPr>
          <a:xfrm>
            <a:off x="0" y="-8326"/>
            <a:ext cx="9144003" cy="5143501"/>
          </a:xfrm>
          <a:prstGeom prst="rect">
            <a:avLst/>
          </a:prstGeom>
          <a:noFill/>
          <a:ln>
            <a:noFill/>
          </a:ln>
        </p:spPr>
      </p:pic>
      <p:cxnSp>
        <p:nvCxnSpPr>
          <p:cNvPr id="434" name="Google Shape;434;p55"/>
          <p:cNvCxnSpPr/>
          <p:nvPr/>
        </p:nvCxnSpPr>
        <p:spPr>
          <a:xfrm>
            <a:off x="218400" y="657950"/>
            <a:ext cx="8123100" cy="1535700"/>
          </a:xfrm>
          <a:prstGeom prst="bentConnector3">
            <a:avLst>
              <a:gd name="adj1" fmla="val 31956"/>
            </a:avLst>
          </a:prstGeom>
          <a:noFill/>
          <a:ln w="76200" cap="flat" cmpd="sng">
            <a:solidFill>
              <a:srgbClr val="D37A4B"/>
            </a:solidFill>
            <a:prstDash val="solid"/>
            <a:round/>
            <a:headEnd type="none" w="med" len="med"/>
            <a:tailEnd type="oval" w="med" len="med"/>
          </a:ln>
        </p:spPr>
      </p:cxnSp>
      <p:sp>
        <p:nvSpPr>
          <p:cNvPr id="435" name="Google Shape;435;p55"/>
          <p:cNvSpPr txBox="1">
            <a:spLocks noGrp="1"/>
          </p:cNvSpPr>
          <p:nvPr>
            <p:ph type="subTitle" idx="2"/>
          </p:nvPr>
        </p:nvSpPr>
        <p:spPr>
          <a:xfrm>
            <a:off x="116000" y="38100"/>
            <a:ext cx="2741400" cy="26868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300"/>
              <a:t>Innovation</a:t>
            </a:r>
            <a:endParaRPr sz="3300"/>
          </a:p>
          <a:p>
            <a:pPr marL="0" lvl="0" indent="0" algn="l" rtl="0">
              <a:lnSpc>
                <a:spcPct val="115000"/>
              </a:lnSpc>
              <a:spcBef>
                <a:spcPts val="0"/>
              </a:spcBef>
              <a:spcAft>
                <a:spcPts val="0"/>
              </a:spcAft>
              <a:buNone/>
            </a:pPr>
            <a:r>
              <a:rPr lang="en" sz="2800">
                <a:latin typeface="Roboto"/>
                <a:ea typeface="Roboto"/>
                <a:cs typeface="Roboto"/>
                <a:sym typeface="Roboto"/>
              </a:rPr>
              <a:t>Prevention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Connectedness</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Restorative</a:t>
            </a:r>
            <a:endParaRPr sz="2800">
              <a:latin typeface="Roboto"/>
              <a:ea typeface="Roboto"/>
              <a:cs typeface="Roboto"/>
              <a:sym typeface="Roboto"/>
            </a:endParaRPr>
          </a:p>
          <a:p>
            <a:pPr marL="0" lvl="0" indent="0" algn="l" rtl="0">
              <a:lnSpc>
                <a:spcPct val="115000"/>
              </a:lnSpc>
              <a:spcBef>
                <a:spcPts val="0"/>
              </a:spcBef>
              <a:spcAft>
                <a:spcPts val="0"/>
              </a:spcAft>
              <a:buNone/>
            </a:pPr>
            <a:endParaRPr sz="2800"/>
          </a:p>
        </p:txBody>
      </p:sp>
      <p:sp>
        <p:nvSpPr>
          <p:cNvPr id="436" name="Google Shape;436;p55"/>
          <p:cNvSpPr txBox="1">
            <a:spLocks noGrp="1"/>
          </p:cNvSpPr>
          <p:nvPr>
            <p:ph type="subTitle" idx="1"/>
          </p:nvPr>
        </p:nvSpPr>
        <p:spPr>
          <a:xfrm>
            <a:off x="-3933000" y="4442150"/>
            <a:ext cx="3575700" cy="58474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437" name="Google Shape;437;p55"/>
          <p:cNvSpPr txBox="1">
            <a:spLocks noGrp="1"/>
          </p:cNvSpPr>
          <p:nvPr>
            <p:ph type="title"/>
          </p:nvPr>
        </p:nvSpPr>
        <p:spPr>
          <a:xfrm>
            <a:off x="9817650" y="-44130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438" name="Google Shape;438;p55"/>
          <p:cNvSpPr txBox="1"/>
          <p:nvPr/>
        </p:nvSpPr>
        <p:spPr>
          <a:xfrm>
            <a:off x="10108825" y="226985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439" name="Google Shape;439;p55"/>
          <p:cNvSpPr txBox="1"/>
          <p:nvPr/>
        </p:nvSpPr>
        <p:spPr>
          <a:xfrm>
            <a:off x="10117427" y="314867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
        <p:nvSpPr>
          <p:cNvPr id="440" name="Google Shape;440;p55"/>
          <p:cNvSpPr txBox="1"/>
          <p:nvPr/>
        </p:nvSpPr>
        <p:spPr>
          <a:xfrm>
            <a:off x="1631150" y="-988225"/>
            <a:ext cx="466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lt1"/>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BCC4"/>
        </a:solidFill>
        <a:effectLst/>
      </p:bgPr>
    </p:bg>
    <p:spTree>
      <p:nvGrpSpPr>
        <p:cNvPr id="1" name="Shape 444"/>
        <p:cNvGrpSpPr/>
        <p:nvPr/>
      </p:nvGrpSpPr>
      <p:grpSpPr>
        <a:xfrm>
          <a:off x="0" y="0"/>
          <a:ext cx="0" cy="0"/>
          <a:chOff x="0" y="0"/>
          <a:chExt cx="0" cy="0"/>
        </a:xfrm>
      </p:grpSpPr>
      <p:pic>
        <p:nvPicPr>
          <p:cNvPr id="445" name="Google Shape;445;p56" title="weave-text3.png"/>
          <p:cNvPicPr preferRelativeResize="0"/>
          <p:nvPr/>
        </p:nvPicPr>
        <p:blipFill rotWithShape="1">
          <a:blip r:embed="rId3">
            <a:alphaModFix/>
          </a:blip>
          <a:srcRect l="81762" t="33669" b="42738"/>
          <a:stretch/>
        </p:blipFill>
        <p:spPr>
          <a:xfrm>
            <a:off x="114300" y="1150950"/>
            <a:ext cx="3413400" cy="3413400"/>
          </a:xfrm>
          <a:prstGeom prst="ellipse">
            <a:avLst/>
          </a:prstGeom>
          <a:noFill/>
          <a:ln>
            <a:noFill/>
          </a:ln>
        </p:spPr>
      </p:pic>
      <p:sp>
        <p:nvSpPr>
          <p:cNvPr id="446" name="Google Shape;446;p56"/>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47" name="Google Shape;447;p56"/>
          <p:cNvSpPr txBox="1">
            <a:spLocks noGrp="1"/>
          </p:cNvSpPr>
          <p:nvPr>
            <p:ph type="subTitle" idx="1"/>
          </p:nvPr>
        </p:nvSpPr>
        <p:spPr>
          <a:xfrm>
            <a:off x="3743350" y="1958450"/>
            <a:ext cx="4894800" cy="3133800"/>
          </a:xfrm>
          <a:prstGeom prst="rect">
            <a:avLst/>
          </a:prstGeom>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600"/>
              <a:t>The most effective solutions are not a checklist or curriculum, but rather, a process of engaging the elements of community that are intact, weaving together individual, organizational, and collective gifts and strengths, embedding community wisdom and healing traditions into best practices in prevention, advocacy, and restorative justice, centering those most impacted by violence, and together, building a holistic community of healing.</a:t>
            </a:r>
            <a:endParaRPr sz="1600"/>
          </a:p>
          <a:p>
            <a:pPr marL="0" lvl="0" indent="0" algn="l" rtl="0">
              <a:spcBef>
                <a:spcPts val="1200"/>
              </a:spcBef>
              <a:spcAft>
                <a:spcPts val="0"/>
              </a:spcAft>
              <a:buNone/>
            </a:pPr>
            <a:endParaRPr sz="1600"/>
          </a:p>
        </p:txBody>
      </p:sp>
      <p:sp>
        <p:nvSpPr>
          <p:cNvPr id="448" name="Google Shape;448;p56"/>
          <p:cNvSpPr txBox="1">
            <a:spLocks noGrp="1"/>
          </p:cNvSpPr>
          <p:nvPr>
            <p:ph type="title"/>
          </p:nvPr>
        </p:nvSpPr>
        <p:spPr>
          <a:xfrm>
            <a:off x="152400" y="-76200"/>
            <a:ext cx="44052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Innovation</a:t>
            </a:r>
            <a:endParaRPr sz="5400"/>
          </a:p>
        </p:txBody>
      </p:sp>
      <p:sp>
        <p:nvSpPr>
          <p:cNvPr id="449" name="Google Shape;449;p56"/>
          <p:cNvSpPr txBox="1"/>
          <p:nvPr/>
        </p:nvSpPr>
        <p:spPr>
          <a:xfrm>
            <a:off x="3743350" y="144125"/>
            <a:ext cx="30036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New Pathways to Community Healing</a:t>
            </a:r>
            <a:endParaRPr sz="2600">
              <a:solidFill>
                <a:schemeClr val="lt1"/>
              </a:solidFill>
              <a:latin typeface="Roboto Light"/>
              <a:ea typeface="Roboto Light"/>
              <a:cs typeface="Roboto Light"/>
              <a:sym typeface="Roboto Light"/>
            </a:endParaRPr>
          </a:p>
        </p:txBody>
      </p:sp>
      <p:sp>
        <p:nvSpPr>
          <p:cNvPr id="450" name="Google Shape;450;p56"/>
          <p:cNvSpPr txBox="1"/>
          <p:nvPr/>
        </p:nvSpPr>
        <p:spPr>
          <a:xfrm>
            <a:off x="3751949" y="1392100"/>
            <a:ext cx="2899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Community Mapping</a:t>
            </a:r>
            <a:endParaRPr sz="1900">
              <a:solidFill>
                <a:schemeClr val="lt1"/>
              </a:solidFill>
              <a:latin typeface="Roboto"/>
              <a:ea typeface="Roboto"/>
              <a:cs typeface="Roboto"/>
              <a:sym typeface="Roboto"/>
            </a:endParaRPr>
          </a:p>
        </p:txBody>
      </p:sp>
      <p:cxnSp>
        <p:nvCxnSpPr>
          <p:cNvPr id="451" name="Google Shape;451;p56"/>
          <p:cNvCxnSpPr/>
          <p:nvPr/>
        </p:nvCxnSpPr>
        <p:spPr>
          <a:xfrm rot="10800000">
            <a:off x="1004725" y="4061100"/>
            <a:ext cx="1608600" cy="3000"/>
          </a:xfrm>
          <a:prstGeom prst="straightConnector1">
            <a:avLst/>
          </a:prstGeom>
          <a:noFill/>
          <a:ln w="76200" cap="flat" cmpd="sng">
            <a:solidFill>
              <a:schemeClr val="accent3"/>
            </a:solidFill>
            <a:prstDash val="solid"/>
            <a:round/>
            <a:headEnd type="none" w="med" len="med"/>
            <a:tailEnd type="triangle" w="med" len="med"/>
          </a:ln>
        </p:spPr>
      </p:cxnSp>
      <p:cxnSp>
        <p:nvCxnSpPr>
          <p:cNvPr id="452" name="Google Shape;452;p56"/>
          <p:cNvCxnSpPr/>
          <p:nvPr/>
        </p:nvCxnSpPr>
        <p:spPr>
          <a:xfrm rot="10800000" flipH="1">
            <a:off x="1016700" y="1673525"/>
            <a:ext cx="1608600" cy="30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A2AF"/>
        </a:solidFill>
        <a:effectLst/>
      </p:bgPr>
    </p:bg>
    <p:spTree>
      <p:nvGrpSpPr>
        <p:cNvPr id="1" name="Shape 456"/>
        <p:cNvGrpSpPr/>
        <p:nvPr/>
      </p:nvGrpSpPr>
      <p:grpSpPr>
        <a:xfrm>
          <a:off x="0" y="0"/>
          <a:ext cx="0" cy="0"/>
          <a:chOff x="0" y="0"/>
          <a:chExt cx="0" cy="0"/>
        </a:xfrm>
      </p:grpSpPr>
      <p:pic>
        <p:nvPicPr>
          <p:cNvPr id="457" name="Google Shape;457;p57" title="weave-text3.png"/>
          <p:cNvPicPr preferRelativeResize="0"/>
          <p:nvPr/>
        </p:nvPicPr>
        <p:blipFill rotWithShape="1">
          <a:blip r:embed="rId3">
            <a:alphaModFix/>
          </a:blip>
          <a:srcRect l="81762" t="33669" b="42738"/>
          <a:stretch/>
        </p:blipFill>
        <p:spPr>
          <a:xfrm>
            <a:off x="6537275" y="2571750"/>
            <a:ext cx="2154900" cy="2154900"/>
          </a:xfrm>
          <a:prstGeom prst="ellipse">
            <a:avLst/>
          </a:prstGeom>
          <a:noFill/>
          <a:ln>
            <a:noFill/>
          </a:ln>
        </p:spPr>
      </p:pic>
      <p:sp>
        <p:nvSpPr>
          <p:cNvPr id="458" name="Google Shape;458;p57"/>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59" name="Google Shape;459;p57"/>
          <p:cNvSpPr txBox="1">
            <a:spLocks noGrp="1"/>
          </p:cNvSpPr>
          <p:nvPr>
            <p:ph type="subTitle" idx="1"/>
          </p:nvPr>
        </p:nvSpPr>
        <p:spPr>
          <a:xfrm>
            <a:off x="11654925" y="2985150"/>
            <a:ext cx="4894800" cy="2154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a:t>In order to weave communities back together, build resilience and reduce alienation, we must innovate new strategies to build a holistic community of healing. In order to identify the elements of community that are intact, we must meet the community where they are at. This means working in partnership to identify key individuals and organizations to map out pathways to healing.</a:t>
            </a:r>
            <a:endParaRPr sz="1600"/>
          </a:p>
        </p:txBody>
      </p:sp>
      <p:sp>
        <p:nvSpPr>
          <p:cNvPr id="460" name="Google Shape;460;p57"/>
          <p:cNvSpPr txBox="1">
            <a:spLocks noGrp="1"/>
          </p:cNvSpPr>
          <p:nvPr>
            <p:ph type="title"/>
          </p:nvPr>
        </p:nvSpPr>
        <p:spPr>
          <a:xfrm>
            <a:off x="152400" y="-76200"/>
            <a:ext cx="44052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Innovation</a:t>
            </a:r>
            <a:endParaRPr sz="5400"/>
          </a:p>
        </p:txBody>
      </p:sp>
      <p:sp>
        <p:nvSpPr>
          <p:cNvPr id="461" name="Google Shape;461;p57"/>
          <p:cNvSpPr txBox="1"/>
          <p:nvPr/>
        </p:nvSpPr>
        <p:spPr>
          <a:xfrm>
            <a:off x="10127849" y="1150950"/>
            <a:ext cx="2899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Community Mapping</a:t>
            </a:r>
            <a:endParaRPr sz="1900">
              <a:solidFill>
                <a:schemeClr val="lt1"/>
              </a:solidFill>
              <a:latin typeface="Roboto"/>
              <a:ea typeface="Roboto"/>
              <a:cs typeface="Roboto"/>
              <a:sym typeface="Roboto"/>
            </a:endParaRPr>
          </a:p>
        </p:txBody>
      </p:sp>
      <p:cxnSp>
        <p:nvCxnSpPr>
          <p:cNvPr id="462" name="Google Shape;462;p57"/>
          <p:cNvCxnSpPr/>
          <p:nvPr/>
        </p:nvCxnSpPr>
        <p:spPr>
          <a:xfrm rot="10800000">
            <a:off x="7099376" y="4408982"/>
            <a:ext cx="1015500" cy="1800"/>
          </a:xfrm>
          <a:prstGeom prst="straightConnector1">
            <a:avLst/>
          </a:prstGeom>
          <a:noFill/>
          <a:ln w="38100" cap="flat" cmpd="sng">
            <a:solidFill>
              <a:schemeClr val="accent3"/>
            </a:solidFill>
            <a:prstDash val="solid"/>
            <a:round/>
            <a:headEnd type="none" w="med" len="med"/>
            <a:tailEnd type="triangle" w="med" len="med"/>
          </a:ln>
        </p:spPr>
      </p:cxnSp>
      <p:cxnSp>
        <p:nvCxnSpPr>
          <p:cNvPr id="463" name="Google Shape;463;p57"/>
          <p:cNvCxnSpPr/>
          <p:nvPr/>
        </p:nvCxnSpPr>
        <p:spPr>
          <a:xfrm rot="10800000" flipH="1">
            <a:off x="7106948" y="2901738"/>
            <a:ext cx="1015500" cy="1800"/>
          </a:xfrm>
          <a:prstGeom prst="straightConnector1">
            <a:avLst/>
          </a:prstGeom>
          <a:noFill/>
          <a:ln w="38100" cap="flat" cmpd="sng">
            <a:solidFill>
              <a:schemeClr val="accent5"/>
            </a:solidFill>
            <a:prstDash val="solid"/>
            <a:round/>
            <a:headEnd type="none" w="med" len="med"/>
            <a:tailEnd type="triangle" w="med" len="med"/>
          </a:ln>
        </p:spPr>
      </p:cxnSp>
      <p:pic>
        <p:nvPicPr>
          <p:cNvPr id="464" name="Google Shape;464;p57" title="student ecosystem map.png"/>
          <p:cNvPicPr preferRelativeResize="0"/>
          <p:nvPr/>
        </p:nvPicPr>
        <p:blipFill>
          <a:blip r:embed="rId4">
            <a:alphaModFix/>
          </a:blip>
          <a:stretch>
            <a:fillRect/>
          </a:stretch>
        </p:blipFill>
        <p:spPr>
          <a:xfrm>
            <a:off x="212725" y="921863"/>
            <a:ext cx="3138570" cy="1776825"/>
          </a:xfrm>
          <a:prstGeom prst="rect">
            <a:avLst/>
          </a:prstGeom>
          <a:noFill/>
          <a:ln>
            <a:noFill/>
          </a:ln>
        </p:spPr>
      </p:pic>
      <p:pic>
        <p:nvPicPr>
          <p:cNvPr id="465" name="Google Shape;465;p57"/>
          <p:cNvPicPr preferRelativeResize="0"/>
          <p:nvPr/>
        </p:nvPicPr>
        <p:blipFill>
          <a:blip r:embed="rId5">
            <a:alphaModFix/>
          </a:blip>
          <a:stretch>
            <a:fillRect/>
          </a:stretch>
        </p:blipFill>
        <p:spPr>
          <a:xfrm>
            <a:off x="2947850" y="2851225"/>
            <a:ext cx="3068524" cy="1910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9"/>
        <p:cNvGrpSpPr/>
        <p:nvPr/>
      </p:nvGrpSpPr>
      <p:grpSpPr>
        <a:xfrm>
          <a:off x="0" y="0"/>
          <a:ext cx="0" cy="0"/>
          <a:chOff x="0" y="0"/>
          <a:chExt cx="0" cy="0"/>
        </a:xfrm>
      </p:grpSpPr>
      <p:pic>
        <p:nvPicPr>
          <p:cNvPr id="470" name="Google Shape;470;p58" title="weave-wide.png"/>
          <p:cNvPicPr preferRelativeResize="0"/>
          <p:nvPr/>
        </p:nvPicPr>
        <p:blipFill>
          <a:blip r:embed="rId3">
            <a:alphaModFix amt="74000"/>
          </a:blip>
          <a:stretch>
            <a:fillRect/>
          </a:stretch>
        </p:blipFill>
        <p:spPr>
          <a:xfrm>
            <a:off x="0" y="-8326"/>
            <a:ext cx="9144003" cy="5143501"/>
          </a:xfrm>
          <a:prstGeom prst="rect">
            <a:avLst/>
          </a:prstGeom>
          <a:noFill/>
          <a:ln>
            <a:noFill/>
          </a:ln>
        </p:spPr>
      </p:pic>
      <p:cxnSp>
        <p:nvCxnSpPr>
          <p:cNvPr id="471" name="Google Shape;471;p58"/>
          <p:cNvCxnSpPr/>
          <p:nvPr/>
        </p:nvCxnSpPr>
        <p:spPr>
          <a:xfrm>
            <a:off x="199100" y="1153200"/>
            <a:ext cx="5949000" cy="463200"/>
          </a:xfrm>
          <a:prstGeom prst="bentConnector3">
            <a:avLst>
              <a:gd name="adj1" fmla="val 43231"/>
            </a:avLst>
          </a:prstGeom>
          <a:noFill/>
          <a:ln w="76200" cap="flat" cmpd="sng">
            <a:solidFill>
              <a:srgbClr val="77B4C6"/>
            </a:solidFill>
            <a:prstDash val="solid"/>
            <a:round/>
            <a:headEnd type="none" w="med" len="med"/>
            <a:tailEnd type="oval" w="med" len="med"/>
          </a:ln>
        </p:spPr>
      </p:cxnSp>
      <p:sp>
        <p:nvSpPr>
          <p:cNvPr id="472" name="Google Shape;472;p58"/>
          <p:cNvSpPr txBox="1">
            <a:spLocks noGrp="1"/>
          </p:cNvSpPr>
          <p:nvPr>
            <p:ph type="subTitle" idx="2"/>
          </p:nvPr>
        </p:nvSpPr>
        <p:spPr>
          <a:xfrm>
            <a:off x="116000" y="38100"/>
            <a:ext cx="2836800" cy="21912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800">
                <a:latin typeface="Roboto"/>
                <a:ea typeface="Roboto"/>
                <a:cs typeface="Roboto"/>
                <a:sym typeface="Roboto"/>
              </a:rPr>
              <a:t>Innovation</a:t>
            </a:r>
            <a:endParaRPr sz="2800">
              <a:latin typeface="Roboto"/>
              <a:ea typeface="Roboto"/>
              <a:cs typeface="Roboto"/>
              <a:sym typeface="Roboto"/>
            </a:endParaRPr>
          </a:p>
          <a:p>
            <a:pPr marL="0" lvl="0" indent="0" algn="l" rtl="0">
              <a:lnSpc>
                <a:spcPct val="115000"/>
              </a:lnSpc>
              <a:spcBef>
                <a:spcPts val="0"/>
              </a:spcBef>
              <a:spcAft>
                <a:spcPts val="0"/>
              </a:spcAft>
              <a:buNone/>
            </a:pPr>
            <a:r>
              <a:rPr lang="en" sz="3300"/>
              <a:t>Prevention</a:t>
            </a:r>
            <a:endParaRPr sz="3300"/>
          </a:p>
          <a:p>
            <a:pPr marL="0" lvl="0" indent="0" algn="l" rtl="0">
              <a:lnSpc>
                <a:spcPct val="115000"/>
              </a:lnSpc>
              <a:spcBef>
                <a:spcPts val="0"/>
              </a:spcBef>
              <a:spcAft>
                <a:spcPts val="0"/>
              </a:spcAft>
              <a:buNone/>
            </a:pPr>
            <a:r>
              <a:rPr lang="en" sz="2800">
                <a:latin typeface="Roboto"/>
                <a:ea typeface="Roboto"/>
                <a:cs typeface="Roboto"/>
                <a:sym typeface="Roboto"/>
              </a:rPr>
              <a:t>Connectedness</a:t>
            </a:r>
            <a:endParaRPr sz="2800">
              <a:latin typeface="Roboto"/>
              <a:ea typeface="Roboto"/>
              <a:cs typeface="Roboto"/>
              <a:sym typeface="Roboto"/>
            </a:endParaRPr>
          </a:p>
          <a:p>
            <a:pPr marL="0" lvl="0" indent="0" algn="l" rtl="0">
              <a:lnSpc>
                <a:spcPct val="115000"/>
              </a:lnSpc>
              <a:spcBef>
                <a:spcPts val="0"/>
              </a:spcBef>
              <a:spcAft>
                <a:spcPts val="0"/>
              </a:spcAft>
              <a:buNone/>
            </a:pPr>
            <a:r>
              <a:rPr lang="en" sz="2800">
                <a:latin typeface="Roboto"/>
                <a:ea typeface="Roboto"/>
                <a:cs typeface="Roboto"/>
                <a:sym typeface="Roboto"/>
              </a:rPr>
              <a:t>Restorative</a:t>
            </a:r>
            <a:endParaRPr sz="2800"/>
          </a:p>
        </p:txBody>
      </p:sp>
      <p:sp>
        <p:nvSpPr>
          <p:cNvPr id="473" name="Google Shape;473;p58"/>
          <p:cNvSpPr txBox="1">
            <a:spLocks noGrp="1"/>
          </p:cNvSpPr>
          <p:nvPr>
            <p:ph type="subTitle" idx="1"/>
          </p:nvPr>
        </p:nvSpPr>
        <p:spPr>
          <a:xfrm>
            <a:off x="-3933000" y="4442150"/>
            <a:ext cx="3575700" cy="584745"/>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474" name="Google Shape;474;p58"/>
          <p:cNvSpPr txBox="1">
            <a:spLocks noGrp="1"/>
          </p:cNvSpPr>
          <p:nvPr>
            <p:ph type="title"/>
          </p:nvPr>
        </p:nvSpPr>
        <p:spPr>
          <a:xfrm>
            <a:off x="9817650" y="-441300"/>
            <a:ext cx="4212900" cy="14160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weaving</a:t>
            </a:r>
            <a:endParaRPr/>
          </a:p>
        </p:txBody>
      </p:sp>
      <p:sp>
        <p:nvSpPr>
          <p:cNvPr id="475" name="Google Shape;475;p58"/>
          <p:cNvSpPr txBox="1"/>
          <p:nvPr/>
        </p:nvSpPr>
        <p:spPr>
          <a:xfrm>
            <a:off x="10108825" y="2269850"/>
            <a:ext cx="22500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Intact Communities</a:t>
            </a:r>
            <a:endParaRPr sz="2600">
              <a:solidFill>
                <a:schemeClr val="lt1"/>
              </a:solidFill>
              <a:latin typeface="Roboto Light"/>
              <a:ea typeface="Roboto Light"/>
              <a:cs typeface="Roboto Light"/>
              <a:sym typeface="Roboto Light"/>
            </a:endParaRPr>
          </a:p>
          <a:p>
            <a:pPr marL="0" lvl="0" indent="0" algn="l" rtl="0">
              <a:spcBef>
                <a:spcPts val="0"/>
              </a:spcBef>
              <a:spcAft>
                <a:spcPts val="0"/>
              </a:spcAft>
              <a:buNone/>
            </a:pPr>
            <a:endParaRPr sz="2600">
              <a:solidFill>
                <a:schemeClr val="lt1"/>
              </a:solidFill>
              <a:latin typeface="Roboto Light"/>
              <a:ea typeface="Roboto Light"/>
              <a:cs typeface="Roboto Light"/>
              <a:sym typeface="Roboto Light"/>
            </a:endParaRPr>
          </a:p>
        </p:txBody>
      </p:sp>
      <p:sp>
        <p:nvSpPr>
          <p:cNvPr id="476" name="Google Shape;476;p58"/>
          <p:cNvSpPr txBox="1"/>
          <p:nvPr/>
        </p:nvSpPr>
        <p:spPr>
          <a:xfrm>
            <a:off x="10117427" y="3148675"/>
            <a:ext cx="1844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lt1"/>
                </a:solidFill>
                <a:latin typeface="Roboto"/>
                <a:ea typeface="Roboto"/>
                <a:cs typeface="Roboto"/>
                <a:sym typeface="Roboto"/>
              </a:rPr>
              <a:t>Men As Peacemakers</a:t>
            </a:r>
            <a:endParaRPr sz="1800">
              <a:solidFill>
                <a:schemeClr val="lt1"/>
              </a:solidFill>
              <a:latin typeface="Roboto"/>
              <a:ea typeface="Roboto"/>
              <a:cs typeface="Roboto"/>
              <a:sym typeface="Roboto"/>
            </a:endParaRPr>
          </a:p>
        </p:txBody>
      </p:sp>
      <p:sp>
        <p:nvSpPr>
          <p:cNvPr id="477" name="Google Shape;477;p58"/>
          <p:cNvSpPr txBox="1"/>
          <p:nvPr/>
        </p:nvSpPr>
        <p:spPr>
          <a:xfrm>
            <a:off x="1631150" y="-988225"/>
            <a:ext cx="4665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000">
              <a:solidFill>
                <a:schemeClr val="lt1"/>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BCC4"/>
        </a:solidFill>
        <a:effectLst/>
      </p:bgPr>
    </p:bg>
    <p:spTree>
      <p:nvGrpSpPr>
        <p:cNvPr id="1" name="Shape 481"/>
        <p:cNvGrpSpPr/>
        <p:nvPr/>
      </p:nvGrpSpPr>
      <p:grpSpPr>
        <a:xfrm>
          <a:off x="0" y="0"/>
          <a:ext cx="0" cy="0"/>
          <a:chOff x="0" y="0"/>
          <a:chExt cx="0" cy="0"/>
        </a:xfrm>
      </p:grpSpPr>
      <p:pic>
        <p:nvPicPr>
          <p:cNvPr id="482" name="Google Shape;482;p59" title="weave-text3.png"/>
          <p:cNvPicPr preferRelativeResize="0"/>
          <p:nvPr/>
        </p:nvPicPr>
        <p:blipFill rotWithShape="1">
          <a:blip r:embed="rId3">
            <a:alphaModFix/>
          </a:blip>
          <a:srcRect l="50596" t="12262" r="11195" b="38314"/>
          <a:stretch/>
        </p:blipFill>
        <p:spPr>
          <a:xfrm>
            <a:off x="114300" y="1150950"/>
            <a:ext cx="3413400" cy="3413400"/>
          </a:xfrm>
          <a:prstGeom prst="ellipse">
            <a:avLst/>
          </a:prstGeom>
          <a:noFill/>
          <a:ln>
            <a:noFill/>
          </a:ln>
        </p:spPr>
      </p:pic>
      <p:sp>
        <p:nvSpPr>
          <p:cNvPr id="483" name="Google Shape;483;p59"/>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84" name="Google Shape;484;p59"/>
          <p:cNvSpPr txBox="1">
            <a:spLocks noGrp="1"/>
          </p:cNvSpPr>
          <p:nvPr>
            <p:ph type="subTitle" idx="1"/>
          </p:nvPr>
        </p:nvSpPr>
        <p:spPr>
          <a:xfrm>
            <a:off x="3743350" y="2568050"/>
            <a:ext cx="4894800" cy="2154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a:t>Preventing violence requires navigating the present with both practical intentionality and a hopeful vision for the future.  Weaving in response to the present moment, MAP works with communities to incorporate innovations derived from experience.  A new pattern begins to emerge over time, creating the conditions for a safer, more resilient, and more tightly woven community.  </a:t>
            </a:r>
            <a:endParaRPr sz="1600"/>
          </a:p>
        </p:txBody>
      </p:sp>
      <p:sp>
        <p:nvSpPr>
          <p:cNvPr id="485" name="Google Shape;485;p59"/>
          <p:cNvSpPr txBox="1">
            <a:spLocks noGrp="1"/>
          </p:cNvSpPr>
          <p:nvPr>
            <p:ph type="title"/>
          </p:nvPr>
        </p:nvSpPr>
        <p:spPr>
          <a:xfrm>
            <a:off x="152400" y="-76200"/>
            <a:ext cx="44052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Prevention</a:t>
            </a:r>
            <a:endParaRPr sz="5400"/>
          </a:p>
        </p:txBody>
      </p:sp>
      <p:sp>
        <p:nvSpPr>
          <p:cNvPr id="486" name="Google Shape;486;p59"/>
          <p:cNvSpPr txBox="1"/>
          <p:nvPr/>
        </p:nvSpPr>
        <p:spPr>
          <a:xfrm>
            <a:off x="3743350" y="906125"/>
            <a:ext cx="23799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chemeClr val="lt1"/>
                </a:solidFill>
                <a:latin typeface="Roboto Light"/>
                <a:ea typeface="Roboto Light"/>
                <a:cs typeface="Roboto Light"/>
                <a:sym typeface="Roboto Light"/>
              </a:rPr>
              <a:t>Weaving Resilience</a:t>
            </a:r>
            <a:endParaRPr sz="2600">
              <a:solidFill>
                <a:schemeClr val="lt1"/>
              </a:solidFill>
              <a:latin typeface="Roboto Light"/>
              <a:ea typeface="Roboto Light"/>
              <a:cs typeface="Roboto Light"/>
              <a:sym typeface="Roboto Light"/>
            </a:endParaRPr>
          </a:p>
        </p:txBody>
      </p:sp>
      <p:sp>
        <p:nvSpPr>
          <p:cNvPr id="487" name="Google Shape;487;p59"/>
          <p:cNvSpPr txBox="1"/>
          <p:nvPr/>
        </p:nvSpPr>
        <p:spPr>
          <a:xfrm>
            <a:off x="3751950" y="2001700"/>
            <a:ext cx="41163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Future Casting to Prevent Violence</a:t>
            </a:r>
            <a:endParaRPr sz="1900">
              <a:solidFill>
                <a:schemeClr val="lt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A59E"/>
        </a:solidFill>
        <a:effectLst/>
      </p:bgPr>
    </p:bg>
    <p:spTree>
      <p:nvGrpSpPr>
        <p:cNvPr id="1" name="Shape 491"/>
        <p:cNvGrpSpPr/>
        <p:nvPr/>
      </p:nvGrpSpPr>
      <p:grpSpPr>
        <a:xfrm>
          <a:off x="0" y="0"/>
          <a:ext cx="0" cy="0"/>
          <a:chOff x="0" y="0"/>
          <a:chExt cx="0" cy="0"/>
        </a:xfrm>
      </p:grpSpPr>
      <p:sp>
        <p:nvSpPr>
          <p:cNvPr id="492" name="Google Shape;492;p60"/>
          <p:cNvSpPr txBox="1">
            <a:spLocks noGrp="1"/>
          </p:cNvSpPr>
          <p:nvPr>
            <p:ph type="subTitle" idx="2"/>
          </p:nvPr>
        </p:nvSpPr>
        <p:spPr>
          <a:xfrm>
            <a:off x="-4605100" y="-279137"/>
            <a:ext cx="3272400" cy="1954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a:t>Innovation</a:t>
            </a:r>
            <a:endParaRPr/>
          </a:p>
          <a:p>
            <a:pPr marL="0" lvl="0" indent="0" algn="l" rtl="0">
              <a:spcBef>
                <a:spcPts val="0"/>
              </a:spcBef>
              <a:spcAft>
                <a:spcPts val="0"/>
              </a:spcAft>
              <a:buNone/>
            </a:pPr>
            <a:r>
              <a:rPr lang="en"/>
              <a:t>Prevention</a:t>
            </a:r>
            <a:endParaRPr/>
          </a:p>
          <a:p>
            <a:pPr marL="0" lvl="0" indent="0" algn="l" rtl="0">
              <a:spcBef>
                <a:spcPts val="0"/>
              </a:spcBef>
              <a:spcAft>
                <a:spcPts val="0"/>
              </a:spcAft>
              <a:buNone/>
            </a:pPr>
            <a:r>
              <a:rPr lang="en"/>
              <a:t>Connectedness</a:t>
            </a:r>
            <a:endParaRPr/>
          </a:p>
          <a:p>
            <a:pPr marL="0" lvl="0" indent="0" algn="l" rtl="0">
              <a:spcBef>
                <a:spcPts val="0"/>
              </a:spcBef>
              <a:spcAft>
                <a:spcPts val="0"/>
              </a:spcAft>
              <a:buNone/>
            </a:pPr>
            <a:r>
              <a:rPr lang="en"/>
              <a:t>Restorative</a:t>
            </a:r>
            <a:endParaRPr/>
          </a:p>
          <a:p>
            <a:pPr marL="0" lvl="0" indent="0" algn="l" rtl="0">
              <a:spcBef>
                <a:spcPts val="0"/>
              </a:spcBef>
              <a:spcAft>
                <a:spcPts val="0"/>
              </a:spcAft>
              <a:buNone/>
            </a:pPr>
            <a:endParaRPr/>
          </a:p>
        </p:txBody>
      </p:sp>
      <p:sp>
        <p:nvSpPr>
          <p:cNvPr id="493" name="Google Shape;493;p60"/>
          <p:cNvSpPr txBox="1">
            <a:spLocks noGrp="1"/>
          </p:cNvSpPr>
          <p:nvPr>
            <p:ph type="subTitle" idx="1"/>
          </p:nvPr>
        </p:nvSpPr>
        <p:spPr>
          <a:xfrm>
            <a:off x="11654925" y="2985150"/>
            <a:ext cx="4894800" cy="21549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1600"/>
              <a:t>In order to weave communities back together, build resilience and reduce alienation, we must innovate new strategies to build a holistic community of healing. In order to identify the elements of community that are intact, we must meet the community where they are at. This means working in partnership to identify key individuals and organizations to map out pathways to healing.</a:t>
            </a:r>
            <a:endParaRPr sz="1600"/>
          </a:p>
        </p:txBody>
      </p:sp>
      <p:sp>
        <p:nvSpPr>
          <p:cNvPr id="494" name="Google Shape;494;p60"/>
          <p:cNvSpPr txBox="1">
            <a:spLocks noGrp="1"/>
          </p:cNvSpPr>
          <p:nvPr>
            <p:ph type="title"/>
          </p:nvPr>
        </p:nvSpPr>
        <p:spPr>
          <a:xfrm>
            <a:off x="152400" y="-76200"/>
            <a:ext cx="4405200" cy="10158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5400"/>
              <a:t>Prevention</a:t>
            </a:r>
            <a:endParaRPr sz="5400"/>
          </a:p>
        </p:txBody>
      </p:sp>
      <p:sp>
        <p:nvSpPr>
          <p:cNvPr id="495" name="Google Shape;495;p60"/>
          <p:cNvSpPr txBox="1"/>
          <p:nvPr/>
        </p:nvSpPr>
        <p:spPr>
          <a:xfrm>
            <a:off x="152400" y="1058450"/>
            <a:ext cx="4318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600" b="1">
              <a:solidFill>
                <a:schemeClr val="lt1"/>
              </a:solidFill>
              <a:latin typeface="Roboto"/>
              <a:ea typeface="Roboto"/>
              <a:cs typeface="Roboto"/>
              <a:sym typeface="Roboto"/>
            </a:endParaRPr>
          </a:p>
        </p:txBody>
      </p:sp>
      <p:sp>
        <p:nvSpPr>
          <p:cNvPr id="496" name="Google Shape;496;p60"/>
          <p:cNvSpPr txBox="1"/>
          <p:nvPr/>
        </p:nvSpPr>
        <p:spPr>
          <a:xfrm>
            <a:off x="10127849" y="1150950"/>
            <a:ext cx="28992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b="1">
                <a:solidFill>
                  <a:schemeClr val="lt1"/>
                </a:solidFill>
                <a:latin typeface="Roboto"/>
                <a:ea typeface="Roboto"/>
                <a:cs typeface="Roboto"/>
                <a:sym typeface="Roboto"/>
              </a:rPr>
              <a:t>Community Mapping</a:t>
            </a:r>
            <a:endParaRPr sz="1900">
              <a:solidFill>
                <a:schemeClr val="lt1"/>
              </a:solidFill>
              <a:latin typeface="Roboto"/>
              <a:ea typeface="Roboto"/>
              <a:cs typeface="Roboto"/>
              <a:sym typeface="Roboto"/>
            </a:endParaRPr>
          </a:p>
        </p:txBody>
      </p:sp>
      <p:pic>
        <p:nvPicPr>
          <p:cNvPr id="497" name="Google Shape;497;p60" title="weave-text3.png"/>
          <p:cNvPicPr preferRelativeResize="0"/>
          <p:nvPr/>
        </p:nvPicPr>
        <p:blipFill rotWithShape="1">
          <a:blip r:embed="rId3">
            <a:alphaModFix/>
          </a:blip>
          <a:srcRect l="50596" t="12262" r="11195" b="38314"/>
          <a:stretch/>
        </p:blipFill>
        <p:spPr>
          <a:xfrm>
            <a:off x="6420125" y="2495550"/>
            <a:ext cx="2389200" cy="2389200"/>
          </a:xfrm>
          <a:prstGeom prst="ellipse">
            <a:avLst/>
          </a:prstGeom>
          <a:noFill/>
          <a:ln>
            <a:noFill/>
          </a:ln>
        </p:spPr>
      </p:pic>
      <p:pic>
        <p:nvPicPr>
          <p:cNvPr id="498" name="Google Shape;498;p60" title="Latino DBIP.png"/>
          <p:cNvPicPr preferRelativeResize="0"/>
          <p:nvPr/>
        </p:nvPicPr>
        <p:blipFill>
          <a:blip r:embed="rId4">
            <a:alphaModFix/>
          </a:blip>
          <a:stretch>
            <a:fillRect/>
          </a:stretch>
        </p:blipFill>
        <p:spPr>
          <a:xfrm>
            <a:off x="1088375" y="1266600"/>
            <a:ext cx="3382532" cy="31952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nt Facilitation">
  <a:themeElements>
    <a:clrScheme name="Simple Light">
      <a:dk1>
        <a:srgbClr val="F0EBD9"/>
      </a:dk1>
      <a:lt1>
        <a:srgbClr val="0E101A"/>
      </a:lt1>
      <a:dk2>
        <a:srgbClr val="FEFFAA"/>
      </a:dk2>
      <a:lt2>
        <a:srgbClr val="799B7A"/>
      </a:lt2>
      <a:accent1>
        <a:srgbClr val="B9E1DB"/>
      </a:accent1>
      <a:accent2>
        <a:srgbClr val="F55802"/>
      </a:accent2>
      <a:accent3>
        <a:srgbClr val="EFA3B1"/>
      </a:accent3>
      <a:accent4>
        <a:srgbClr val="F2D519"/>
      </a:accent4>
      <a:accent5>
        <a:srgbClr val="B6D5C6"/>
      </a:accent5>
      <a:accent6>
        <a:srgbClr val="41658A"/>
      </a:accent6>
      <a:hlink>
        <a:srgbClr val="6F25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otalTime>0</TotalTime>
  <Words>810</Words>
  <Application>Microsoft Office PowerPoint</Application>
  <PresentationFormat>On-screen Show (16:9)</PresentationFormat>
  <Paragraphs>109</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Roboto Light</vt:lpstr>
      <vt:lpstr>Roboto Black</vt:lpstr>
      <vt:lpstr>Arial</vt:lpstr>
      <vt:lpstr>Proxima Nova</vt:lpstr>
      <vt:lpstr>Roboto</vt:lpstr>
      <vt:lpstr>Simple Light</vt:lpstr>
      <vt:lpstr>Event Facilitation</vt:lpstr>
      <vt:lpstr>PowerPoint Presentation</vt:lpstr>
      <vt:lpstr>weaving</vt:lpstr>
      <vt:lpstr>weaving</vt:lpstr>
      <vt:lpstr>weaving</vt:lpstr>
      <vt:lpstr>Innovation</vt:lpstr>
      <vt:lpstr>Innovation</vt:lpstr>
      <vt:lpstr>weaving</vt:lpstr>
      <vt:lpstr>Prevention</vt:lpstr>
      <vt:lpstr>Prevention</vt:lpstr>
      <vt:lpstr>weaving</vt:lpstr>
      <vt:lpstr>Connectedness</vt:lpstr>
      <vt:lpstr>Connectedness</vt:lpstr>
      <vt:lpstr>weaving</vt:lpstr>
      <vt:lpstr>Restorative</vt:lpstr>
      <vt:lpstr>Restorative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George Gonzalez</cp:lastModifiedBy>
  <cp:revision>1</cp:revision>
  <dcterms:modified xsi:type="dcterms:W3CDTF">2026-03-05T22:10:41Z</dcterms:modified>
</cp:coreProperties>
</file>