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7" r:id="rId2"/>
    <p:sldId id="266" r:id="rId3"/>
    <p:sldId id="259" r:id="rId4"/>
    <p:sldId id="265" r:id="rId5"/>
    <p:sldId id="260" r:id="rId6"/>
    <p:sldId id="263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71F5-ED5A-4E1D-ACA3-39B33431282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AE4D8-5BC3-4837-9A94-B4922599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AE4D8-5BC3-4837-9A94-B4922599F1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AE4D8-5BC3-4837-9A94-B4922599F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AE4D8-5BC3-4837-9A94-B4922599F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AE4D8-5BC3-4837-9A94-B4922599F1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8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4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6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5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98E964-4EFD-487A-85DB-38848EB0B20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858A2E-294F-4EA6-9D00-CFCEA3CBD9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rgbClr val="7030A0"/>
            </a:gs>
            <a:gs pos="100000">
              <a:srgbClr val="7030A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590" y="1261920"/>
            <a:ext cx="2182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to Catalyst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777" y="4861044"/>
            <a:ext cx="220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the survey you want to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90" y="1620704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https://catalyst.uw.edu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5" y="0"/>
            <a:ext cx="9468255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3501712" flipH="1">
            <a:off x="2834366" y="5499586"/>
            <a:ext cx="1193625" cy="590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043" y="1153297"/>
            <a:ext cx="2240692" cy="88968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887" y="4677810"/>
            <a:ext cx="2240692" cy="88968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0"/>
            <a:ext cx="7477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05834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selected survey will look like this: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-1"/>
            <a:ext cx="7810500" cy="68580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91302">
            <a:off x="4733562" y="1112952"/>
            <a:ext cx="1188247" cy="6185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105833"/>
            <a:ext cx="341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view the survey results, Select the ‘Results’ tab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 rot="13670013">
            <a:off x="952062" y="4082291"/>
            <a:ext cx="1099288" cy="552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7999" y="692736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‘Track Survey Participation’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05662" y="569625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show you who has either viewed or participated in the survey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999" y="76200"/>
            <a:ext cx="3758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1650" y="74846"/>
            <a:ext cx="83820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VIEWING AND TRACKING SURVEY PARTICIPATION</a:t>
            </a:r>
            <a:endParaRPr lang="en-US" sz="2400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0065" y="1466850"/>
            <a:ext cx="593124" cy="2466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 rot="8092021">
            <a:off x="570385" y="3572418"/>
            <a:ext cx="993250" cy="552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4475" y="670007"/>
            <a:ext cx="306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Results tab, select ‘View Statistics’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67525" y="707231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bring up the survey with simple participation data – no names attached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1162" y="33498"/>
            <a:ext cx="856297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VIEWING THE SIMPLE STATISTICS OF EACH SURVEY</a:t>
            </a:r>
            <a:endParaRPr lang="en-US" sz="2400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3589" y="1466850"/>
            <a:ext cx="577936" cy="2466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099589" y="1466850"/>
            <a:ext cx="551935" cy="1560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67568" y="2784389"/>
            <a:ext cx="626075" cy="115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89341" y="3591697"/>
            <a:ext cx="700216" cy="988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rot="2767055">
            <a:off x="2162174" y="3019425"/>
            <a:ext cx="1181100" cy="552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561" y="730535"/>
            <a:ext cx="336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Results tab, select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‘Quick Excel Download’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8339713" y="3198018"/>
            <a:ext cx="982223" cy="4619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15187" y="730535"/>
            <a:ext cx="385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the file updates, you can download the Excel spreadsheet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5451" y="117330"/>
            <a:ext cx="85725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VIEWING THE SURVEY ON AN EXCEL SPREADSHEET</a:t>
            </a:r>
            <a:endParaRPr lang="en-US" sz="2400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8303" y="1466850"/>
            <a:ext cx="659027" cy="2301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24303" y="1466850"/>
            <a:ext cx="626075" cy="2301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842"/>
            <a:ext cx="12192000" cy="3456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14562" y="923925"/>
            <a:ext cx="776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first open the Excel file, it will be a condensed version – if you want to see all of it, you’ll need to reformat your spreadsheet.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5893006"/>
            <a:ext cx="1828801" cy="230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3821190"/>
            <a:ext cx="1828801" cy="230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1" y="4175543"/>
            <a:ext cx="1828801" cy="230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4535045"/>
            <a:ext cx="1828801" cy="230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4857214"/>
            <a:ext cx="1828801" cy="230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5223999"/>
            <a:ext cx="1828801" cy="230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0" y="5510468"/>
            <a:ext cx="1828801" cy="2807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6850"/>
            <a:ext cx="60960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 rot="8690269">
            <a:off x="740059" y="2546556"/>
            <a:ext cx="1127791" cy="7048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8162" y="1011048"/>
            <a:ext cx="501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Results tab, select ‘View by Question’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7913" y="259927"/>
            <a:ext cx="8234363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VIEWING EACH SURVEY QUESTION SEPARATELY</a:t>
            </a:r>
            <a:endParaRPr lang="en-US" sz="2400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4778" y="1466850"/>
            <a:ext cx="601363" cy="2466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0778" y="1466850"/>
            <a:ext cx="667265" cy="3042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61903" y="4909750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61903" y="5152723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1903" y="5370533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61903" y="5589104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1903" y="5807675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6022" y="6023918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61903" y="6264608"/>
            <a:ext cx="1301578" cy="164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42854" y="3443416"/>
            <a:ext cx="659027" cy="1565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8152" y="4478273"/>
            <a:ext cx="634314" cy="139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170</Words>
  <Application>Microsoft Office PowerPoint</Application>
  <PresentationFormat>Widescreen</PresentationFormat>
  <Paragraphs>21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Encode Sans Normal</vt:lpstr>
      <vt:lpstr>Open Sans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collins0</dc:creator>
  <cp:lastModifiedBy>PEGGY S. SMITH</cp:lastModifiedBy>
  <cp:revision>25</cp:revision>
  <dcterms:created xsi:type="dcterms:W3CDTF">2015-05-05T21:12:12Z</dcterms:created>
  <dcterms:modified xsi:type="dcterms:W3CDTF">2015-05-18T21:18:52Z</dcterms:modified>
</cp:coreProperties>
</file>