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9" r:id="rId2"/>
    <p:sldMasterId id="2147483697" r:id="rId3"/>
  </p:sldMasterIdLst>
  <p:notesMasterIdLst>
    <p:notesMasterId r:id="rId26"/>
  </p:notesMasterIdLst>
  <p:sldIdLst>
    <p:sldId id="329" r:id="rId4"/>
    <p:sldId id="328" r:id="rId5"/>
    <p:sldId id="330" r:id="rId6"/>
    <p:sldId id="310" r:id="rId7"/>
    <p:sldId id="331" r:id="rId8"/>
    <p:sldId id="312" r:id="rId9"/>
    <p:sldId id="337" r:id="rId10"/>
    <p:sldId id="293" r:id="rId11"/>
    <p:sldId id="296" r:id="rId12"/>
    <p:sldId id="309" r:id="rId13"/>
    <p:sldId id="300" r:id="rId14"/>
    <p:sldId id="303" r:id="rId15"/>
    <p:sldId id="304" r:id="rId16"/>
    <p:sldId id="305" r:id="rId17"/>
    <p:sldId id="313" r:id="rId18"/>
    <p:sldId id="315" r:id="rId19"/>
    <p:sldId id="335" r:id="rId20"/>
    <p:sldId id="318" r:id="rId21"/>
    <p:sldId id="311" r:id="rId22"/>
    <p:sldId id="336" r:id="rId23"/>
    <p:sldId id="334" r:id="rId24"/>
    <p:sldId id="32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161"/>
    <a:srgbClr val="2C6ACE"/>
    <a:srgbClr val="93B0CE"/>
    <a:srgbClr val="D24310"/>
    <a:srgbClr val="008C97"/>
    <a:srgbClr val="F5C001"/>
    <a:srgbClr val="333D47"/>
    <a:srgbClr val="3D2E69"/>
    <a:srgbClr val="61AFDF"/>
    <a:srgbClr val="6C2B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79"/>
    <p:restoredTop sz="94667"/>
  </p:normalViewPr>
  <p:slideViewPr>
    <p:cSldViewPr snapToGrid="0" snapToObjects="1">
      <p:cViewPr varScale="1">
        <p:scale>
          <a:sx n="134" d="100"/>
          <a:sy n="134" d="100"/>
        </p:scale>
        <p:origin x="208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="b" anchorCtr="0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rgbClr val="2E2161"/>
                </a:solidFill>
                <a:effectLst/>
              </a:rPr>
              <a:t>Total Value of this Market: $10.3 billion</a:t>
            </a:r>
            <a:endParaRPr lang="en-US">
              <a:solidFill>
                <a:srgbClr val="2E2161"/>
              </a:solidFill>
              <a:effectLst/>
            </a:endParaRPr>
          </a:p>
        </c:rich>
      </c:tx>
      <c:layout>
        <c:manualLayout>
          <c:xMode val="edge"/>
          <c:yMode val="edge"/>
          <c:x val="0.419363025752786"/>
          <c:y val="0.8875255272838540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8960368138657298"/>
          <c:y val="8.06590677309037E-2"/>
          <c:w val="0.49859100219362801"/>
          <c:h val="0.747886414176673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C2F8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7F6-4342-9B8B-A2224492E958}"/>
              </c:ext>
            </c:extLst>
          </c:dPt>
          <c:dPt>
            <c:idx val="1"/>
            <c:bubble3D val="0"/>
            <c:spPr>
              <a:solidFill>
                <a:srgbClr val="7B286D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7F6-4342-9B8B-A2224492E958}"/>
              </c:ext>
            </c:extLst>
          </c:dPt>
          <c:dPt>
            <c:idx val="2"/>
            <c:bubble3D val="0"/>
            <c:spPr>
              <a:solidFill>
                <a:srgbClr val="FCC84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7F6-4342-9B8B-A2224492E958}"/>
              </c:ext>
            </c:extLst>
          </c:dPt>
          <c:dPt>
            <c:idx val="3"/>
            <c:bubble3D val="0"/>
            <c:spPr>
              <a:solidFill>
                <a:srgbClr val="FBE399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7F6-4342-9B8B-A2224492E958}"/>
              </c:ext>
            </c:extLst>
          </c:dPt>
          <c:dPt>
            <c:idx val="4"/>
            <c:bubble3D val="0"/>
            <c:spPr>
              <a:solidFill>
                <a:srgbClr val="5C927D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7F6-4342-9B8B-A2224492E958}"/>
              </c:ext>
            </c:extLst>
          </c:dPt>
          <c:dPt>
            <c:idx val="5"/>
            <c:bubble3D val="0"/>
            <c:spPr>
              <a:solidFill>
                <a:srgbClr val="8CD7BD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7F6-4342-9B8B-A2224492E958}"/>
              </c:ext>
            </c:extLst>
          </c:dPt>
          <c:dPt>
            <c:idx val="6"/>
            <c:bubble3D val="0"/>
            <c:spPr>
              <a:solidFill>
                <a:srgbClr val="DB6C0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7F6-4342-9B8B-A2224492E958}"/>
              </c:ext>
            </c:extLst>
          </c:dPt>
          <c:dPt>
            <c:idx val="7"/>
            <c:bubble3D val="0"/>
            <c:spPr>
              <a:solidFill>
                <a:srgbClr val="F3A66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47F6-4342-9B8B-A2224492E958}"/>
              </c:ext>
            </c:extLst>
          </c:dPt>
          <c:dPt>
            <c:idx val="8"/>
            <c:bubble3D val="0"/>
            <c:spPr>
              <a:solidFill>
                <a:srgbClr val="76A459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47F6-4342-9B8B-A2224492E958}"/>
              </c:ext>
            </c:extLst>
          </c:dPt>
          <c:dPt>
            <c:idx val="9"/>
            <c:bubble3D val="0"/>
            <c:spPr>
              <a:solidFill>
                <a:srgbClr val="B3E07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47F6-4342-9B8B-A2224492E958}"/>
              </c:ext>
            </c:extLst>
          </c:dPt>
          <c:dPt>
            <c:idx val="10"/>
            <c:bubble3D val="0"/>
            <c:spPr>
              <a:solidFill>
                <a:srgbClr val="7FAEB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47F6-4342-9B8B-A2224492E958}"/>
              </c:ext>
            </c:extLst>
          </c:dPt>
          <c:dPt>
            <c:idx val="11"/>
            <c:bubble3D val="0"/>
            <c:spPr>
              <a:solidFill>
                <a:srgbClr val="B3E2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47F6-4342-9B8B-A2224492E958}"/>
              </c:ext>
            </c:extLst>
          </c:dPt>
          <c:dPt>
            <c:idx val="12"/>
            <c:bubble3D val="0"/>
            <c:spPr>
              <a:solidFill>
                <a:srgbClr val="61AFD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47F6-4342-9B8B-A2224492E958}"/>
              </c:ext>
            </c:extLst>
          </c:dPt>
          <c:dPt>
            <c:idx val="13"/>
            <c:bubble3D val="0"/>
            <c:spPr>
              <a:solidFill>
                <a:srgbClr val="93B0C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47F6-4342-9B8B-A2224492E958}"/>
              </c:ext>
            </c:extLst>
          </c:dPt>
          <c:dPt>
            <c:idx val="14"/>
            <c:bubble3D val="0"/>
            <c:spPr>
              <a:solidFill>
                <a:srgbClr val="8B909D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47F6-4342-9B8B-A2224492E958}"/>
              </c:ext>
            </c:extLst>
          </c:dPt>
          <c:dPt>
            <c:idx val="15"/>
            <c:bubble3D val="0"/>
            <c:spPr>
              <a:solidFill>
                <a:srgbClr val="EFDD5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47F6-4342-9B8B-A2224492E958}"/>
              </c:ext>
            </c:extLst>
          </c:dPt>
          <c:dPt>
            <c:idx val="16"/>
            <c:bubble3D val="0"/>
            <c:spPr>
              <a:solidFill>
                <a:srgbClr val="F4EB9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47F6-4342-9B8B-A2224492E958}"/>
              </c:ext>
            </c:extLst>
          </c:dPt>
          <c:dPt>
            <c:idx val="17"/>
            <c:bubble3D val="0"/>
            <c:spPr>
              <a:solidFill>
                <a:srgbClr val="A54738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47F6-4342-9B8B-A2224492E958}"/>
              </c:ext>
            </c:extLst>
          </c:dPt>
          <c:dPt>
            <c:idx val="18"/>
            <c:bubble3D val="0"/>
            <c:spPr>
              <a:solidFill>
                <a:srgbClr val="AF6B5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47F6-4342-9B8B-A2224492E958}"/>
              </c:ext>
            </c:extLst>
          </c:dPt>
          <c:dPt>
            <c:idx val="19"/>
            <c:bubble3D val="0"/>
            <c:spPr>
              <a:solidFill>
                <a:srgbClr val="B8A67A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47F6-4342-9B8B-A2224492E958}"/>
              </c:ext>
            </c:extLst>
          </c:dPt>
          <c:dPt>
            <c:idx val="20"/>
            <c:bubble3D val="0"/>
            <c:spPr>
              <a:solidFill>
                <a:srgbClr val="D5CAA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47F6-4342-9B8B-A2224492E958}"/>
              </c:ext>
            </c:extLst>
          </c:dPt>
          <c:dPt>
            <c:idx val="21"/>
            <c:bubble3D val="0"/>
            <c:spPr>
              <a:solidFill>
                <a:srgbClr val="EDECC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47F6-4342-9B8B-A2224492E958}"/>
              </c:ext>
            </c:extLst>
          </c:dPt>
          <c:dPt>
            <c:idx val="22"/>
            <c:bubble3D val="0"/>
            <c:spPr>
              <a:solidFill>
                <a:srgbClr val="BB6B3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47F6-4342-9B8B-A2224492E958}"/>
              </c:ext>
            </c:extLst>
          </c:dPt>
          <c:dPt>
            <c:idx val="23"/>
            <c:bubble3D val="0"/>
            <c:spPr>
              <a:solidFill>
                <a:srgbClr val="D47D5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47F6-4342-9B8B-A2224492E958}"/>
              </c:ext>
            </c:extLst>
          </c:dPt>
          <c:dPt>
            <c:idx val="24"/>
            <c:bubble3D val="0"/>
            <c:spPr>
              <a:solidFill>
                <a:srgbClr val="8D91A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47F6-4342-9B8B-A2224492E958}"/>
              </c:ext>
            </c:extLst>
          </c:dPt>
          <c:dPt>
            <c:idx val="25"/>
            <c:bubble3D val="0"/>
            <c:spPr>
              <a:solidFill>
                <a:srgbClr val="A2B9D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47F6-4342-9B8B-A2224492E958}"/>
              </c:ext>
            </c:extLst>
          </c:dPt>
          <c:dPt>
            <c:idx val="26"/>
            <c:bubble3D val="0"/>
            <c:spPr>
              <a:solidFill>
                <a:srgbClr val="6382A9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47F6-4342-9B8B-A2224492E958}"/>
              </c:ext>
            </c:extLst>
          </c:dPt>
          <c:dPt>
            <c:idx val="27"/>
            <c:bubble3D val="0"/>
            <c:spPr>
              <a:solidFill>
                <a:srgbClr val="AFC9EA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47F6-4342-9B8B-A2224492E958}"/>
              </c:ext>
            </c:extLst>
          </c:dPt>
          <c:dPt>
            <c:idx val="28"/>
            <c:bubble3D val="0"/>
            <c:spPr>
              <a:solidFill>
                <a:srgbClr val="A0B7C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47F6-4342-9B8B-A2224492E95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6576" tIns="19050" rIns="38100" bIns="19050" anchor="t" anchorCtr="0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Encode Sans Normal Medium" charset="0"/>
                    <a:ea typeface="Encode Sans Normal Medium" charset="0"/>
                    <a:cs typeface="Encode Sans Normal Medium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numRef>
              <c:f>Sheet1!$A$2:$A$30</c:f>
              <c:numCache>
                <c:formatCode>General</c:formatCode>
                <c:ptCount val="2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16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  <c:pt idx="20">
                  <c:v>22</c:v>
                </c:pt>
                <c:pt idx="21">
                  <c:v>23</c:v>
                </c:pt>
                <c:pt idx="22">
                  <c:v>24</c:v>
                </c:pt>
                <c:pt idx="23">
                  <c:v>25</c:v>
                </c:pt>
                <c:pt idx="24">
                  <c:v>26</c:v>
                </c:pt>
                <c:pt idx="25">
                  <c:v>27</c:v>
                </c:pt>
                <c:pt idx="26">
                  <c:v>28</c:v>
                </c:pt>
                <c:pt idx="27">
                  <c:v>29</c:v>
                </c:pt>
                <c:pt idx="28">
                  <c:v>30</c:v>
                </c:pt>
              </c:numCache>
            </c:numRef>
          </c:cat>
          <c:val>
            <c:numRef>
              <c:f>Sheet1!$B$2:$B$30</c:f>
              <c:numCache>
                <c:formatCode>General</c:formatCode>
                <c:ptCount val="29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12</c:v>
                </c:pt>
                <c:pt idx="10">
                  <c:v>12</c:v>
                </c:pt>
                <c:pt idx="11">
                  <c:v>12</c:v>
                </c:pt>
                <c:pt idx="12">
                  <c:v>12</c:v>
                </c:pt>
                <c:pt idx="13">
                  <c:v>12</c:v>
                </c:pt>
                <c:pt idx="14">
                  <c:v>12</c:v>
                </c:pt>
                <c:pt idx="15">
                  <c:v>12</c:v>
                </c:pt>
                <c:pt idx="16">
                  <c:v>12</c:v>
                </c:pt>
                <c:pt idx="17">
                  <c:v>12</c:v>
                </c:pt>
                <c:pt idx="18">
                  <c:v>12</c:v>
                </c:pt>
                <c:pt idx="19">
                  <c:v>12</c:v>
                </c:pt>
                <c:pt idx="20">
                  <c:v>12</c:v>
                </c:pt>
                <c:pt idx="21">
                  <c:v>12</c:v>
                </c:pt>
                <c:pt idx="22">
                  <c:v>12</c:v>
                </c:pt>
                <c:pt idx="23">
                  <c:v>12</c:v>
                </c:pt>
                <c:pt idx="24">
                  <c:v>12</c:v>
                </c:pt>
                <c:pt idx="25">
                  <c:v>12</c:v>
                </c:pt>
                <c:pt idx="26">
                  <c:v>12</c:v>
                </c:pt>
                <c:pt idx="27">
                  <c:v>12</c:v>
                </c:pt>
                <c:pt idx="28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47F6-4342-9B8B-A2224492E95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Encode Sans Normal Medium" charset="0"/>
              <a:ea typeface="Encode Sans Normal Medium" charset="0"/>
              <a:cs typeface="Encode Sans Normal Medium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anchor="t" anchorCtr="0"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Sheet3!$B$1</c:f>
              <c:strCache>
                <c:ptCount val="1"/>
                <c:pt idx="0">
                  <c:v>Value</c:v>
                </c:pt>
              </c:strCache>
            </c:strRef>
          </c:tx>
          <c:spPr>
            <a:ln w="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3246C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1-512E-6840-8572-DA3368E95D57}"/>
              </c:ext>
            </c:extLst>
          </c:dPt>
          <c:dPt>
            <c:idx val="1"/>
            <c:invertIfNegative val="0"/>
            <c:bubble3D val="0"/>
            <c:spPr>
              <a:solidFill>
                <a:srgbClr val="7A286D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3-512E-6840-8572-DA3368E95D57}"/>
              </c:ext>
            </c:extLst>
          </c:dPt>
          <c:dPt>
            <c:idx val="2"/>
            <c:invertIfNegative val="0"/>
            <c:bubble3D val="0"/>
            <c:spPr>
              <a:solidFill>
                <a:srgbClr val="7B286D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5-512E-6840-8572-DA3368E95D57}"/>
              </c:ext>
            </c:extLst>
          </c:dPt>
          <c:dPt>
            <c:idx val="3"/>
            <c:invertIfNegative val="0"/>
            <c:bubble3D val="0"/>
            <c:spPr>
              <a:solidFill>
                <a:srgbClr val="B8A67A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7-512E-6840-8572-DA3368E95D57}"/>
              </c:ext>
            </c:extLst>
          </c:dPt>
          <c:dPt>
            <c:idx val="4"/>
            <c:invertIfNegative val="0"/>
            <c:bubble3D val="0"/>
            <c:spPr>
              <a:solidFill>
                <a:srgbClr val="939598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9-512E-6840-8572-DA3368E95D57}"/>
              </c:ext>
            </c:extLst>
          </c:dPt>
          <c:dPt>
            <c:idx val="5"/>
            <c:invertIfNegative val="0"/>
            <c:bubble3D val="0"/>
            <c:spPr>
              <a:solidFill>
                <a:srgbClr val="D7DBDC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B-512E-6840-8572-DA3368E95D57}"/>
              </c:ext>
            </c:extLst>
          </c:dPt>
          <c:dPt>
            <c:idx val="6"/>
            <c:invertIfNegative val="0"/>
            <c:bubble3D val="0"/>
            <c:spPr>
              <a:solidFill>
                <a:srgbClr val="DB6C05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D-512E-6840-8572-DA3368E95D57}"/>
              </c:ext>
            </c:extLst>
          </c:dPt>
          <c:dPt>
            <c:idx val="7"/>
            <c:invertIfNegative val="0"/>
            <c:bubble3D val="0"/>
            <c:spPr>
              <a:solidFill>
                <a:srgbClr val="F3A66C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0F-512E-6840-8572-DA3368E95D57}"/>
              </c:ext>
            </c:extLst>
          </c:dPt>
          <c:dPt>
            <c:idx val="8"/>
            <c:invertIfNegative val="0"/>
            <c:bubble3D val="0"/>
            <c:spPr>
              <a:solidFill>
                <a:srgbClr val="79985B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11-512E-6840-8572-DA3368E95D57}"/>
              </c:ext>
            </c:extLst>
          </c:dPt>
          <c:dPt>
            <c:idx val="9"/>
            <c:invertIfNegative val="0"/>
            <c:bubble3D val="0"/>
            <c:spPr>
              <a:solidFill>
                <a:srgbClr val="FCC842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13-512E-6840-8572-DA3368E95D57}"/>
              </c:ext>
            </c:extLst>
          </c:dPt>
          <c:dPt>
            <c:idx val="10"/>
            <c:invertIfNegative val="0"/>
            <c:bubble3D val="0"/>
            <c:spPr>
              <a:solidFill>
                <a:srgbClr val="FBE399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14-512E-6840-8572-DA3368E95D57}"/>
              </c:ext>
            </c:extLst>
          </c:dPt>
          <c:dPt>
            <c:idx val="11"/>
            <c:invertIfNegative val="0"/>
            <c:bubble3D val="0"/>
            <c:spPr>
              <a:solidFill>
                <a:srgbClr val="5C927D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1B-D881-2D43-BADE-DA4BCA4351D4}"/>
              </c:ext>
            </c:extLst>
          </c:dPt>
          <c:dPt>
            <c:idx val="12"/>
            <c:invertIfNegative val="0"/>
            <c:bubble3D val="0"/>
            <c:spPr>
              <a:solidFill>
                <a:srgbClr val="A36353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1C-D881-2D43-BADE-DA4BCA4351D4}"/>
              </c:ext>
            </c:extLst>
          </c:dPt>
          <c:dPt>
            <c:idx val="13"/>
            <c:invertIfNegative val="0"/>
            <c:bubble3D val="0"/>
            <c:spPr>
              <a:solidFill>
                <a:srgbClr val="BE5028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16-512E-6840-8572-DA3368E95D57}"/>
              </c:ext>
            </c:extLst>
          </c:dPt>
          <c:dPt>
            <c:idx val="14"/>
            <c:invertIfNegative val="0"/>
            <c:bubble3D val="0"/>
            <c:spPr>
              <a:solidFill>
                <a:srgbClr val="8A8B8A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18-512E-6840-8572-DA3368E95D57}"/>
              </c:ext>
            </c:extLst>
          </c:dPt>
          <c:dPt>
            <c:idx val="15"/>
            <c:invertIfNegative val="0"/>
            <c:bubble3D val="0"/>
            <c:spPr>
              <a:solidFill>
                <a:srgbClr val="A2B9DE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1A-512E-6840-8572-DA3368E95D57}"/>
              </c:ext>
            </c:extLst>
          </c:dPt>
          <c:dPt>
            <c:idx val="16"/>
            <c:invertIfNegative val="0"/>
            <c:bubble3D val="0"/>
            <c:spPr>
              <a:solidFill>
                <a:srgbClr val="436E78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21-651A-BC47-9552-7F2139BDF644}"/>
              </c:ext>
            </c:extLst>
          </c:dPt>
          <c:dPt>
            <c:idx val="17"/>
            <c:invertIfNegative val="0"/>
            <c:bubble3D val="0"/>
            <c:spPr>
              <a:solidFill>
                <a:srgbClr val="A0B7C0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23-651A-BC47-9552-7F2139BDF644}"/>
              </c:ext>
            </c:extLst>
          </c:dPt>
          <c:dPt>
            <c:idx val="18"/>
            <c:invertIfNegative val="0"/>
            <c:bubble3D val="0"/>
            <c:spPr>
              <a:solidFill>
                <a:srgbClr val="7FAEB3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25-651A-BC47-9552-7F2139BDF644}"/>
              </c:ext>
            </c:extLst>
          </c:dPt>
          <c:dPt>
            <c:idx val="19"/>
            <c:invertIfNegative val="0"/>
            <c:bubble3D val="0"/>
            <c:spPr>
              <a:solidFill>
                <a:srgbClr val="B3E2E6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27-651A-BC47-9552-7F2139BDF644}"/>
              </c:ext>
            </c:extLst>
          </c:dPt>
          <c:dPt>
            <c:idx val="20"/>
            <c:invertIfNegative val="0"/>
            <c:bubble3D val="0"/>
            <c:spPr>
              <a:solidFill>
                <a:srgbClr val="EFDD5E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29-651A-BC47-9552-7F2139BDF644}"/>
              </c:ext>
            </c:extLst>
          </c:dPt>
          <c:dPt>
            <c:idx val="21"/>
            <c:invertIfNegative val="0"/>
            <c:bubble3D val="0"/>
            <c:spPr>
              <a:solidFill>
                <a:srgbClr val="F4EB9F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2B-651A-BC47-9552-7F2139BDF644}"/>
              </c:ext>
            </c:extLst>
          </c:dPt>
          <c:dPt>
            <c:idx val="22"/>
            <c:invertIfNegative val="0"/>
            <c:bubble3D val="0"/>
            <c:spPr>
              <a:solidFill>
                <a:srgbClr val="134DA0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2D-651A-BC47-9552-7F2139BDF644}"/>
              </c:ext>
            </c:extLst>
          </c:dPt>
          <c:dPt>
            <c:idx val="23"/>
            <c:invertIfNegative val="0"/>
            <c:bubble3D val="0"/>
            <c:spPr>
              <a:solidFill>
                <a:srgbClr val="4966AD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2F-651A-BC47-9552-7F2139BDF644}"/>
              </c:ext>
            </c:extLst>
          </c:dPt>
          <c:dPt>
            <c:idx val="24"/>
            <c:invertIfNegative val="0"/>
            <c:bubble3D val="0"/>
            <c:spPr>
              <a:solidFill>
                <a:srgbClr val="61AFDF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31-651A-BC47-9552-7F2139BDF644}"/>
              </c:ext>
            </c:extLst>
          </c:dPt>
          <c:dPt>
            <c:idx val="25"/>
            <c:invertIfNegative val="0"/>
            <c:bubble3D val="0"/>
            <c:spPr>
              <a:solidFill>
                <a:srgbClr val="93B0CE"/>
              </a:solidFill>
              <a:ln w="0">
                <a:noFill/>
              </a:ln>
            </c:spPr>
            <c:extLst>
              <c:ext xmlns:c16="http://schemas.microsoft.com/office/drawing/2014/chart" uri="{C3380CC4-5D6E-409C-BE32-E72D297353CC}">
                <c16:uniqueId val="{00000033-651A-BC47-9552-7F2139BDF6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 i="0">
                    <a:latin typeface="Encode Sans Narrow SemiBold" panose="02000000000000000000" pitchFamily="2" charset="77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Sheet3!$A$2:$A$27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16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  <c:pt idx="20">
                  <c:v>22</c:v>
                </c:pt>
                <c:pt idx="21">
                  <c:v>23</c:v>
                </c:pt>
                <c:pt idx="22">
                  <c:v>24</c:v>
                </c:pt>
                <c:pt idx="23">
                  <c:v>25</c:v>
                </c:pt>
                <c:pt idx="24">
                  <c:v>26</c:v>
                </c:pt>
                <c:pt idx="25">
                  <c:v>27</c:v>
                </c:pt>
              </c:numCache>
            </c:numRef>
          </c:cat>
          <c:val>
            <c:numRef>
              <c:f>Sheet3!$B$2:$B$27</c:f>
              <c:numCache>
                <c:formatCode>General</c:formatCode>
                <c:ptCount val="26"/>
                <c:pt idx="0">
                  <c:v>150</c:v>
                </c:pt>
                <c:pt idx="1">
                  <c:v>150</c:v>
                </c:pt>
                <c:pt idx="2">
                  <c:v>150</c:v>
                </c:pt>
                <c:pt idx="3">
                  <c:v>150</c:v>
                </c:pt>
                <c:pt idx="4">
                  <c:v>150</c:v>
                </c:pt>
                <c:pt idx="5">
                  <c:v>150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150</c:v>
                </c:pt>
                <c:pt idx="11">
                  <c:v>150</c:v>
                </c:pt>
                <c:pt idx="12">
                  <c:v>150</c:v>
                </c:pt>
                <c:pt idx="13">
                  <c:v>150</c:v>
                </c:pt>
                <c:pt idx="14">
                  <c:v>150</c:v>
                </c:pt>
                <c:pt idx="15">
                  <c:v>150</c:v>
                </c:pt>
                <c:pt idx="16">
                  <c:v>150</c:v>
                </c:pt>
                <c:pt idx="17">
                  <c:v>150</c:v>
                </c:pt>
                <c:pt idx="18">
                  <c:v>150</c:v>
                </c:pt>
                <c:pt idx="19">
                  <c:v>150</c:v>
                </c:pt>
                <c:pt idx="20">
                  <c:v>150</c:v>
                </c:pt>
                <c:pt idx="21">
                  <c:v>150</c:v>
                </c:pt>
                <c:pt idx="22">
                  <c:v>150</c:v>
                </c:pt>
                <c:pt idx="23">
                  <c:v>150</c:v>
                </c:pt>
                <c:pt idx="24">
                  <c:v>150</c:v>
                </c:pt>
                <c:pt idx="25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512E-6840-8572-DA3368E95D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7"/>
        <c:axId val="-541361056"/>
        <c:axId val="-541592448"/>
      </c:barChart>
      <c:valAx>
        <c:axId val="-541592448"/>
        <c:scaling>
          <c:orientation val="minMax"/>
        </c:scaling>
        <c:delete val="0"/>
        <c:axPos val="l"/>
        <c:majorGridlines>
          <c:spPr>
            <a:ln>
              <a:solidFill>
                <a:srgbClr val="E7E6E6">
                  <a:alpha val="45000"/>
                </a:srgb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crossAx val="-541361056"/>
        <c:crosses val="autoZero"/>
        <c:crossBetween val="between"/>
      </c:valAx>
      <c:catAx>
        <c:axId val="-5413610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541592448"/>
        <c:crosses val="autoZero"/>
        <c:auto val="1"/>
        <c:lblAlgn val="ctr"/>
        <c:lblOffset val="100"/>
        <c:noMultiLvlLbl val="0"/>
      </c:catAx>
      <c:spPr>
        <a:ln>
          <a:solidFill>
            <a:srgbClr val="E7E6E6"/>
          </a:solidFill>
        </a:ln>
      </c:spPr>
    </c:plotArea>
    <c:legend>
      <c:legendPos val="b"/>
      <c:overlay val="0"/>
      <c:spPr>
        <a:ln>
          <a:noFill/>
        </a:ln>
        <a:effectLst>
          <a:outerShdw blurRad="50800" dist="50800" dir="5400000" sx="1000" sy="1000" algn="ctr" rotWithShape="0">
            <a:srgbClr val="000000">
              <a:alpha val="43137"/>
            </a:srgbClr>
          </a:outerShdw>
        </a:effectLst>
      </c:spPr>
      <c:txPr>
        <a:bodyPr/>
        <a:lstStyle/>
        <a:p>
          <a:pPr>
            <a:defRPr sz="1200" b="1" i="0">
              <a:solidFill>
                <a:srgbClr val="3E4357"/>
              </a:solidFill>
              <a:latin typeface="Open Sans Semibold" panose="020B0606030504020204" pitchFamily="34" charset="0"/>
              <a:ea typeface="Open Sans Semibold" panose="020B0606030504020204" pitchFamily="34" charset="0"/>
              <a:cs typeface="Open Sans Semibold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524E41-7E18-0548-B84D-46768AB9181E}" type="doc">
      <dgm:prSet loTypeId="urn:microsoft.com/office/officeart/2005/8/layout/pyramid1" loCatId="" qsTypeId="urn:microsoft.com/office/officeart/2005/8/quickstyle/3d5" qsCatId="3D" csTypeId="urn:microsoft.com/office/officeart/2005/8/colors/accent5_2" csCatId="accent5" phldr="0"/>
      <dgm:spPr/>
      <dgm:t>
        <a:bodyPr/>
        <a:lstStyle/>
        <a:p>
          <a:endParaRPr lang="en-US"/>
        </a:p>
      </dgm:t>
    </dgm:pt>
    <dgm:pt modelId="{007F1EE7-53D5-9749-8C97-6EFCD66BFCFB}">
      <dgm:prSet phldrT="[Text]" phldr="1"/>
      <dgm:spPr/>
      <dgm:t>
        <a:bodyPr/>
        <a:lstStyle/>
        <a:p>
          <a:endParaRPr lang="en-US" dirty="0">
            <a:solidFill>
              <a:schemeClr val="tx1">
                <a:lumMod val="40000"/>
                <a:lumOff val="60000"/>
              </a:schemeClr>
            </a:solidFill>
          </a:endParaRPr>
        </a:p>
      </dgm:t>
    </dgm:pt>
    <dgm:pt modelId="{122F41D8-4B5F-404F-8A8C-A2B2AAD116CD}" type="parTrans" cxnId="{BA569649-89A1-3944-92AC-462CFC0C71DC}">
      <dgm:prSet/>
      <dgm:spPr/>
      <dgm:t>
        <a:bodyPr/>
        <a:lstStyle/>
        <a:p>
          <a:endParaRPr lang="en-US"/>
        </a:p>
      </dgm:t>
    </dgm:pt>
    <dgm:pt modelId="{B3CE6529-F39A-AC4E-BE6C-C7339E9EA20C}" type="sibTrans" cxnId="{BA569649-89A1-3944-92AC-462CFC0C71DC}">
      <dgm:prSet/>
      <dgm:spPr/>
      <dgm:t>
        <a:bodyPr/>
        <a:lstStyle/>
        <a:p>
          <a:endParaRPr lang="en-US"/>
        </a:p>
      </dgm:t>
    </dgm:pt>
    <dgm:pt modelId="{1D1A994F-C6F6-FB47-ADAA-A4104F76CBE6}">
      <dgm:prSet phldrT="[Text]" phldr="1"/>
      <dgm:spPr/>
      <dgm:t>
        <a:bodyPr/>
        <a:lstStyle/>
        <a:p>
          <a:endParaRPr lang="en-US" dirty="0">
            <a:solidFill>
              <a:schemeClr val="tx1">
                <a:lumMod val="40000"/>
                <a:lumOff val="60000"/>
              </a:schemeClr>
            </a:solidFill>
          </a:endParaRPr>
        </a:p>
      </dgm:t>
    </dgm:pt>
    <dgm:pt modelId="{4967F351-5B92-BC40-9787-9A34154EB1A5}" type="parTrans" cxnId="{6304EC43-C022-7A41-AF9D-B95736AA7D3F}">
      <dgm:prSet/>
      <dgm:spPr/>
      <dgm:t>
        <a:bodyPr/>
        <a:lstStyle/>
        <a:p>
          <a:endParaRPr lang="en-US"/>
        </a:p>
      </dgm:t>
    </dgm:pt>
    <dgm:pt modelId="{1025197A-DD9C-AA4A-AD6E-C20E53012378}" type="sibTrans" cxnId="{6304EC43-C022-7A41-AF9D-B95736AA7D3F}">
      <dgm:prSet/>
      <dgm:spPr/>
      <dgm:t>
        <a:bodyPr/>
        <a:lstStyle/>
        <a:p>
          <a:endParaRPr lang="en-US"/>
        </a:p>
      </dgm:t>
    </dgm:pt>
    <dgm:pt modelId="{968FAA2F-0A1E-8843-AC58-738C1D233A10}">
      <dgm:prSet phldrT="[Text]" phldr="1"/>
      <dgm:spPr/>
      <dgm:t>
        <a:bodyPr/>
        <a:lstStyle/>
        <a:p>
          <a:endParaRPr lang="en-US" dirty="0">
            <a:solidFill>
              <a:schemeClr val="tx1">
                <a:lumMod val="20000"/>
                <a:lumOff val="80000"/>
              </a:schemeClr>
            </a:solidFill>
          </a:endParaRPr>
        </a:p>
      </dgm:t>
    </dgm:pt>
    <dgm:pt modelId="{D178AFA4-2D22-CA4A-A5D4-C65198068EB3}" type="parTrans" cxnId="{ADB73388-1493-C342-9A1B-3FC712D50EAA}">
      <dgm:prSet/>
      <dgm:spPr/>
      <dgm:t>
        <a:bodyPr/>
        <a:lstStyle/>
        <a:p>
          <a:endParaRPr lang="en-US"/>
        </a:p>
      </dgm:t>
    </dgm:pt>
    <dgm:pt modelId="{D5EC9DBB-B172-FE48-ACE6-156AD02FC1F1}" type="sibTrans" cxnId="{ADB73388-1493-C342-9A1B-3FC712D50EAA}">
      <dgm:prSet/>
      <dgm:spPr/>
      <dgm:t>
        <a:bodyPr/>
        <a:lstStyle/>
        <a:p>
          <a:endParaRPr lang="en-US"/>
        </a:p>
      </dgm:t>
    </dgm:pt>
    <dgm:pt modelId="{7B936E06-C42E-4D48-A554-C884EFFF7FC0}" type="pres">
      <dgm:prSet presAssocID="{BA524E41-7E18-0548-B84D-46768AB9181E}" presName="Name0" presStyleCnt="0">
        <dgm:presLayoutVars>
          <dgm:dir/>
          <dgm:animLvl val="lvl"/>
          <dgm:resizeHandles val="exact"/>
        </dgm:presLayoutVars>
      </dgm:prSet>
      <dgm:spPr/>
    </dgm:pt>
    <dgm:pt modelId="{C881D087-DC0E-F64C-A365-FED1BE843847}" type="pres">
      <dgm:prSet presAssocID="{007F1EE7-53D5-9749-8C97-6EFCD66BFCFB}" presName="Name8" presStyleCnt="0"/>
      <dgm:spPr/>
    </dgm:pt>
    <dgm:pt modelId="{086A51B2-C6AE-8540-9062-5C3ADA669DF6}" type="pres">
      <dgm:prSet presAssocID="{007F1EE7-53D5-9749-8C97-6EFCD66BFCFB}" presName="level" presStyleLbl="node1" presStyleIdx="0" presStyleCnt="3">
        <dgm:presLayoutVars>
          <dgm:chMax val="1"/>
          <dgm:bulletEnabled val="1"/>
        </dgm:presLayoutVars>
      </dgm:prSet>
      <dgm:spPr/>
    </dgm:pt>
    <dgm:pt modelId="{BB71F0C4-6D15-7149-A06F-7EC2E7D227D7}" type="pres">
      <dgm:prSet presAssocID="{007F1EE7-53D5-9749-8C97-6EFCD66BFCF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FA2D7A5-5E12-CC40-ADB0-D61ECB6AB01C}" type="pres">
      <dgm:prSet presAssocID="{1D1A994F-C6F6-FB47-ADAA-A4104F76CBE6}" presName="Name8" presStyleCnt="0"/>
      <dgm:spPr/>
    </dgm:pt>
    <dgm:pt modelId="{A4DE42F5-36EB-164C-B8A9-65F454DD356D}" type="pres">
      <dgm:prSet presAssocID="{1D1A994F-C6F6-FB47-ADAA-A4104F76CBE6}" presName="level" presStyleLbl="node1" presStyleIdx="1" presStyleCnt="3">
        <dgm:presLayoutVars>
          <dgm:chMax val="1"/>
          <dgm:bulletEnabled val="1"/>
        </dgm:presLayoutVars>
      </dgm:prSet>
      <dgm:spPr/>
    </dgm:pt>
    <dgm:pt modelId="{5C17709F-2F51-9043-88B7-DC75DBAF676D}" type="pres">
      <dgm:prSet presAssocID="{1D1A994F-C6F6-FB47-ADAA-A4104F76CBE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4C4483-19D0-564F-B3DA-A03692B895AE}" type="pres">
      <dgm:prSet presAssocID="{968FAA2F-0A1E-8843-AC58-738C1D233A10}" presName="Name8" presStyleCnt="0"/>
      <dgm:spPr/>
    </dgm:pt>
    <dgm:pt modelId="{FDDDDAED-1935-3B4E-A39C-F34504BC8FA6}" type="pres">
      <dgm:prSet presAssocID="{968FAA2F-0A1E-8843-AC58-738C1D233A10}" presName="level" presStyleLbl="node1" presStyleIdx="2" presStyleCnt="3">
        <dgm:presLayoutVars>
          <dgm:chMax val="1"/>
          <dgm:bulletEnabled val="1"/>
        </dgm:presLayoutVars>
      </dgm:prSet>
      <dgm:spPr/>
    </dgm:pt>
    <dgm:pt modelId="{F99C7B9B-8CE5-064F-8C1D-568224DDAD27}" type="pres">
      <dgm:prSet presAssocID="{968FAA2F-0A1E-8843-AC58-738C1D233A10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A994E00B-74C1-0B4A-8A9E-BDFF523DE3A7}" type="presOf" srcId="{1D1A994F-C6F6-FB47-ADAA-A4104F76CBE6}" destId="{5C17709F-2F51-9043-88B7-DC75DBAF676D}" srcOrd="1" destOrd="0" presId="urn:microsoft.com/office/officeart/2005/8/layout/pyramid1"/>
    <dgm:cxn modelId="{04675B38-EEC5-AF47-BA2F-40C955587F55}" type="presOf" srcId="{968FAA2F-0A1E-8843-AC58-738C1D233A10}" destId="{F99C7B9B-8CE5-064F-8C1D-568224DDAD27}" srcOrd="1" destOrd="0" presId="urn:microsoft.com/office/officeart/2005/8/layout/pyramid1"/>
    <dgm:cxn modelId="{6304EC43-C022-7A41-AF9D-B95736AA7D3F}" srcId="{BA524E41-7E18-0548-B84D-46768AB9181E}" destId="{1D1A994F-C6F6-FB47-ADAA-A4104F76CBE6}" srcOrd="1" destOrd="0" parTransId="{4967F351-5B92-BC40-9787-9A34154EB1A5}" sibTransId="{1025197A-DD9C-AA4A-AD6E-C20E53012378}"/>
    <dgm:cxn modelId="{3102C646-FF0B-9F48-A07B-6C521A6CE6DC}" type="presOf" srcId="{968FAA2F-0A1E-8843-AC58-738C1D233A10}" destId="{FDDDDAED-1935-3B4E-A39C-F34504BC8FA6}" srcOrd="0" destOrd="0" presId="urn:microsoft.com/office/officeart/2005/8/layout/pyramid1"/>
    <dgm:cxn modelId="{BA569649-89A1-3944-92AC-462CFC0C71DC}" srcId="{BA524E41-7E18-0548-B84D-46768AB9181E}" destId="{007F1EE7-53D5-9749-8C97-6EFCD66BFCFB}" srcOrd="0" destOrd="0" parTransId="{122F41D8-4B5F-404F-8A8C-A2B2AAD116CD}" sibTransId="{B3CE6529-F39A-AC4E-BE6C-C7339E9EA20C}"/>
    <dgm:cxn modelId="{ADB73388-1493-C342-9A1B-3FC712D50EAA}" srcId="{BA524E41-7E18-0548-B84D-46768AB9181E}" destId="{968FAA2F-0A1E-8843-AC58-738C1D233A10}" srcOrd="2" destOrd="0" parTransId="{D178AFA4-2D22-CA4A-A5D4-C65198068EB3}" sibTransId="{D5EC9DBB-B172-FE48-ACE6-156AD02FC1F1}"/>
    <dgm:cxn modelId="{24BF26B2-FB5B-0042-96C9-76B8BF593B3B}" type="presOf" srcId="{007F1EE7-53D5-9749-8C97-6EFCD66BFCFB}" destId="{086A51B2-C6AE-8540-9062-5C3ADA669DF6}" srcOrd="0" destOrd="0" presId="urn:microsoft.com/office/officeart/2005/8/layout/pyramid1"/>
    <dgm:cxn modelId="{217B43B7-B1BD-074A-AA68-B9181DBA33F1}" type="presOf" srcId="{007F1EE7-53D5-9749-8C97-6EFCD66BFCFB}" destId="{BB71F0C4-6D15-7149-A06F-7EC2E7D227D7}" srcOrd="1" destOrd="0" presId="urn:microsoft.com/office/officeart/2005/8/layout/pyramid1"/>
    <dgm:cxn modelId="{003ECAEE-6F77-4C46-BB8F-BACC55670655}" type="presOf" srcId="{BA524E41-7E18-0548-B84D-46768AB9181E}" destId="{7B936E06-C42E-4D48-A554-C884EFFF7FC0}" srcOrd="0" destOrd="0" presId="urn:microsoft.com/office/officeart/2005/8/layout/pyramid1"/>
    <dgm:cxn modelId="{7F6112F1-B33C-3142-93CC-6D50A70FC39E}" type="presOf" srcId="{1D1A994F-C6F6-FB47-ADAA-A4104F76CBE6}" destId="{A4DE42F5-36EB-164C-B8A9-65F454DD356D}" srcOrd="0" destOrd="0" presId="urn:microsoft.com/office/officeart/2005/8/layout/pyramid1"/>
    <dgm:cxn modelId="{DA5DEDF6-4A47-CB48-9C3D-9DA64487CB54}" type="presParOf" srcId="{7B936E06-C42E-4D48-A554-C884EFFF7FC0}" destId="{C881D087-DC0E-F64C-A365-FED1BE843847}" srcOrd="0" destOrd="0" presId="urn:microsoft.com/office/officeart/2005/8/layout/pyramid1"/>
    <dgm:cxn modelId="{AE5937C9-0B7F-8B45-ACC0-0FA1BE712791}" type="presParOf" srcId="{C881D087-DC0E-F64C-A365-FED1BE843847}" destId="{086A51B2-C6AE-8540-9062-5C3ADA669DF6}" srcOrd="0" destOrd="0" presId="urn:microsoft.com/office/officeart/2005/8/layout/pyramid1"/>
    <dgm:cxn modelId="{2465E721-9C44-0E49-8AFB-92CC65014120}" type="presParOf" srcId="{C881D087-DC0E-F64C-A365-FED1BE843847}" destId="{BB71F0C4-6D15-7149-A06F-7EC2E7D227D7}" srcOrd="1" destOrd="0" presId="urn:microsoft.com/office/officeart/2005/8/layout/pyramid1"/>
    <dgm:cxn modelId="{259E7AE9-D5B3-6B44-B8F7-BB3243D77226}" type="presParOf" srcId="{7B936E06-C42E-4D48-A554-C884EFFF7FC0}" destId="{1FA2D7A5-5E12-CC40-ADB0-D61ECB6AB01C}" srcOrd="1" destOrd="0" presId="urn:microsoft.com/office/officeart/2005/8/layout/pyramid1"/>
    <dgm:cxn modelId="{15046131-9D69-9745-B345-9FDCB3DF887F}" type="presParOf" srcId="{1FA2D7A5-5E12-CC40-ADB0-D61ECB6AB01C}" destId="{A4DE42F5-36EB-164C-B8A9-65F454DD356D}" srcOrd="0" destOrd="0" presId="urn:microsoft.com/office/officeart/2005/8/layout/pyramid1"/>
    <dgm:cxn modelId="{8CCA4619-1640-464E-843E-97D38BA3C496}" type="presParOf" srcId="{1FA2D7A5-5E12-CC40-ADB0-D61ECB6AB01C}" destId="{5C17709F-2F51-9043-88B7-DC75DBAF676D}" srcOrd="1" destOrd="0" presId="urn:microsoft.com/office/officeart/2005/8/layout/pyramid1"/>
    <dgm:cxn modelId="{FAA704DB-6A78-B64B-A0A4-5A13F04D2FE7}" type="presParOf" srcId="{7B936E06-C42E-4D48-A554-C884EFFF7FC0}" destId="{C04C4483-19D0-564F-B3DA-A03692B895AE}" srcOrd="2" destOrd="0" presId="urn:microsoft.com/office/officeart/2005/8/layout/pyramid1"/>
    <dgm:cxn modelId="{E8B82294-198F-8747-901F-FF444E80BCF2}" type="presParOf" srcId="{C04C4483-19D0-564F-B3DA-A03692B895AE}" destId="{FDDDDAED-1935-3B4E-A39C-F34504BC8FA6}" srcOrd="0" destOrd="0" presId="urn:microsoft.com/office/officeart/2005/8/layout/pyramid1"/>
    <dgm:cxn modelId="{94C51B5F-A594-DB43-8C58-83CE100F13C7}" type="presParOf" srcId="{C04C4483-19D0-564F-B3DA-A03692B895AE}" destId="{F99C7B9B-8CE5-064F-8C1D-568224DDAD2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A51B2-C6AE-8540-9062-5C3ADA669DF6}">
      <dsp:nvSpPr>
        <dsp:cNvPr id="0" name=""/>
        <dsp:cNvSpPr/>
      </dsp:nvSpPr>
      <dsp:spPr>
        <a:xfrm>
          <a:off x="1755090" y="0"/>
          <a:ext cx="1755090" cy="1412022"/>
        </a:xfrm>
        <a:prstGeom prst="trapezoid">
          <a:avLst>
            <a:gd name="adj" fmla="val 6214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600" kern="1200" dirty="0">
            <a:solidFill>
              <a:schemeClr val="tx1">
                <a:lumMod val="40000"/>
                <a:lumOff val="60000"/>
              </a:schemeClr>
            </a:solidFill>
          </a:endParaRPr>
        </a:p>
      </dsp:txBody>
      <dsp:txXfrm>
        <a:off x="1755090" y="0"/>
        <a:ext cx="1755090" cy="1412022"/>
      </dsp:txXfrm>
    </dsp:sp>
    <dsp:sp modelId="{A4DE42F5-36EB-164C-B8A9-65F454DD356D}">
      <dsp:nvSpPr>
        <dsp:cNvPr id="0" name=""/>
        <dsp:cNvSpPr/>
      </dsp:nvSpPr>
      <dsp:spPr>
        <a:xfrm>
          <a:off x="877545" y="1412022"/>
          <a:ext cx="3510180" cy="1412022"/>
        </a:xfrm>
        <a:prstGeom prst="trapezoid">
          <a:avLst>
            <a:gd name="adj" fmla="val 6214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>
            <a:solidFill>
              <a:schemeClr val="tx1">
                <a:lumMod val="40000"/>
                <a:lumOff val="60000"/>
              </a:schemeClr>
            </a:solidFill>
          </a:endParaRPr>
        </a:p>
      </dsp:txBody>
      <dsp:txXfrm>
        <a:off x="1491826" y="1412022"/>
        <a:ext cx="2281617" cy="1412022"/>
      </dsp:txXfrm>
    </dsp:sp>
    <dsp:sp modelId="{FDDDDAED-1935-3B4E-A39C-F34504BC8FA6}">
      <dsp:nvSpPr>
        <dsp:cNvPr id="0" name=""/>
        <dsp:cNvSpPr/>
      </dsp:nvSpPr>
      <dsp:spPr>
        <a:xfrm>
          <a:off x="0" y="2824044"/>
          <a:ext cx="5265270" cy="1412022"/>
        </a:xfrm>
        <a:prstGeom prst="trapezoid">
          <a:avLst>
            <a:gd name="adj" fmla="val 6214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>
            <a:solidFill>
              <a:schemeClr val="tx1">
                <a:lumMod val="20000"/>
                <a:lumOff val="80000"/>
              </a:schemeClr>
            </a:solidFill>
          </a:endParaRPr>
        </a:p>
      </dsp:txBody>
      <dsp:txXfrm>
        <a:off x="921422" y="2824044"/>
        <a:ext cx="3422426" cy="1412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0.20355</cdr:x>
      <cdr:y>0.81209</cdr:y>
    </cdr:from>
    <cdr:to>
      <cdr:x>0.81405</cdr:x>
      <cdr:y>0.91114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9145" y="4921176"/>
          <a:ext cx="6865902" cy="6002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en-US" sz="1600" b="1" dirty="0">
            <a:solidFill>
              <a:srgbClr val="33246C"/>
            </a:solidFill>
            <a:latin typeface="Arial" panose="020B0604020202020204" pitchFamily="34" charset="0"/>
            <a:cs typeface="Arial" panose="020B0604020202020204" pitchFamily="34" charset="0"/>
          </a:endParaRPr>
        </a:p>
        <a:p xmlns:a="http://schemas.openxmlformats.org/drawingml/2006/main">
          <a:pPr algn="ctr"/>
          <a:r>
            <a:rPr lang="en-US" sz="1600" dirty="0">
              <a:solidFill>
                <a:srgbClr val="33246C"/>
              </a:solidFill>
              <a:latin typeface="Calibri Light" charset="0"/>
              <a:cs typeface="Arial" panose="020B0604020202020204" pitchFamily="34" charset="0"/>
            </a:rPr>
            <a:t>Total Value of this Market: $10.3 billion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933B4-1113-DE46-BE1E-AB37F36AE7FD}" type="datetimeFigureOut">
              <a:rPr lang="en-US" smtClean="0"/>
              <a:t>4/17/20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3634D-3E5D-EC49-B258-74CBD3DF80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034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1839383-F057-3048-AD91-C3B2D0E98308}"/>
              </a:ext>
            </a:extLst>
          </p:cNvPr>
          <p:cNvSpPr/>
          <p:nvPr userDrawn="1"/>
        </p:nvSpPr>
        <p:spPr>
          <a:xfrm rot="10800000">
            <a:off x="2514" y="0"/>
            <a:ext cx="12223266" cy="6933460"/>
          </a:xfrm>
          <a:prstGeom prst="rect">
            <a:avLst/>
          </a:prstGeom>
          <a:gradFill>
            <a:gsLst>
              <a:gs pos="33000">
                <a:srgbClr val="35246C">
                  <a:alpha val="75000"/>
                </a:srgbClr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883162" y="5870682"/>
            <a:ext cx="6351583" cy="1077418"/>
            <a:chOff x="6217708" y="5870682"/>
            <a:chExt cx="6017037" cy="1020669"/>
          </a:xfrm>
        </p:grpSpPr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id="{1D57C588-67DA-944C-9093-5A6A4326EF68}"/>
                </a:ext>
              </a:extLst>
            </p:cNvPr>
            <p:cNvSpPr/>
            <p:nvPr/>
          </p:nvSpPr>
          <p:spPr>
            <a:xfrm rot="10800000">
              <a:off x="6217708" y="5870682"/>
              <a:ext cx="6017037" cy="1020669"/>
            </a:xfrm>
            <a:custGeom>
              <a:avLst/>
              <a:gdLst>
                <a:gd name="connsiteX0" fmla="*/ 0 w 12202510"/>
                <a:gd name="connsiteY0" fmla="*/ 0 h 620726"/>
                <a:gd name="connsiteX1" fmla="*/ 12202510 w 12202510"/>
                <a:gd name="connsiteY1" fmla="*/ 0 h 620726"/>
                <a:gd name="connsiteX2" fmla="*/ 12202510 w 12202510"/>
                <a:gd name="connsiteY2" fmla="*/ 620726 h 620726"/>
                <a:gd name="connsiteX3" fmla="*/ 0 w 12202510"/>
                <a:gd name="connsiteY3" fmla="*/ 620726 h 620726"/>
                <a:gd name="connsiteX4" fmla="*/ 0 w 12202510"/>
                <a:gd name="connsiteY4" fmla="*/ 0 h 620726"/>
                <a:gd name="connsiteX0" fmla="*/ 12700 w 12215210"/>
                <a:gd name="connsiteY0" fmla="*/ 0 h 1243026"/>
                <a:gd name="connsiteX1" fmla="*/ 12215210 w 12215210"/>
                <a:gd name="connsiteY1" fmla="*/ 0 h 1243026"/>
                <a:gd name="connsiteX2" fmla="*/ 12215210 w 12215210"/>
                <a:gd name="connsiteY2" fmla="*/ 620726 h 1243026"/>
                <a:gd name="connsiteX3" fmla="*/ 0 w 12215210"/>
                <a:gd name="connsiteY3" fmla="*/ 1243026 h 1243026"/>
                <a:gd name="connsiteX4" fmla="*/ 12700 w 12215210"/>
                <a:gd name="connsiteY4" fmla="*/ 0 h 1243026"/>
                <a:gd name="connsiteX0" fmla="*/ 12700 w 12227910"/>
                <a:gd name="connsiteY0" fmla="*/ 0 h 1243026"/>
                <a:gd name="connsiteX1" fmla="*/ 12215210 w 12227910"/>
                <a:gd name="connsiteY1" fmla="*/ 0 h 1243026"/>
                <a:gd name="connsiteX2" fmla="*/ 12227910 w 12227910"/>
                <a:gd name="connsiteY2" fmla="*/ 468326 h 1243026"/>
                <a:gd name="connsiteX3" fmla="*/ 0 w 12227910"/>
                <a:gd name="connsiteY3" fmla="*/ 1243026 h 1243026"/>
                <a:gd name="connsiteX4" fmla="*/ 12700 w 12227910"/>
                <a:gd name="connsiteY4" fmla="*/ 0 h 1243026"/>
                <a:gd name="connsiteX0" fmla="*/ 12700 w 12227910"/>
                <a:gd name="connsiteY0" fmla="*/ 0 h 1090626"/>
                <a:gd name="connsiteX1" fmla="*/ 12215210 w 12227910"/>
                <a:gd name="connsiteY1" fmla="*/ 0 h 1090626"/>
                <a:gd name="connsiteX2" fmla="*/ 12227910 w 12227910"/>
                <a:gd name="connsiteY2" fmla="*/ 468326 h 1090626"/>
                <a:gd name="connsiteX3" fmla="*/ 0 w 12227910"/>
                <a:gd name="connsiteY3" fmla="*/ 1090626 h 1090626"/>
                <a:gd name="connsiteX4" fmla="*/ 12700 w 12227910"/>
                <a:gd name="connsiteY4" fmla="*/ 0 h 1090626"/>
                <a:gd name="connsiteX0" fmla="*/ 0 w 12215210"/>
                <a:gd name="connsiteY0" fmla="*/ 0 h 963626"/>
                <a:gd name="connsiteX1" fmla="*/ 12202510 w 12215210"/>
                <a:gd name="connsiteY1" fmla="*/ 0 h 963626"/>
                <a:gd name="connsiteX2" fmla="*/ 12215210 w 12215210"/>
                <a:gd name="connsiteY2" fmla="*/ 468326 h 963626"/>
                <a:gd name="connsiteX3" fmla="*/ 0 w 12215210"/>
                <a:gd name="connsiteY3" fmla="*/ 963626 h 963626"/>
                <a:gd name="connsiteX4" fmla="*/ 0 w 12215210"/>
                <a:gd name="connsiteY4" fmla="*/ 0 h 963626"/>
                <a:gd name="connsiteX0" fmla="*/ 0 w 12215210"/>
                <a:gd name="connsiteY0" fmla="*/ 0 h 963626"/>
                <a:gd name="connsiteX1" fmla="*/ 12202510 w 12215210"/>
                <a:gd name="connsiteY1" fmla="*/ 0 h 963626"/>
                <a:gd name="connsiteX2" fmla="*/ 12215210 w 12215210"/>
                <a:gd name="connsiteY2" fmla="*/ 430226 h 963626"/>
                <a:gd name="connsiteX3" fmla="*/ 0 w 12215210"/>
                <a:gd name="connsiteY3" fmla="*/ 963626 h 963626"/>
                <a:gd name="connsiteX4" fmla="*/ 0 w 12215210"/>
                <a:gd name="connsiteY4" fmla="*/ 0 h 963626"/>
                <a:gd name="connsiteX0" fmla="*/ 0 w 12215210"/>
                <a:gd name="connsiteY0" fmla="*/ 304800 h 1268426"/>
                <a:gd name="connsiteX1" fmla="*/ 7186010 w 12215210"/>
                <a:gd name="connsiteY1" fmla="*/ 0 h 1268426"/>
                <a:gd name="connsiteX2" fmla="*/ 12215210 w 12215210"/>
                <a:gd name="connsiteY2" fmla="*/ 735026 h 1268426"/>
                <a:gd name="connsiteX3" fmla="*/ 0 w 12215210"/>
                <a:gd name="connsiteY3" fmla="*/ 1268426 h 1268426"/>
                <a:gd name="connsiteX4" fmla="*/ 0 w 12215210"/>
                <a:gd name="connsiteY4" fmla="*/ 304800 h 1268426"/>
                <a:gd name="connsiteX0" fmla="*/ 0 w 7186010"/>
                <a:gd name="connsiteY0" fmla="*/ 304800 h 1268426"/>
                <a:gd name="connsiteX1" fmla="*/ 7186010 w 7186010"/>
                <a:gd name="connsiteY1" fmla="*/ 0 h 1268426"/>
                <a:gd name="connsiteX2" fmla="*/ 6576410 w 7186010"/>
                <a:gd name="connsiteY2" fmla="*/ 138126 h 1268426"/>
                <a:gd name="connsiteX3" fmla="*/ 0 w 7186010"/>
                <a:gd name="connsiteY3" fmla="*/ 1268426 h 1268426"/>
                <a:gd name="connsiteX4" fmla="*/ 0 w 7186010"/>
                <a:gd name="connsiteY4" fmla="*/ 304800 h 1268426"/>
                <a:gd name="connsiteX0" fmla="*/ 0 w 7186010"/>
                <a:gd name="connsiteY0" fmla="*/ 304800 h 1458926"/>
                <a:gd name="connsiteX1" fmla="*/ 7186010 w 7186010"/>
                <a:gd name="connsiteY1" fmla="*/ 0 h 1458926"/>
                <a:gd name="connsiteX2" fmla="*/ 6576410 w 7186010"/>
                <a:gd name="connsiteY2" fmla="*/ 138126 h 1458926"/>
                <a:gd name="connsiteX3" fmla="*/ 0 w 7186010"/>
                <a:gd name="connsiteY3" fmla="*/ 1458926 h 1458926"/>
                <a:gd name="connsiteX4" fmla="*/ 0 w 7186010"/>
                <a:gd name="connsiteY4" fmla="*/ 304800 h 1458926"/>
                <a:gd name="connsiteX0" fmla="*/ 0 w 7186010"/>
                <a:gd name="connsiteY0" fmla="*/ 304800 h 1458926"/>
                <a:gd name="connsiteX1" fmla="*/ 7186010 w 7186010"/>
                <a:gd name="connsiteY1" fmla="*/ 0 h 1458926"/>
                <a:gd name="connsiteX2" fmla="*/ 5966810 w 7186010"/>
                <a:gd name="connsiteY2" fmla="*/ 315926 h 1458926"/>
                <a:gd name="connsiteX3" fmla="*/ 0 w 7186010"/>
                <a:gd name="connsiteY3" fmla="*/ 1458926 h 1458926"/>
                <a:gd name="connsiteX4" fmla="*/ 0 w 7186010"/>
                <a:gd name="connsiteY4" fmla="*/ 304800 h 1458926"/>
                <a:gd name="connsiteX0" fmla="*/ 0 w 5966810"/>
                <a:gd name="connsiteY0" fmla="*/ 0 h 1154126"/>
                <a:gd name="connsiteX1" fmla="*/ 4823810 w 5966810"/>
                <a:gd name="connsiteY1" fmla="*/ 12700 h 1154126"/>
                <a:gd name="connsiteX2" fmla="*/ 5966810 w 5966810"/>
                <a:gd name="connsiteY2" fmla="*/ 11126 h 1154126"/>
                <a:gd name="connsiteX3" fmla="*/ 0 w 5966810"/>
                <a:gd name="connsiteY3" fmla="*/ 1154126 h 1154126"/>
                <a:gd name="connsiteX4" fmla="*/ 0 w 5966810"/>
                <a:gd name="connsiteY4" fmla="*/ 0 h 115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66810" h="1154126">
                  <a:moveTo>
                    <a:pt x="0" y="0"/>
                  </a:moveTo>
                  <a:lnTo>
                    <a:pt x="4823810" y="12700"/>
                  </a:lnTo>
                  <a:lnTo>
                    <a:pt x="5966810" y="11126"/>
                  </a:lnTo>
                  <a:lnTo>
                    <a:pt x="0" y="1154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D75B2378-E6C7-E04A-B0F6-CC1B779EC5B1}"/>
                </a:ext>
              </a:extLst>
            </p:cNvPr>
            <p:cNvSpPr/>
            <p:nvPr/>
          </p:nvSpPr>
          <p:spPr>
            <a:xfrm rot="10800000">
              <a:off x="6781289" y="5953157"/>
              <a:ext cx="5420648" cy="919504"/>
            </a:xfrm>
            <a:custGeom>
              <a:avLst/>
              <a:gdLst>
                <a:gd name="connsiteX0" fmla="*/ 0 w 12202510"/>
                <a:gd name="connsiteY0" fmla="*/ 0 h 620726"/>
                <a:gd name="connsiteX1" fmla="*/ 12202510 w 12202510"/>
                <a:gd name="connsiteY1" fmla="*/ 0 h 620726"/>
                <a:gd name="connsiteX2" fmla="*/ 12202510 w 12202510"/>
                <a:gd name="connsiteY2" fmla="*/ 620726 h 620726"/>
                <a:gd name="connsiteX3" fmla="*/ 0 w 12202510"/>
                <a:gd name="connsiteY3" fmla="*/ 620726 h 620726"/>
                <a:gd name="connsiteX4" fmla="*/ 0 w 12202510"/>
                <a:gd name="connsiteY4" fmla="*/ 0 h 620726"/>
                <a:gd name="connsiteX0" fmla="*/ 12700 w 12215210"/>
                <a:gd name="connsiteY0" fmla="*/ 0 h 1243026"/>
                <a:gd name="connsiteX1" fmla="*/ 12215210 w 12215210"/>
                <a:gd name="connsiteY1" fmla="*/ 0 h 1243026"/>
                <a:gd name="connsiteX2" fmla="*/ 12215210 w 12215210"/>
                <a:gd name="connsiteY2" fmla="*/ 620726 h 1243026"/>
                <a:gd name="connsiteX3" fmla="*/ 0 w 12215210"/>
                <a:gd name="connsiteY3" fmla="*/ 1243026 h 1243026"/>
                <a:gd name="connsiteX4" fmla="*/ 12700 w 12215210"/>
                <a:gd name="connsiteY4" fmla="*/ 0 h 1243026"/>
                <a:gd name="connsiteX0" fmla="*/ 12700 w 12227910"/>
                <a:gd name="connsiteY0" fmla="*/ 0 h 1243026"/>
                <a:gd name="connsiteX1" fmla="*/ 12215210 w 12227910"/>
                <a:gd name="connsiteY1" fmla="*/ 0 h 1243026"/>
                <a:gd name="connsiteX2" fmla="*/ 12227910 w 12227910"/>
                <a:gd name="connsiteY2" fmla="*/ 468326 h 1243026"/>
                <a:gd name="connsiteX3" fmla="*/ 0 w 12227910"/>
                <a:gd name="connsiteY3" fmla="*/ 1243026 h 1243026"/>
                <a:gd name="connsiteX4" fmla="*/ 12700 w 12227910"/>
                <a:gd name="connsiteY4" fmla="*/ 0 h 1243026"/>
                <a:gd name="connsiteX0" fmla="*/ 12700 w 12227910"/>
                <a:gd name="connsiteY0" fmla="*/ 0 h 1090626"/>
                <a:gd name="connsiteX1" fmla="*/ 12215210 w 12227910"/>
                <a:gd name="connsiteY1" fmla="*/ 0 h 1090626"/>
                <a:gd name="connsiteX2" fmla="*/ 12227910 w 12227910"/>
                <a:gd name="connsiteY2" fmla="*/ 468326 h 1090626"/>
                <a:gd name="connsiteX3" fmla="*/ 0 w 12227910"/>
                <a:gd name="connsiteY3" fmla="*/ 1090626 h 1090626"/>
                <a:gd name="connsiteX4" fmla="*/ 12700 w 12227910"/>
                <a:gd name="connsiteY4" fmla="*/ 0 h 1090626"/>
                <a:gd name="connsiteX0" fmla="*/ 0 w 12215210"/>
                <a:gd name="connsiteY0" fmla="*/ 0 h 963626"/>
                <a:gd name="connsiteX1" fmla="*/ 12202510 w 12215210"/>
                <a:gd name="connsiteY1" fmla="*/ 0 h 963626"/>
                <a:gd name="connsiteX2" fmla="*/ 12215210 w 12215210"/>
                <a:gd name="connsiteY2" fmla="*/ 468326 h 963626"/>
                <a:gd name="connsiteX3" fmla="*/ 0 w 12215210"/>
                <a:gd name="connsiteY3" fmla="*/ 963626 h 963626"/>
                <a:gd name="connsiteX4" fmla="*/ 0 w 12215210"/>
                <a:gd name="connsiteY4" fmla="*/ 0 h 963626"/>
                <a:gd name="connsiteX0" fmla="*/ 0 w 12215210"/>
                <a:gd name="connsiteY0" fmla="*/ 0 h 963626"/>
                <a:gd name="connsiteX1" fmla="*/ 12202510 w 12215210"/>
                <a:gd name="connsiteY1" fmla="*/ 0 h 963626"/>
                <a:gd name="connsiteX2" fmla="*/ 12215210 w 12215210"/>
                <a:gd name="connsiteY2" fmla="*/ 430226 h 963626"/>
                <a:gd name="connsiteX3" fmla="*/ 0 w 12215210"/>
                <a:gd name="connsiteY3" fmla="*/ 963626 h 963626"/>
                <a:gd name="connsiteX4" fmla="*/ 0 w 12215210"/>
                <a:gd name="connsiteY4" fmla="*/ 0 h 963626"/>
                <a:gd name="connsiteX0" fmla="*/ 0 w 12215210"/>
                <a:gd name="connsiteY0" fmla="*/ 304800 h 1268426"/>
                <a:gd name="connsiteX1" fmla="*/ 7186010 w 12215210"/>
                <a:gd name="connsiteY1" fmla="*/ 0 h 1268426"/>
                <a:gd name="connsiteX2" fmla="*/ 12215210 w 12215210"/>
                <a:gd name="connsiteY2" fmla="*/ 735026 h 1268426"/>
                <a:gd name="connsiteX3" fmla="*/ 0 w 12215210"/>
                <a:gd name="connsiteY3" fmla="*/ 1268426 h 1268426"/>
                <a:gd name="connsiteX4" fmla="*/ 0 w 12215210"/>
                <a:gd name="connsiteY4" fmla="*/ 304800 h 1268426"/>
                <a:gd name="connsiteX0" fmla="*/ 0 w 7186010"/>
                <a:gd name="connsiteY0" fmla="*/ 304800 h 1268426"/>
                <a:gd name="connsiteX1" fmla="*/ 7186010 w 7186010"/>
                <a:gd name="connsiteY1" fmla="*/ 0 h 1268426"/>
                <a:gd name="connsiteX2" fmla="*/ 6576410 w 7186010"/>
                <a:gd name="connsiteY2" fmla="*/ 138126 h 1268426"/>
                <a:gd name="connsiteX3" fmla="*/ 0 w 7186010"/>
                <a:gd name="connsiteY3" fmla="*/ 1268426 h 1268426"/>
                <a:gd name="connsiteX4" fmla="*/ 0 w 7186010"/>
                <a:gd name="connsiteY4" fmla="*/ 304800 h 1268426"/>
                <a:gd name="connsiteX0" fmla="*/ 0 w 7186010"/>
                <a:gd name="connsiteY0" fmla="*/ 304800 h 1458926"/>
                <a:gd name="connsiteX1" fmla="*/ 7186010 w 7186010"/>
                <a:gd name="connsiteY1" fmla="*/ 0 h 1458926"/>
                <a:gd name="connsiteX2" fmla="*/ 6576410 w 7186010"/>
                <a:gd name="connsiteY2" fmla="*/ 138126 h 1458926"/>
                <a:gd name="connsiteX3" fmla="*/ 0 w 7186010"/>
                <a:gd name="connsiteY3" fmla="*/ 1458926 h 1458926"/>
                <a:gd name="connsiteX4" fmla="*/ 0 w 7186010"/>
                <a:gd name="connsiteY4" fmla="*/ 304800 h 1458926"/>
                <a:gd name="connsiteX0" fmla="*/ 0 w 7186010"/>
                <a:gd name="connsiteY0" fmla="*/ 304800 h 1458926"/>
                <a:gd name="connsiteX1" fmla="*/ 7186010 w 7186010"/>
                <a:gd name="connsiteY1" fmla="*/ 0 h 1458926"/>
                <a:gd name="connsiteX2" fmla="*/ 5966810 w 7186010"/>
                <a:gd name="connsiteY2" fmla="*/ 315926 h 1458926"/>
                <a:gd name="connsiteX3" fmla="*/ 0 w 7186010"/>
                <a:gd name="connsiteY3" fmla="*/ 1458926 h 1458926"/>
                <a:gd name="connsiteX4" fmla="*/ 0 w 7186010"/>
                <a:gd name="connsiteY4" fmla="*/ 304800 h 1458926"/>
                <a:gd name="connsiteX0" fmla="*/ 0 w 5966810"/>
                <a:gd name="connsiteY0" fmla="*/ 0 h 1154126"/>
                <a:gd name="connsiteX1" fmla="*/ 4823810 w 5966810"/>
                <a:gd name="connsiteY1" fmla="*/ 12700 h 1154126"/>
                <a:gd name="connsiteX2" fmla="*/ 5966810 w 5966810"/>
                <a:gd name="connsiteY2" fmla="*/ 11126 h 1154126"/>
                <a:gd name="connsiteX3" fmla="*/ 0 w 5966810"/>
                <a:gd name="connsiteY3" fmla="*/ 1154126 h 1154126"/>
                <a:gd name="connsiteX4" fmla="*/ 0 w 5966810"/>
                <a:gd name="connsiteY4" fmla="*/ 0 h 115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66810" h="1154126">
                  <a:moveTo>
                    <a:pt x="0" y="0"/>
                  </a:moveTo>
                  <a:lnTo>
                    <a:pt x="4823810" y="12700"/>
                  </a:lnTo>
                  <a:lnTo>
                    <a:pt x="5966810" y="11126"/>
                  </a:lnTo>
                  <a:lnTo>
                    <a:pt x="0" y="1154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23819A9-C37F-B54D-AA89-A1941DEE8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69000"/>
            </a:blip>
            <a:stretch>
              <a:fillRect/>
            </a:stretch>
          </p:blipFill>
          <p:spPr>
            <a:xfrm>
              <a:off x="10210800" y="6393717"/>
              <a:ext cx="1672366" cy="222982"/>
            </a:xfrm>
            <a:prstGeom prst="rect">
              <a:avLst/>
            </a:prstGeom>
          </p:spPr>
        </p:pic>
      </p:grpSp>
      <p:sp>
        <p:nvSpPr>
          <p:cNvPr id="20" name="Rectangle 2">
            <a:extLst>
              <a:ext uri="{FF2B5EF4-FFF2-40B4-BE49-F238E27FC236}">
                <a16:creationId xmlns:a16="http://schemas.microsoft.com/office/drawing/2014/main" id="{9FCF5C50-BE6E-184D-9EA9-1DE1F51EC7D7}"/>
              </a:ext>
            </a:extLst>
          </p:cNvPr>
          <p:cNvSpPr/>
          <p:nvPr userDrawn="1"/>
        </p:nvSpPr>
        <p:spPr>
          <a:xfrm>
            <a:off x="457200" y="3661682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85282" y="1404506"/>
            <a:ext cx="11476979" cy="1967323"/>
          </a:xfrm>
        </p:spPr>
        <p:txBody>
          <a:bodyPr anchor="b" anchorCtr="0">
            <a:normAutofit/>
          </a:bodyPr>
          <a:lstStyle>
            <a:lvl1pPr>
              <a:defRPr sz="6600" b="0" i="0" cap="none" baseline="0">
                <a:solidFill>
                  <a:schemeClr val="bg1"/>
                </a:solidFill>
                <a:effectLst/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/>
              <a:t>PRESENTATION TITLE SLIDE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67527" y="4199867"/>
            <a:ext cx="8842883" cy="3302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1800" b="0" i="0" cap="all" baseline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Content owner/department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7527" y="4544785"/>
            <a:ext cx="8842883" cy="43558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1800" b="0" i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  <a:lvl2pPr marL="457200" indent="0">
              <a:buFontTx/>
              <a:buNone/>
              <a:defRPr sz="1600" b="0" i="0">
                <a:latin typeface="Encode Sans Normal Medium" charset="0"/>
                <a:ea typeface="Encode Sans Normal Medium" charset="0"/>
                <a:cs typeface="Encode Sans Normal Medium" charset="0"/>
              </a:defRPr>
            </a:lvl2pPr>
            <a:lvl3pPr marL="914400" indent="0">
              <a:buFontTx/>
              <a:buNone/>
              <a:defRPr sz="1600" b="0" i="0">
                <a:latin typeface="Encode Sans Normal Medium" charset="0"/>
                <a:ea typeface="Encode Sans Normal Medium" charset="0"/>
                <a:cs typeface="Encode Sans Normal Medium" charset="0"/>
              </a:defRPr>
            </a:lvl3pPr>
            <a:lvl4pPr marL="1371600" indent="0">
              <a:buFontTx/>
              <a:buNone/>
              <a:defRPr sz="1600" b="0" i="0">
                <a:latin typeface="Encode Sans Normal Medium" charset="0"/>
                <a:ea typeface="Encode Sans Normal Medium" charset="0"/>
                <a:cs typeface="Encode Sans Normal Medium" charset="0"/>
              </a:defRPr>
            </a:lvl4pPr>
            <a:lvl5pPr marL="1828800" indent="0">
              <a:buFontTx/>
              <a:buNone/>
              <a:defRPr sz="1600" b="0" i="0">
                <a:latin typeface="Encode Sans Normal Medium" charset="0"/>
                <a:ea typeface="Encode Sans Normal Medium" charset="0"/>
                <a:cs typeface="Encode Sans Normal Medium" charset="0"/>
              </a:defRPr>
            </a:lvl5pPr>
          </a:lstStyle>
          <a:p>
            <a:pPr lvl="0"/>
            <a:r>
              <a:rPr lang="en-US" dirty="0"/>
              <a:t>Month 0000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EEA593-83EF-FF4C-A571-8C3DEF4249D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9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544F5BB-131B-BC47-85A2-7AF786579D81}"/>
              </a:ext>
            </a:extLst>
          </p:cNvPr>
          <p:cNvSpPr txBox="1">
            <a:spLocks/>
          </p:cNvSpPr>
          <p:nvPr userDrawn="1"/>
        </p:nvSpPr>
        <p:spPr>
          <a:xfrm>
            <a:off x="548994" y="1437861"/>
            <a:ext cx="5639348" cy="78433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tabLst>
                <a:tab pos="1247775" algn="l"/>
              </a:tabLst>
            </a:pPr>
            <a:endParaRPr lang="en-US" b="0" i="0" dirty="0">
              <a:solidFill>
                <a:srgbClr val="474747"/>
              </a:solidFill>
              <a:latin typeface="Calibri Light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4388" y="546895"/>
            <a:ext cx="11484711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Text Slide With Bullet List #2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364388" y="1944218"/>
            <a:ext cx="11484712" cy="60266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This is a sub header for bullets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376743" y="2632135"/>
            <a:ext cx="5740835" cy="3525904"/>
          </a:xfrm>
          <a:prstGeom prst="rect">
            <a:avLst/>
          </a:prstGeom>
        </p:spPr>
        <p:txBody>
          <a:bodyPr>
            <a:normAutofit/>
          </a:bodyPr>
          <a:lstStyle>
            <a:lvl1pPr marL="233363" indent="-22860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>
                <a:tab pos="1247775" algn="l"/>
              </a:tabLst>
              <a:defRPr sz="21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  <a:lvl2pPr marL="687388" indent="-230188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/>
              <a:defRPr sz="21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2pPr>
            <a:lvl3pPr marL="1147763" marR="0" indent="-2286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/>
              <a:defRPr sz="21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3pPr>
            <a:lvl4pPr>
              <a:defRPr sz="2100" b="0" i="0">
                <a:latin typeface="Open Sans" charset="0"/>
                <a:ea typeface="Open Sans" charset="0"/>
                <a:cs typeface="Open Sans" charset="0"/>
              </a:defRPr>
            </a:lvl4pPr>
            <a:lvl5pPr>
              <a:defRPr sz="21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254750" y="2632135"/>
            <a:ext cx="5594350" cy="3525904"/>
          </a:xfrm>
          <a:prstGeom prst="rect">
            <a:avLst/>
          </a:prstGeom>
        </p:spPr>
        <p:txBody>
          <a:bodyPr>
            <a:normAutofit/>
          </a:bodyPr>
          <a:lstStyle>
            <a:lvl1pPr marL="233363" indent="-22860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>
                <a:tab pos="1247775" algn="l"/>
              </a:tabLst>
              <a:defRPr sz="21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  <a:lvl2pPr marL="687388" indent="-230188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/>
              <a:defRPr sz="21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2pPr>
            <a:lvl3pPr marL="1147763" marR="0" indent="-2286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/>
              <a:defRPr sz="21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3pPr>
            <a:lvl4pPr>
              <a:defRPr sz="2100" b="0" i="0">
                <a:latin typeface="Open Sans" charset="0"/>
                <a:ea typeface="Open Sans" charset="0"/>
                <a:cs typeface="Open Sans" charset="0"/>
              </a:defRPr>
            </a:lvl4pPr>
            <a:lvl5pPr>
              <a:defRPr sz="21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8C4377-3F3A-AA45-8985-7AA39054DF2F}"/>
              </a:ext>
            </a:extLst>
          </p:cNvPr>
          <p:cNvSpPr/>
          <p:nvPr userDrawn="1"/>
        </p:nvSpPr>
        <p:spPr>
          <a:xfrm rot="10800000">
            <a:off x="-30480" y="0"/>
            <a:ext cx="12252960" cy="91440"/>
          </a:xfrm>
          <a:prstGeom prst="rect">
            <a:avLst/>
          </a:prstGeom>
          <a:gradFill>
            <a:gsLst>
              <a:gs pos="33000">
                <a:srgbClr val="35246C"/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9FCF5C50-BE6E-184D-9EA9-1DE1F51EC7D7}"/>
              </a:ext>
            </a:extLst>
          </p:cNvPr>
          <p:cNvSpPr/>
          <p:nvPr userDrawn="1"/>
        </p:nvSpPr>
        <p:spPr>
          <a:xfrm>
            <a:off x="457200" y="1532077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0D57F2-2040-9B4F-9C00-147B4D543CC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96">
          <p15:clr>
            <a:srgbClr val="FBAE40"/>
          </p15:clr>
        </p15:guide>
        <p15:guide id="2" pos="7464">
          <p15:clr>
            <a:srgbClr val="FBAE40"/>
          </p15:clr>
        </p15:guide>
        <p15:guide id="3" orient="horz" pos="1872" userDrawn="1">
          <p15:clr>
            <a:srgbClr val="FBAE40"/>
          </p15:clr>
        </p15:guide>
        <p15:guide id="4" pos="288" userDrawn="1">
          <p15:clr>
            <a:srgbClr val="FBAE40"/>
          </p15:clr>
        </p15:guide>
        <p15:guide id="5" pos="4728">
          <p15:clr>
            <a:srgbClr val="FBAE40"/>
          </p15:clr>
        </p15:guide>
        <p15:guide id="6" pos="39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estions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621B9A-BD52-4A4A-8262-E2AB09BDA51B}"/>
              </a:ext>
            </a:extLst>
          </p:cNvPr>
          <p:cNvSpPr txBox="1">
            <a:spLocks/>
          </p:cNvSpPr>
          <p:nvPr userDrawn="1"/>
        </p:nvSpPr>
        <p:spPr>
          <a:xfrm>
            <a:off x="384464" y="2967173"/>
            <a:ext cx="11423072" cy="84418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020"/>
              </a:lnSpc>
              <a:tabLst>
                <a:tab pos="1247775" algn="l"/>
              </a:tabLst>
            </a:pPr>
            <a:r>
              <a:rPr lang="en-US" sz="6600" b="0" i="0" dirty="0">
                <a:solidFill>
                  <a:srgbClr val="2E2161"/>
                </a:solidFill>
                <a:latin typeface="Calibri Light" charset="0"/>
                <a:ea typeface="Calibri Light" charset="0"/>
                <a:cs typeface="Calibri Light" charset="0"/>
              </a:rPr>
              <a:t>QUESTIONS?</a:t>
            </a:r>
            <a:endParaRPr lang="en-US" sz="6600" b="0" i="0" baseline="30000" dirty="0">
              <a:solidFill>
                <a:srgbClr val="2E216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311512-39E5-CA48-8125-CE0D61FF9BAB}"/>
              </a:ext>
            </a:extLst>
          </p:cNvPr>
          <p:cNvGrpSpPr/>
          <p:nvPr userDrawn="1"/>
        </p:nvGrpSpPr>
        <p:grpSpPr>
          <a:xfrm>
            <a:off x="5822327" y="3995857"/>
            <a:ext cx="647553" cy="62223"/>
            <a:chOff x="5960343" y="3683949"/>
            <a:chExt cx="647553" cy="62223"/>
          </a:xfrm>
        </p:grpSpPr>
        <p:sp>
          <p:nvSpPr>
            <p:cNvPr id="7" name="Rectangle 2">
              <a:extLst>
                <a:ext uri="{FF2B5EF4-FFF2-40B4-BE49-F238E27FC236}">
                  <a16:creationId xmlns:a16="http://schemas.microsoft.com/office/drawing/2014/main" id="{B98C188C-DE36-574C-8F61-AF3C0AB2D659}"/>
                </a:ext>
              </a:extLst>
            </p:cNvPr>
            <p:cNvSpPr/>
            <p:nvPr/>
          </p:nvSpPr>
          <p:spPr>
            <a:xfrm>
              <a:off x="6101255" y="3683949"/>
              <a:ext cx="506641" cy="62223"/>
            </a:xfrm>
            <a:custGeom>
              <a:avLst/>
              <a:gdLst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22486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621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12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75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066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8836"/>
                <a:gd name="connsiteY0" fmla="*/ 0 h 77345"/>
                <a:gd name="connsiteX1" fmla="*/ 528836 w 528836"/>
                <a:gd name="connsiteY1" fmla="*/ 0 h 77345"/>
                <a:gd name="connsiteX2" fmla="*/ 506611 w 528836"/>
                <a:gd name="connsiteY2" fmla="*/ 77345 h 77345"/>
                <a:gd name="connsiteX3" fmla="*/ 0 w 528836"/>
                <a:gd name="connsiteY3" fmla="*/ 77345 h 77345"/>
                <a:gd name="connsiteX4" fmla="*/ 0 w 528836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066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22486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193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361" h="77345">
                  <a:moveTo>
                    <a:pt x="0" y="0"/>
                  </a:moveTo>
                  <a:lnTo>
                    <a:pt x="538361" y="0"/>
                  </a:lnTo>
                  <a:lnTo>
                    <a:pt x="519311" y="77345"/>
                  </a:lnTo>
                  <a:lnTo>
                    <a:pt x="0" y="77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2">
              <a:extLst>
                <a:ext uri="{FF2B5EF4-FFF2-40B4-BE49-F238E27FC236}">
                  <a16:creationId xmlns:a16="http://schemas.microsoft.com/office/drawing/2014/main" id="{DE6A539C-A32B-384F-B5C5-92C3FC309497}"/>
                </a:ext>
              </a:extLst>
            </p:cNvPr>
            <p:cNvSpPr/>
            <p:nvPr/>
          </p:nvSpPr>
          <p:spPr>
            <a:xfrm rot="10800000" flipV="1">
              <a:off x="5960343" y="3683949"/>
              <a:ext cx="506641" cy="62223"/>
            </a:xfrm>
            <a:custGeom>
              <a:avLst/>
              <a:gdLst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22486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621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12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75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066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8836"/>
                <a:gd name="connsiteY0" fmla="*/ 0 h 77345"/>
                <a:gd name="connsiteX1" fmla="*/ 528836 w 528836"/>
                <a:gd name="connsiteY1" fmla="*/ 0 h 77345"/>
                <a:gd name="connsiteX2" fmla="*/ 506611 w 528836"/>
                <a:gd name="connsiteY2" fmla="*/ 77345 h 77345"/>
                <a:gd name="connsiteX3" fmla="*/ 0 w 528836"/>
                <a:gd name="connsiteY3" fmla="*/ 77345 h 77345"/>
                <a:gd name="connsiteX4" fmla="*/ 0 w 528836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066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22486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193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361" h="77345">
                  <a:moveTo>
                    <a:pt x="0" y="0"/>
                  </a:moveTo>
                  <a:lnTo>
                    <a:pt x="538361" y="0"/>
                  </a:lnTo>
                  <a:lnTo>
                    <a:pt x="519311" y="77345"/>
                  </a:lnTo>
                  <a:lnTo>
                    <a:pt x="0" y="77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98C4377-3F3A-AA45-8985-7AA39054DF2F}"/>
              </a:ext>
            </a:extLst>
          </p:cNvPr>
          <p:cNvSpPr/>
          <p:nvPr userDrawn="1"/>
        </p:nvSpPr>
        <p:spPr>
          <a:xfrm rot="10800000">
            <a:off x="-30480" y="0"/>
            <a:ext cx="12252960" cy="91440"/>
          </a:xfrm>
          <a:prstGeom prst="rect">
            <a:avLst/>
          </a:prstGeom>
          <a:gradFill>
            <a:gsLst>
              <a:gs pos="33000">
                <a:srgbClr val="35246C"/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B923FB-6BDC-BF46-BE61-42F519D342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98C4377-3F3A-AA45-8985-7AA39054DF2F}"/>
              </a:ext>
            </a:extLst>
          </p:cNvPr>
          <p:cNvSpPr/>
          <p:nvPr userDrawn="1"/>
        </p:nvSpPr>
        <p:spPr>
          <a:xfrm rot="10800000">
            <a:off x="-30480" y="0"/>
            <a:ext cx="12252960" cy="91440"/>
          </a:xfrm>
          <a:prstGeom prst="rect">
            <a:avLst/>
          </a:prstGeom>
          <a:gradFill>
            <a:gsLst>
              <a:gs pos="33000">
                <a:srgbClr val="35246C"/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EBCD439-C2E1-6144-A51E-5D06D6E472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 - Grey Highlight">
    <p:bg>
      <p:bgPr>
        <a:gradFill>
          <a:gsLst>
            <a:gs pos="0">
              <a:schemeClr val="tx2">
                <a:lumMod val="91000"/>
                <a:lumOff val="9000"/>
              </a:schemeClr>
            </a:gs>
            <a:gs pos="75000">
              <a:schemeClr val="tx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5"/>
          </p:nvPr>
        </p:nvSpPr>
        <p:spPr>
          <a:xfrm>
            <a:off x="6737350" y="571500"/>
            <a:ext cx="5454650" cy="5676900"/>
          </a:xfrm>
          <a:prstGeom prst="rect">
            <a:avLst/>
          </a:prstGeom>
          <a:solidFill>
            <a:schemeClr val="bg1">
              <a:alpha val="10000"/>
            </a:schemeClr>
          </a:solidFill>
          <a:effectLst/>
        </p:spPr>
        <p:txBody>
          <a:bodyPr anchor="ctr" anchorCtr="1"/>
          <a:lstStyle>
            <a:lvl1pPr marL="0" indent="0">
              <a:buNone/>
              <a:defRPr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544F5BB-131B-BC47-85A2-7AF786579D81}"/>
              </a:ext>
            </a:extLst>
          </p:cNvPr>
          <p:cNvSpPr txBox="1">
            <a:spLocks/>
          </p:cNvSpPr>
          <p:nvPr userDrawn="1"/>
        </p:nvSpPr>
        <p:spPr>
          <a:xfrm>
            <a:off x="548994" y="1437861"/>
            <a:ext cx="5639348" cy="78433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tabLst>
                <a:tab pos="1247775" algn="l"/>
              </a:tabLst>
            </a:pPr>
            <a:endParaRPr lang="en-US" b="0" i="0" dirty="0">
              <a:solidFill>
                <a:srgbClr val="474747"/>
              </a:solidFill>
              <a:latin typeface="Calibri Light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649A38A-B4E4-3D4A-B1B3-756795080968}"/>
              </a:ext>
            </a:extLst>
          </p:cNvPr>
          <p:cNvSpPr/>
          <p:nvPr userDrawn="1"/>
        </p:nvSpPr>
        <p:spPr>
          <a:xfrm>
            <a:off x="460093" y="2076348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364390" y="519920"/>
            <a:ext cx="5936658" cy="1541040"/>
          </a:xfrm>
        </p:spPr>
        <p:txBody>
          <a:bodyPr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Highlight Text Slide With Image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364389" y="2446193"/>
            <a:ext cx="5936659" cy="472935"/>
          </a:xfrm>
          <a:prstGeom prst="rect">
            <a:avLst/>
          </a:prstGeom>
        </p:spPr>
        <p:txBody>
          <a:bodyPr>
            <a:noAutofit/>
          </a:bodyPr>
          <a:lstStyle>
            <a:lvl1pPr indent="-228600">
              <a:defRPr sz="2400" b="0" i="0">
                <a:solidFill>
                  <a:schemeClr val="bg1"/>
                </a:solidFill>
                <a:latin typeface="Calibri Light" charset="0"/>
              </a:defRPr>
            </a:lvl1pPr>
          </a:lstStyle>
          <a:p>
            <a:pPr lvl="0"/>
            <a:r>
              <a:rPr lang="en-US" dirty="0"/>
              <a:t>This is a sub header for the slide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64389" y="3068758"/>
            <a:ext cx="5936660" cy="3179642"/>
          </a:xfrm>
          <a:prstGeom prst="rect">
            <a:avLst/>
          </a:prstGeom>
        </p:spPr>
        <p:txBody>
          <a:bodyPr>
            <a:normAutofit/>
          </a:bodyPr>
          <a:lstStyle>
            <a:lvl1pPr indent="-228600">
              <a:defRPr sz="2000" b="0" i="0" baseline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743425E-1132-2744-8E91-D4828427442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orient="horz" pos="1608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Grey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15A47-3F53-EB42-8615-869908B081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Highlight Text Slide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B2D2490F-BEEB-1246-977A-615DBECA735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4389" y="2918467"/>
            <a:ext cx="11416278" cy="330478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indent="-228600">
              <a:defRPr sz="2400" b="0" i="0">
                <a:solidFill>
                  <a:schemeClr val="bg1"/>
                </a:solidFill>
                <a:effectLst/>
                <a:latin typeface="Calibri Light" charset="0"/>
                <a:ea typeface="Calibri Light" charset="0"/>
                <a:cs typeface="Calibri Light" charset="0"/>
              </a:defRPr>
            </a:lvl1pPr>
            <a:lvl2pPr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F7B5EF6-6A07-7148-AAF5-9ED881A8778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E387CB15-4293-5343-A099-DCDA9E64D9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4389" y="1919288"/>
            <a:ext cx="11416277" cy="790575"/>
          </a:xfrm>
        </p:spPr>
        <p:txBody>
          <a:bodyPr>
            <a:noAutofit/>
          </a:bodyPr>
          <a:lstStyle>
            <a:lvl1pPr indent="-228600" algn="l">
              <a:lnSpc>
                <a:spcPts val="3120"/>
              </a:lnSpc>
              <a:tabLst>
                <a:tab pos="1247775" algn="l"/>
              </a:tabLst>
              <a:defRPr sz="2400" b="0" i="0">
                <a:latin typeface="Calibri Light" charset="0"/>
              </a:defRPr>
            </a:lvl1pPr>
          </a:lstStyle>
          <a:p>
            <a:pPr lvl="0"/>
            <a:r>
              <a:rPr lang="en-US" dirty="0"/>
              <a:t>This is a longer sub header for the slide. If it does not run into two lines, please adjust the body text below to equal the spacing as shown. </a:t>
            </a:r>
          </a:p>
        </p:txBody>
      </p:sp>
    </p:spTree>
    <p:extLst>
      <p:ext uri="{BB962C8B-B14F-4D97-AF65-F5344CB8AC3E}">
        <p14:creationId xmlns:p14="http://schemas.microsoft.com/office/powerpoint/2010/main" val="275894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- Grey Highlight ">
    <p:bg>
      <p:bgPr>
        <a:gradFill>
          <a:gsLst>
            <a:gs pos="0">
              <a:schemeClr val="tx2">
                <a:lumMod val="91000"/>
                <a:lumOff val="9000"/>
              </a:schemeClr>
            </a:gs>
            <a:gs pos="75000">
              <a:schemeClr val="tx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2621B9A-BD52-4A4A-8262-E2AB09BDA51B}"/>
              </a:ext>
            </a:extLst>
          </p:cNvPr>
          <p:cNvSpPr txBox="1">
            <a:spLocks/>
          </p:cNvSpPr>
          <p:nvPr userDrawn="1"/>
        </p:nvSpPr>
        <p:spPr>
          <a:xfrm>
            <a:off x="384464" y="2967173"/>
            <a:ext cx="11423072" cy="84418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020"/>
              </a:lnSpc>
              <a:tabLst>
                <a:tab pos="1247775" algn="l"/>
              </a:tabLst>
            </a:pPr>
            <a:r>
              <a:rPr lang="en-US" sz="6600" b="0" i="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QUESTIONS?</a:t>
            </a:r>
            <a:endParaRPr lang="en-US" sz="6600" b="0" i="0" baseline="30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311512-39E5-CA48-8125-CE0D61FF9BAB}"/>
              </a:ext>
            </a:extLst>
          </p:cNvPr>
          <p:cNvGrpSpPr/>
          <p:nvPr userDrawn="1"/>
        </p:nvGrpSpPr>
        <p:grpSpPr>
          <a:xfrm>
            <a:off x="5822327" y="3995857"/>
            <a:ext cx="647553" cy="62223"/>
            <a:chOff x="5960343" y="3683949"/>
            <a:chExt cx="647553" cy="62223"/>
          </a:xfrm>
        </p:grpSpPr>
        <p:sp>
          <p:nvSpPr>
            <p:cNvPr id="12" name="Rectangle 2">
              <a:extLst>
                <a:ext uri="{FF2B5EF4-FFF2-40B4-BE49-F238E27FC236}">
                  <a16:creationId xmlns:a16="http://schemas.microsoft.com/office/drawing/2014/main" id="{B98C188C-DE36-574C-8F61-AF3C0AB2D659}"/>
                </a:ext>
              </a:extLst>
            </p:cNvPr>
            <p:cNvSpPr/>
            <p:nvPr/>
          </p:nvSpPr>
          <p:spPr>
            <a:xfrm>
              <a:off x="6101255" y="3683949"/>
              <a:ext cx="506641" cy="62223"/>
            </a:xfrm>
            <a:custGeom>
              <a:avLst/>
              <a:gdLst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22486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621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12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75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066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8836"/>
                <a:gd name="connsiteY0" fmla="*/ 0 h 77345"/>
                <a:gd name="connsiteX1" fmla="*/ 528836 w 528836"/>
                <a:gd name="connsiteY1" fmla="*/ 0 h 77345"/>
                <a:gd name="connsiteX2" fmla="*/ 506611 w 528836"/>
                <a:gd name="connsiteY2" fmla="*/ 77345 h 77345"/>
                <a:gd name="connsiteX3" fmla="*/ 0 w 528836"/>
                <a:gd name="connsiteY3" fmla="*/ 77345 h 77345"/>
                <a:gd name="connsiteX4" fmla="*/ 0 w 528836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066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22486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193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361" h="77345">
                  <a:moveTo>
                    <a:pt x="0" y="0"/>
                  </a:moveTo>
                  <a:lnTo>
                    <a:pt x="538361" y="0"/>
                  </a:lnTo>
                  <a:lnTo>
                    <a:pt x="519311" y="77345"/>
                  </a:lnTo>
                  <a:lnTo>
                    <a:pt x="0" y="77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2">
              <a:extLst>
                <a:ext uri="{FF2B5EF4-FFF2-40B4-BE49-F238E27FC236}">
                  <a16:creationId xmlns:a16="http://schemas.microsoft.com/office/drawing/2014/main" id="{DE6A539C-A32B-384F-B5C5-92C3FC309497}"/>
                </a:ext>
              </a:extLst>
            </p:cNvPr>
            <p:cNvSpPr/>
            <p:nvPr/>
          </p:nvSpPr>
          <p:spPr>
            <a:xfrm rot="10800000" flipV="1">
              <a:off x="5960343" y="3683949"/>
              <a:ext cx="506641" cy="62223"/>
            </a:xfrm>
            <a:custGeom>
              <a:avLst/>
              <a:gdLst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22486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621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12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75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066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8836"/>
                <a:gd name="connsiteY0" fmla="*/ 0 h 77345"/>
                <a:gd name="connsiteX1" fmla="*/ 528836 w 528836"/>
                <a:gd name="connsiteY1" fmla="*/ 0 h 77345"/>
                <a:gd name="connsiteX2" fmla="*/ 506611 w 528836"/>
                <a:gd name="connsiteY2" fmla="*/ 77345 h 77345"/>
                <a:gd name="connsiteX3" fmla="*/ 0 w 528836"/>
                <a:gd name="connsiteY3" fmla="*/ 77345 h 77345"/>
                <a:gd name="connsiteX4" fmla="*/ 0 w 528836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066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22486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193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361" h="77345">
                  <a:moveTo>
                    <a:pt x="0" y="0"/>
                  </a:moveTo>
                  <a:lnTo>
                    <a:pt x="538361" y="0"/>
                  </a:lnTo>
                  <a:lnTo>
                    <a:pt x="519311" y="77345"/>
                  </a:lnTo>
                  <a:lnTo>
                    <a:pt x="0" y="77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FCECB0D-79BC-CD44-9C37-0F47ACCE09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orient="horz" pos="1608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 - Purple Highlight">
    <p:bg>
      <p:bgPr>
        <a:gradFill>
          <a:gsLst>
            <a:gs pos="0">
              <a:srgbClr val="6C2B69"/>
            </a:gs>
            <a:gs pos="75000">
              <a:srgbClr val="3D2E6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5"/>
          </p:nvPr>
        </p:nvSpPr>
        <p:spPr>
          <a:xfrm>
            <a:off x="6737350" y="571500"/>
            <a:ext cx="5454650" cy="5676900"/>
          </a:xfrm>
          <a:prstGeom prst="rect">
            <a:avLst/>
          </a:prstGeom>
          <a:solidFill>
            <a:schemeClr val="bg1">
              <a:alpha val="10000"/>
            </a:schemeClr>
          </a:solidFill>
          <a:effectLst>
            <a:outerShdw blurRad="177800" sx="99000" sy="99000" algn="ctr" rotWithShape="0">
              <a:schemeClr val="tx1">
                <a:alpha val="25000"/>
              </a:schemeClr>
            </a:outerShdw>
          </a:effectLst>
        </p:spPr>
        <p:txBody>
          <a:bodyPr anchor="ctr" anchorCtr="1"/>
          <a:lstStyle>
            <a:lvl1pPr marL="11430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544F5BB-131B-BC47-85A2-7AF786579D81}"/>
              </a:ext>
            </a:extLst>
          </p:cNvPr>
          <p:cNvSpPr txBox="1">
            <a:spLocks/>
          </p:cNvSpPr>
          <p:nvPr userDrawn="1"/>
        </p:nvSpPr>
        <p:spPr>
          <a:xfrm>
            <a:off x="548994" y="1437861"/>
            <a:ext cx="5639348" cy="78433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tabLst>
                <a:tab pos="1247775" algn="l"/>
              </a:tabLst>
            </a:pPr>
            <a:endParaRPr lang="en-US" b="0" i="0" dirty="0">
              <a:solidFill>
                <a:srgbClr val="474747"/>
              </a:solidFill>
              <a:latin typeface="Calibri Light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649A38A-B4E4-3D4A-B1B3-756795080968}"/>
              </a:ext>
            </a:extLst>
          </p:cNvPr>
          <p:cNvSpPr/>
          <p:nvPr userDrawn="1"/>
        </p:nvSpPr>
        <p:spPr>
          <a:xfrm>
            <a:off x="460093" y="2076348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364390" y="533568"/>
            <a:ext cx="5936658" cy="1541040"/>
          </a:xfrm>
        </p:spPr>
        <p:txBody>
          <a:bodyPr anchor="t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Highlight Text Slide With Image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364389" y="2446193"/>
            <a:ext cx="5936659" cy="47293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 i="0">
                <a:solidFill>
                  <a:schemeClr val="tx1"/>
                </a:solidFill>
                <a:latin typeface="Calibri Light" charset="0"/>
              </a:defRPr>
            </a:lvl1pPr>
          </a:lstStyle>
          <a:p>
            <a:pPr lvl="0"/>
            <a:r>
              <a:rPr lang="en-US" dirty="0"/>
              <a:t>This is a sub header for the slide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64389" y="3068758"/>
            <a:ext cx="5936660" cy="31796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 baseline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32F4A7-4A62-924D-A537-AE586082AB0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orient="horz" pos="1608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Purpl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15A47-3F53-EB42-8615-869908B081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Highlight Text Slide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4C8CC1CC-49CC-CB42-AA8B-4C8EAEE4FE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4389" y="2918467"/>
            <a:ext cx="11416278" cy="330478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>
              <a:defRPr sz="2400" b="0" i="0">
                <a:solidFill>
                  <a:schemeClr val="tx1"/>
                </a:solidFill>
                <a:effectLst/>
                <a:latin typeface="Calibri Light" charset="0"/>
                <a:ea typeface="Calibri Light" charset="0"/>
                <a:cs typeface="Calibri Light" charset="0"/>
              </a:defRPr>
            </a:lvl1pPr>
            <a:lvl2pPr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B355F-FB9B-384A-9895-AA6CD855F9E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ABDEBC23-671C-ED4C-B089-7B2E966E61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4389" y="1919288"/>
            <a:ext cx="11416277" cy="790575"/>
          </a:xfrm>
        </p:spPr>
        <p:txBody>
          <a:bodyPr>
            <a:noAutofit/>
          </a:bodyPr>
          <a:lstStyle>
            <a:lvl1pPr algn="l">
              <a:lnSpc>
                <a:spcPts val="3120"/>
              </a:lnSpc>
              <a:tabLst>
                <a:tab pos="1247775" algn="l"/>
              </a:tabLst>
              <a:defRPr sz="2400" b="0" i="0">
                <a:latin typeface="Calibri Light" charset="0"/>
              </a:defRPr>
            </a:lvl1pPr>
          </a:lstStyle>
          <a:p>
            <a:pPr lvl="0"/>
            <a:r>
              <a:rPr lang="en-US" dirty="0"/>
              <a:t>This is a longer sub header for the slide. If it does not run into two lines, please adjust the body text below to equal the spacing as shown. </a:t>
            </a:r>
          </a:p>
        </p:txBody>
      </p:sp>
    </p:spTree>
    <p:extLst>
      <p:ext uri="{BB962C8B-B14F-4D97-AF65-F5344CB8AC3E}">
        <p14:creationId xmlns:p14="http://schemas.microsoft.com/office/powerpoint/2010/main" val="2846337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- Purple Highlight ">
    <p:bg>
      <p:bgPr>
        <a:gradFill>
          <a:gsLst>
            <a:gs pos="0">
              <a:srgbClr val="6C2B69"/>
            </a:gs>
            <a:gs pos="75000">
              <a:srgbClr val="3D2E6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2621B9A-BD52-4A4A-8262-E2AB09BDA51B}"/>
              </a:ext>
            </a:extLst>
          </p:cNvPr>
          <p:cNvSpPr txBox="1">
            <a:spLocks/>
          </p:cNvSpPr>
          <p:nvPr userDrawn="1"/>
        </p:nvSpPr>
        <p:spPr>
          <a:xfrm>
            <a:off x="384464" y="2967173"/>
            <a:ext cx="11423072" cy="84418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020"/>
              </a:lnSpc>
              <a:tabLst>
                <a:tab pos="1247775" algn="l"/>
              </a:tabLst>
            </a:pPr>
            <a:r>
              <a:rPr lang="en-US" sz="6600" b="0" i="0" dirty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</a:rPr>
              <a:t>QUESTIONS?</a:t>
            </a:r>
            <a:endParaRPr lang="en-US" sz="6600" b="0" i="0" baseline="30000" dirty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311512-39E5-CA48-8125-CE0D61FF9BAB}"/>
              </a:ext>
            </a:extLst>
          </p:cNvPr>
          <p:cNvGrpSpPr/>
          <p:nvPr userDrawn="1"/>
        </p:nvGrpSpPr>
        <p:grpSpPr>
          <a:xfrm>
            <a:off x="5822327" y="3995857"/>
            <a:ext cx="647553" cy="62223"/>
            <a:chOff x="5960343" y="3683949"/>
            <a:chExt cx="647553" cy="62223"/>
          </a:xfrm>
        </p:grpSpPr>
        <p:sp>
          <p:nvSpPr>
            <p:cNvPr id="12" name="Rectangle 2">
              <a:extLst>
                <a:ext uri="{FF2B5EF4-FFF2-40B4-BE49-F238E27FC236}">
                  <a16:creationId xmlns:a16="http://schemas.microsoft.com/office/drawing/2014/main" id="{B98C188C-DE36-574C-8F61-AF3C0AB2D659}"/>
                </a:ext>
              </a:extLst>
            </p:cNvPr>
            <p:cNvSpPr/>
            <p:nvPr/>
          </p:nvSpPr>
          <p:spPr>
            <a:xfrm>
              <a:off x="6101255" y="3683949"/>
              <a:ext cx="506641" cy="62223"/>
            </a:xfrm>
            <a:custGeom>
              <a:avLst/>
              <a:gdLst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22486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621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12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75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066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8836"/>
                <a:gd name="connsiteY0" fmla="*/ 0 h 77345"/>
                <a:gd name="connsiteX1" fmla="*/ 528836 w 528836"/>
                <a:gd name="connsiteY1" fmla="*/ 0 h 77345"/>
                <a:gd name="connsiteX2" fmla="*/ 506611 w 528836"/>
                <a:gd name="connsiteY2" fmla="*/ 77345 h 77345"/>
                <a:gd name="connsiteX3" fmla="*/ 0 w 528836"/>
                <a:gd name="connsiteY3" fmla="*/ 77345 h 77345"/>
                <a:gd name="connsiteX4" fmla="*/ 0 w 528836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066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22486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193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361" h="77345">
                  <a:moveTo>
                    <a:pt x="0" y="0"/>
                  </a:moveTo>
                  <a:lnTo>
                    <a:pt x="538361" y="0"/>
                  </a:lnTo>
                  <a:lnTo>
                    <a:pt x="519311" y="77345"/>
                  </a:lnTo>
                  <a:lnTo>
                    <a:pt x="0" y="77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2">
              <a:extLst>
                <a:ext uri="{FF2B5EF4-FFF2-40B4-BE49-F238E27FC236}">
                  <a16:creationId xmlns:a16="http://schemas.microsoft.com/office/drawing/2014/main" id="{DE6A539C-A32B-384F-B5C5-92C3FC309497}"/>
                </a:ext>
              </a:extLst>
            </p:cNvPr>
            <p:cNvSpPr/>
            <p:nvPr/>
          </p:nvSpPr>
          <p:spPr>
            <a:xfrm rot="10800000" flipV="1">
              <a:off x="5960343" y="3683949"/>
              <a:ext cx="506641" cy="62223"/>
            </a:xfrm>
            <a:custGeom>
              <a:avLst/>
              <a:gdLst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22486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621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12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48756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2486"/>
                <a:gd name="connsiteY0" fmla="*/ 0 h 77345"/>
                <a:gd name="connsiteX1" fmla="*/ 522486 w 522486"/>
                <a:gd name="connsiteY1" fmla="*/ 0 h 77345"/>
                <a:gd name="connsiteX2" fmla="*/ 506611 w 522486"/>
                <a:gd name="connsiteY2" fmla="*/ 77345 h 77345"/>
                <a:gd name="connsiteX3" fmla="*/ 0 w 522486"/>
                <a:gd name="connsiteY3" fmla="*/ 77345 h 77345"/>
                <a:gd name="connsiteX4" fmla="*/ 0 w 522486"/>
                <a:gd name="connsiteY4" fmla="*/ 0 h 77345"/>
                <a:gd name="connsiteX0" fmla="*/ 0 w 528836"/>
                <a:gd name="connsiteY0" fmla="*/ 0 h 77345"/>
                <a:gd name="connsiteX1" fmla="*/ 528836 w 528836"/>
                <a:gd name="connsiteY1" fmla="*/ 0 h 77345"/>
                <a:gd name="connsiteX2" fmla="*/ 506611 w 528836"/>
                <a:gd name="connsiteY2" fmla="*/ 77345 h 77345"/>
                <a:gd name="connsiteX3" fmla="*/ 0 w 528836"/>
                <a:gd name="connsiteY3" fmla="*/ 77345 h 77345"/>
                <a:gd name="connsiteX4" fmla="*/ 0 w 528836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066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22486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  <a:gd name="connsiteX0" fmla="*/ 0 w 538361"/>
                <a:gd name="connsiteY0" fmla="*/ 0 h 77345"/>
                <a:gd name="connsiteX1" fmla="*/ 538361 w 538361"/>
                <a:gd name="connsiteY1" fmla="*/ 0 h 77345"/>
                <a:gd name="connsiteX2" fmla="*/ 519311 w 538361"/>
                <a:gd name="connsiteY2" fmla="*/ 77345 h 77345"/>
                <a:gd name="connsiteX3" fmla="*/ 0 w 538361"/>
                <a:gd name="connsiteY3" fmla="*/ 77345 h 77345"/>
                <a:gd name="connsiteX4" fmla="*/ 0 w 538361"/>
                <a:gd name="connsiteY4" fmla="*/ 0 h 77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361" h="77345">
                  <a:moveTo>
                    <a:pt x="0" y="0"/>
                  </a:moveTo>
                  <a:lnTo>
                    <a:pt x="538361" y="0"/>
                  </a:lnTo>
                  <a:lnTo>
                    <a:pt x="519311" y="77345"/>
                  </a:lnTo>
                  <a:lnTo>
                    <a:pt x="0" y="77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CCCE2F-B18F-CC47-A756-7D1F6317ED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orient="horz" pos="1608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Bann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951F9105-65D5-B04B-AF20-5B62CFABED3E}"/>
              </a:ext>
            </a:extLst>
          </p:cNvPr>
          <p:cNvSpPr/>
          <p:nvPr userDrawn="1"/>
        </p:nvSpPr>
        <p:spPr>
          <a:xfrm rot="10800000">
            <a:off x="369904" y="-1"/>
            <a:ext cx="5203605" cy="5881564"/>
          </a:xfrm>
          <a:custGeom>
            <a:avLst/>
            <a:gdLst>
              <a:gd name="connsiteX0" fmla="*/ 5203605 w 5203605"/>
              <a:gd name="connsiteY0" fmla="*/ 5881564 h 5881564"/>
              <a:gd name="connsiteX1" fmla="*/ 0 w 5203605"/>
              <a:gd name="connsiteY1" fmla="*/ 5881564 h 5881564"/>
              <a:gd name="connsiteX2" fmla="*/ 0 w 5203605"/>
              <a:gd name="connsiteY2" fmla="*/ 996800 h 5881564"/>
              <a:gd name="connsiteX3" fmla="*/ 5203605 w 5203605"/>
              <a:gd name="connsiteY3" fmla="*/ 0 h 5881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3605" h="5881564">
                <a:moveTo>
                  <a:pt x="5203605" y="5881564"/>
                </a:moveTo>
                <a:lnTo>
                  <a:pt x="0" y="5881564"/>
                </a:lnTo>
                <a:lnTo>
                  <a:pt x="0" y="996800"/>
                </a:lnTo>
                <a:lnTo>
                  <a:pt x="5203605" y="0"/>
                </a:lnTo>
                <a:close/>
              </a:path>
            </a:pathLst>
          </a:custGeom>
          <a:gradFill>
            <a:gsLst>
              <a:gs pos="33000">
                <a:srgbClr val="35246C">
                  <a:alpha val="82000"/>
                </a:srgbClr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43142" y="765667"/>
            <a:ext cx="4395300" cy="55710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0" i="0" cap="all" baseline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Banner Slide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776728" y="1902266"/>
            <a:ext cx="4361714" cy="3237905"/>
          </a:xfrm>
          <a:prstGeom prst="rect">
            <a:avLst/>
          </a:prstGeo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ts val="308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>
                <a:tab pos="1247775" algn="l"/>
              </a:tabLst>
              <a:defRPr sz="2400" b="0" i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  <a:lvl2pPr marL="692150" indent="-23495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/>
              <a:defRPr sz="2100" b="0" i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2pPr>
            <a:lvl3pPr marL="1092200" indent="-17780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/>
              <a:defRPr sz="1800" b="0" i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3pPr>
            <a:lvl4pPr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Bulleted text</a:t>
            </a:r>
          </a:p>
          <a:p>
            <a:pPr lvl="1"/>
            <a:r>
              <a:rPr lang="en-US" dirty="0"/>
              <a:t>Sub-bulleted text</a:t>
            </a:r>
          </a:p>
          <a:p>
            <a:pPr lvl="2"/>
            <a:r>
              <a:rPr lang="en-US" dirty="0"/>
              <a:t>Sub-sub-bulleted text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FCF5C50-BE6E-184D-9EA9-1DE1F51EC7D7}"/>
              </a:ext>
            </a:extLst>
          </p:cNvPr>
          <p:cNvSpPr/>
          <p:nvPr userDrawn="1"/>
        </p:nvSpPr>
        <p:spPr>
          <a:xfrm>
            <a:off x="838200" y="1532077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BC6FFB1-E28A-4B41-999C-FE4B93DECE3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2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Bann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951F9105-65D5-B04B-AF20-5B62CFABED3E}"/>
              </a:ext>
            </a:extLst>
          </p:cNvPr>
          <p:cNvSpPr/>
          <p:nvPr userDrawn="1"/>
        </p:nvSpPr>
        <p:spPr>
          <a:xfrm rot="10800000">
            <a:off x="385143" y="-2"/>
            <a:ext cx="5203605" cy="5881564"/>
          </a:xfrm>
          <a:custGeom>
            <a:avLst/>
            <a:gdLst>
              <a:gd name="connsiteX0" fmla="*/ 5203605 w 5203605"/>
              <a:gd name="connsiteY0" fmla="*/ 5881564 h 5881564"/>
              <a:gd name="connsiteX1" fmla="*/ 0 w 5203605"/>
              <a:gd name="connsiteY1" fmla="*/ 5881564 h 5881564"/>
              <a:gd name="connsiteX2" fmla="*/ 0 w 5203605"/>
              <a:gd name="connsiteY2" fmla="*/ 996800 h 5881564"/>
              <a:gd name="connsiteX3" fmla="*/ 5203605 w 5203605"/>
              <a:gd name="connsiteY3" fmla="*/ 0 h 5881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3605" h="5881564">
                <a:moveTo>
                  <a:pt x="5203605" y="5881564"/>
                </a:moveTo>
                <a:lnTo>
                  <a:pt x="0" y="5881564"/>
                </a:lnTo>
                <a:lnTo>
                  <a:pt x="0" y="996800"/>
                </a:lnTo>
                <a:lnTo>
                  <a:pt x="5203605" y="0"/>
                </a:lnTo>
                <a:close/>
              </a:path>
            </a:pathLst>
          </a:cu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43142" y="765667"/>
            <a:ext cx="4395300" cy="55710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0" i="0" cap="all" baseline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Banner Slide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776728" y="1902266"/>
            <a:ext cx="4361714" cy="3237905"/>
          </a:xfrm>
          <a:prstGeom prst="rect">
            <a:avLst/>
          </a:prstGeo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ts val="308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>
                <a:tab pos="1247775" algn="l"/>
              </a:tabLst>
              <a:defRPr sz="2400" b="0" i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  <a:lvl2pPr marL="692150" indent="-23495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/>
              <a:defRPr sz="2100" b="0" i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2pPr>
            <a:lvl3pPr marL="1092200" indent="-17780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/>
              <a:defRPr sz="1800" b="0" i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defRPr>
            </a:lvl3pPr>
            <a:lvl4pPr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Bulleted text</a:t>
            </a:r>
          </a:p>
          <a:p>
            <a:pPr lvl="1"/>
            <a:r>
              <a:rPr lang="en-US" dirty="0"/>
              <a:t>Sub-bulleted text</a:t>
            </a:r>
          </a:p>
          <a:p>
            <a:pPr lvl="2"/>
            <a:r>
              <a:rPr lang="en-US" dirty="0"/>
              <a:t>Sub-sub-bulleted text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FCF5C50-BE6E-184D-9EA9-1DE1F51EC7D7}"/>
              </a:ext>
            </a:extLst>
          </p:cNvPr>
          <p:cNvSpPr/>
          <p:nvPr userDrawn="1"/>
        </p:nvSpPr>
        <p:spPr>
          <a:xfrm>
            <a:off x="838200" y="1532077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95301F1-938C-2F4A-AB2B-78CF193F88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2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nn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FD25944-D44D-0841-9090-26E86A981E35}"/>
              </a:ext>
            </a:extLst>
          </p:cNvPr>
          <p:cNvSpPr/>
          <p:nvPr userDrawn="1"/>
        </p:nvSpPr>
        <p:spPr>
          <a:xfrm rot="10800000">
            <a:off x="385143" y="-2"/>
            <a:ext cx="5203605" cy="5881564"/>
          </a:xfrm>
          <a:custGeom>
            <a:avLst/>
            <a:gdLst>
              <a:gd name="connsiteX0" fmla="*/ 5203605 w 5203605"/>
              <a:gd name="connsiteY0" fmla="*/ 5881564 h 5881564"/>
              <a:gd name="connsiteX1" fmla="*/ 0 w 5203605"/>
              <a:gd name="connsiteY1" fmla="*/ 5881564 h 5881564"/>
              <a:gd name="connsiteX2" fmla="*/ 0 w 5203605"/>
              <a:gd name="connsiteY2" fmla="*/ 996800 h 5881564"/>
              <a:gd name="connsiteX3" fmla="*/ 5203605 w 5203605"/>
              <a:gd name="connsiteY3" fmla="*/ 0 h 5881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3605" h="5881564">
                <a:moveTo>
                  <a:pt x="5203605" y="5881564"/>
                </a:moveTo>
                <a:lnTo>
                  <a:pt x="0" y="5881564"/>
                </a:lnTo>
                <a:lnTo>
                  <a:pt x="0" y="996800"/>
                </a:lnTo>
                <a:lnTo>
                  <a:pt x="5203605" y="0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43142" y="765667"/>
            <a:ext cx="4387208" cy="55710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0" i="0" cap="all" baseline="0">
                <a:solidFill>
                  <a:srgbClr val="2E2161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Banner Slide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776728" y="1902266"/>
            <a:ext cx="4353622" cy="3237905"/>
          </a:xfrm>
          <a:prstGeom prst="rect">
            <a:avLst/>
          </a:prstGeom>
        </p:spPr>
        <p:txBody>
          <a:bodyPr>
            <a:noAutofit/>
          </a:bodyPr>
          <a:lstStyle>
            <a:lvl1pPr marL="173038" marR="0" indent="-173038" algn="l" defTabSz="914400" rtl="0" eaLnBrk="1" fontAlgn="auto" latinLnBrk="0" hangingPunct="1">
              <a:lnSpc>
                <a:spcPts val="308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>
                <a:tab pos="1247775" algn="l"/>
              </a:tabLst>
              <a:defRPr sz="24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  <a:lvl2pPr marL="631825" indent="-174625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/>
              <a:defRPr sz="2100" b="0" i="0" baseline="0">
                <a:latin typeface="Calibri Light" charset="0"/>
                <a:ea typeface="Calibri Light" charset="0"/>
                <a:cs typeface="Calibri Light" charset="0"/>
              </a:defRPr>
            </a:lvl2pPr>
            <a:lvl3pPr marL="1089025" indent="-174625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/>
              <a:defRPr sz="1800" b="0" i="0">
                <a:latin typeface="Calibri Light" charset="0"/>
                <a:ea typeface="Calibri Light" charset="0"/>
                <a:cs typeface="Calibri Light" charset="0"/>
              </a:defRPr>
            </a:lvl3pPr>
            <a:lvl4pPr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Bulleted text</a:t>
            </a:r>
          </a:p>
          <a:p>
            <a:pPr lvl="1"/>
            <a:r>
              <a:rPr lang="en-US" dirty="0"/>
              <a:t>Sub-bulleted text</a:t>
            </a:r>
          </a:p>
          <a:p>
            <a:pPr lvl="2"/>
            <a:r>
              <a:rPr lang="en-US" dirty="0"/>
              <a:t>Sub-sub-bulleted text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FCF5C50-BE6E-184D-9EA9-1DE1F51EC7D7}"/>
              </a:ext>
            </a:extLst>
          </p:cNvPr>
          <p:cNvSpPr/>
          <p:nvPr userDrawn="1"/>
        </p:nvSpPr>
        <p:spPr>
          <a:xfrm>
            <a:off x="838200" y="1532077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D7FF05-613D-5845-B871-CEF3C4FD6E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62986-A3B8-934D-8A8B-50FDCE26EA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Text Slide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64389" y="2918467"/>
            <a:ext cx="11416278" cy="3304780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>
              <a:defRPr sz="2400" b="0" i="0">
                <a:solidFill>
                  <a:srgbClr val="333D47"/>
                </a:solidFill>
                <a:effectLst/>
                <a:latin typeface="Calibri Light" charset="0"/>
                <a:ea typeface="Calibri Light" charset="0"/>
                <a:cs typeface="Calibri Light" charset="0"/>
              </a:defRPr>
            </a:lvl1pPr>
            <a:lvl2pPr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8C4377-3F3A-AA45-8985-7AA39054DF2F}"/>
              </a:ext>
            </a:extLst>
          </p:cNvPr>
          <p:cNvSpPr/>
          <p:nvPr userDrawn="1"/>
        </p:nvSpPr>
        <p:spPr>
          <a:xfrm rot="10800000">
            <a:off x="-30480" y="0"/>
            <a:ext cx="12252960" cy="91440"/>
          </a:xfrm>
          <a:prstGeom prst="rect">
            <a:avLst/>
          </a:prstGeom>
          <a:gradFill>
            <a:gsLst>
              <a:gs pos="33000">
                <a:srgbClr val="35246C"/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9FCF5C50-BE6E-184D-9EA9-1DE1F51EC7D7}"/>
              </a:ext>
            </a:extLst>
          </p:cNvPr>
          <p:cNvSpPr/>
          <p:nvPr userDrawn="1"/>
        </p:nvSpPr>
        <p:spPr>
          <a:xfrm>
            <a:off x="457200" y="1532077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277195-73EF-4D47-8E6F-BD4F62B5D8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84410E3-9057-234E-AA12-BD0FC19BCBE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4389" y="1919288"/>
            <a:ext cx="11416277" cy="790575"/>
          </a:xfrm>
        </p:spPr>
        <p:txBody>
          <a:bodyPr>
            <a:noAutofit/>
          </a:bodyPr>
          <a:lstStyle>
            <a:lvl1pPr algn="l">
              <a:lnSpc>
                <a:spcPts val="3120"/>
              </a:lnSpc>
              <a:tabLst>
                <a:tab pos="1247775" algn="l"/>
              </a:tabLst>
              <a:defRPr sz="2400" b="0" i="0">
                <a:latin typeface="Calibri Light" charset="0"/>
              </a:defRPr>
            </a:lvl1pPr>
          </a:lstStyle>
          <a:p>
            <a:pPr lvl="0"/>
            <a:r>
              <a:rPr lang="en-US" dirty="0"/>
              <a:t>This is a longer sub header for the slide. If it does not run into two lines, please adjust the body text below to equal the spacing as shown. </a:t>
            </a:r>
          </a:p>
        </p:txBody>
      </p:sp>
    </p:spTree>
    <p:extLst>
      <p:ext uri="{BB962C8B-B14F-4D97-AF65-F5344CB8AC3E}">
        <p14:creationId xmlns:p14="http://schemas.microsoft.com/office/powerpoint/2010/main" val="2504909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ut 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544F5BB-131B-BC47-85A2-7AF786579D81}"/>
              </a:ext>
            </a:extLst>
          </p:cNvPr>
          <p:cNvSpPr txBox="1">
            <a:spLocks/>
          </p:cNvSpPr>
          <p:nvPr userDrawn="1"/>
        </p:nvSpPr>
        <p:spPr>
          <a:xfrm>
            <a:off x="548994" y="1437861"/>
            <a:ext cx="5639348" cy="78433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tabLst>
                <a:tab pos="1247775" algn="l"/>
              </a:tabLst>
            </a:pPr>
            <a:endParaRPr lang="en-US" b="0" i="0" dirty="0">
              <a:solidFill>
                <a:srgbClr val="474747"/>
              </a:solidFill>
              <a:latin typeface="Calibri Light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32769F-46B4-7E42-B14E-84F6D120597B}"/>
              </a:ext>
            </a:extLst>
          </p:cNvPr>
          <p:cNvCxnSpPr/>
          <p:nvPr userDrawn="1"/>
        </p:nvCxnSpPr>
        <p:spPr>
          <a:xfrm>
            <a:off x="460214" y="4326635"/>
            <a:ext cx="4182621" cy="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ngleBackground_gold_RGB.png">
            <a:extLst>
              <a:ext uri="{FF2B5EF4-FFF2-40B4-BE49-F238E27FC236}">
                <a16:creationId xmlns:a16="http://schemas.microsoft.com/office/drawing/2014/main" id="{47676B41-8F82-9E48-A09C-150105BCB0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rgbClr val="33006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4490" t="60754" b="10780"/>
          <a:stretch/>
        </p:blipFill>
        <p:spPr>
          <a:xfrm>
            <a:off x="477970" y="3419961"/>
            <a:ext cx="4182621" cy="102997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80312" y="2869552"/>
            <a:ext cx="4423700" cy="7892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Key Data Point: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366274" y="3794712"/>
            <a:ext cx="4437737" cy="531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0.0%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380312" y="4288656"/>
            <a:ext cx="4423700" cy="4983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 b="0" i="0" cap="all" baseline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Data period: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98C4377-3F3A-AA45-8985-7AA39054DF2F}"/>
              </a:ext>
            </a:extLst>
          </p:cNvPr>
          <p:cNvSpPr/>
          <p:nvPr userDrawn="1"/>
        </p:nvSpPr>
        <p:spPr>
          <a:xfrm rot="10800000">
            <a:off x="-30480" y="0"/>
            <a:ext cx="12252960" cy="91440"/>
          </a:xfrm>
          <a:prstGeom prst="rect">
            <a:avLst/>
          </a:prstGeom>
          <a:gradFill>
            <a:gsLst>
              <a:gs pos="33000">
                <a:srgbClr val="35246C"/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8E83C42-59F1-8F4C-A6EA-33CAF95E549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214C4636-75C6-EF43-A217-78277A34F9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4389" y="741933"/>
            <a:ext cx="11416278" cy="375667"/>
          </a:xfrm>
        </p:spPr>
        <p:txBody>
          <a:bodyPr>
            <a:normAutofit/>
          </a:bodyPr>
          <a:lstStyle>
            <a:lvl1pPr>
              <a:defRPr sz="2800" b="0" i="0">
                <a:latin typeface="Calibri Light" charset="0"/>
              </a:defRPr>
            </a:lvl1pPr>
          </a:lstStyle>
          <a:p>
            <a:r>
              <a:rPr lang="en-US" dirty="0"/>
              <a:t>Pie Chart Title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95E304A8-25FF-2B43-9EA3-B009C89F1606}"/>
              </a:ext>
            </a:extLst>
          </p:cNvPr>
          <p:cNvSpPr/>
          <p:nvPr userDrawn="1"/>
        </p:nvSpPr>
        <p:spPr>
          <a:xfrm>
            <a:off x="457200" y="1352391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 userDrawn="1">
          <p15:clr>
            <a:srgbClr val="FBAE40"/>
          </p15:clr>
        </p15:guide>
        <p15:guide id="2" pos="3384">
          <p15:clr>
            <a:srgbClr val="FBAE40"/>
          </p15:clr>
        </p15:guide>
        <p15:guide id="3" pos="5976">
          <p15:clr>
            <a:srgbClr val="FBAE40"/>
          </p15:clr>
        </p15:guide>
        <p15:guide id="4" orient="horz" pos="624">
          <p15:clr>
            <a:srgbClr val="FBAE40"/>
          </p15:clr>
        </p15:guide>
        <p15:guide id="5" pos="6240">
          <p15:clr>
            <a:srgbClr val="FBAE40"/>
          </p15:clr>
        </p15:guide>
        <p15:guide id="6" orient="horz" pos="3240">
          <p15:clr>
            <a:srgbClr val="FBAE40"/>
          </p15:clr>
        </p15:guide>
        <p15:guide id="7" orient="horz" pos="367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544F5BB-131B-BC47-85A2-7AF786579D81}"/>
              </a:ext>
            </a:extLst>
          </p:cNvPr>
          <p:cNvSpPr txBox="1">
            <a:spLocks/>
          </p:cNvSpPr>
          <p:nvPr userDrawn="1"/>
        </p:nvSpPr>
        <p:spPr>
          <a:xfrm>
            <a:off x="548994" y="1437861"/>
            <a:ext cx="5639348" cy="78433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tabLst>
                <a:tab pos="1247775" algn="l"/>
              </a:tabLst>
            </a:pPr>
            <a:endParaRPr lang="en-US" b="0" i="0" dirty="0">
              <a:solidFill>
                <a:srgbClr val="474747"/>
              </a:solidFill>
              <a:latin typeface="Calibri Light" charset="0"/>
            </a:endParaRP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6" hasCustomPrompt="1"/>
          </p:nvPr>
        </p:nvSpPr>
        <p:spPr>
          <a:xfrm>
            <a:off x="360661" y="1563330"/>
            <a:ext cx="11410161" cy="5334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Optional sub text can go here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8921334" y="5776111"/>
            <a:ext cx="2788312" cy="44266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 b="0" i="0" cap="all" baseline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Data period: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98C4377-3F3A-AA45-8985-7AA39054DF2F}"/>
              </a:ext>
            </a:extLst>
          </p:cNvPr>
          <p:cNvSpPr/>
          <p:nvPr userDrawn="1"/>
        </p:nvSpPr>
        <p:spPr>
          <a:xfrm rot="10800000">
            <a:off x="-30480" y="0"/>
            <a:ext cx="12252960" cy="91440"/>
          </a:xfrm>
          <a:prstGeom prst="rect">
            <a:avLst/>
          </a:prstGeom>
          <a:gradFill>
            <a:gsLst>
              <a:gs pos="33000">
                <a:srgbClr val="35246C"/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9FCF5C50-BE6E-184D-9EA9-1DE1F51EC7D7}"/>
              </a:ext>
            </a:extLst>
          </p:cNvPr>
          <p:cNvSpPr/>
          <p:nvPr userDrawn="1"/>
        </p:nvSpPr>
        <p:spPr>
          <a:xfrm>
            <a:off x="457200" y="1352391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152F69-F994-844D-90D5-39EB0C1A676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BE3270-7FAD-6B48-8B75-2B5CE77341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4389" y="741933"/>
            <a:ext cx="11416278" cy="375667"/>
          </a:xfrm>
        </p:spPr>
        <p:txBody>
          <a:bodyPr>
            <a:normAutofit/>
          </a:bodyPr>
          <a:lstStyle>
            <a:lvl1pPr>
              <a:defRPr sz="2800" b="0" i="0">
                <a:latin typeface="Calibri Light" charset="0"/>
              </a:defRPr>
            </a:lvl1pPr>
          </a:lstStyle>
          <a:p>
            <a:r>
              <a:rPr lang="en-US" dirty="0"/>
              <a:t>Bar Chart Title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 userDrawn="1">
          <p15:clr>
            <a:srgbClr val="FBAE40"/>
          </p15:clr>
        </p15:guide>
        <p15:guide id="2" orient="horz" pos="86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5"/>
          </p:nvPr>
        </p:nvSpPr>
        <p:spPr>
          <a:xfrm>
            <a:off x="6737350" y="571500"/>
            <a:ext cx="5454650" cy="56769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177800" sx="99000" sy="99000" algn="ctr" rotWithShape="0">
              <a:schemeClr val="tx1">
                <a:alpha val="25000"/>
              </a:schemeClr>
            </a:outerShdw>
          </a:effectLst>
        </p:spPr>
        <p:txBody>
          <a:bodyPr anchor="ctr" anchorCtr="0"/>
          <a:lstStyle>
            <a:lvl1pPr marL="228600" indent="0" algn="ctr">
              <a:buNone/>
              <a:defRPr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544F5BB-131B-BC47-85A2-7AF786579D81}"/>
              </a:ext>
            </a:extLst>
          </p:cNvPr>
          <p:cNvSpPr txBox="1">
            <a:spLocks/>
          </p:cNvSpPr>
          <p:nvPr userDrawn="1"/>
        </p:nvSpPr>
        <p:spPr>
          <a:xfrm>
            <a:off x="548994" y="1437861"/>
            <a:ext cx="5639348" cy="78433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tabLst>
                <a:tab pos="1247775" algn="l"/>
              </a:tabLst>
            </a:pPr>
            <a:endParaRPr lang="en-US" b="0" i="0" dirty="0">
              <a:solidFill>
                <a:srgbClr val="474747"/>
              </a:solidFill>
              <a:latin typeface="Calibri Light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649A38A-B4E4-3D4A-B1B3-756795080968}"/>
              </a:ext>
            </a:extLst>
          </p:cNvPr>
          <p:cNvSpPr/>
          <p:nvPr userDrawn="1"/>
        </p:nvSpPr>
        <p:spPr>
          <a:xfrm>
            <a:off x="460093" y="2076348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364389" y="514585"/>
            <a:ext cx="5987859" cy="154104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en-US" dirty="0"/>
              <a:t>Text Slide With Image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364389" y="2446193"/>
            <a:ext cx="5987859" cy="47293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 i="0">
                <a:latin typeface="Calibri Light" charset="0"/>
              </a:defRPr>
            </a:lvl1pPr>
          </a:lstStyle>
          <a:p>
            <a:pPr lvl="0"/>
            <a:r>
              <a:rPr lang="en-US" dirty="0"/>
              <a:t>This is a sub header for the slide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6" hasCustomPrompt="1"/>
          </p:nvPr>
        </p:nvSpPr>
        <p:spPr>
          <a:xfrm>
            <a:off x="364389" y="3089015"/>
            <a:ext cx="5987859" cy="315938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 b="0" i="0" baseline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98C4377-3F3A-AA45-8985-7AA39054DF2F}"/>
              </a:ext>
            </a:extLst>
          </p:cNvPr>
          <p:cNvSpPr/>
          <p:nvPr userDrawn="1"/>
        </p:nvSpPr>
        <p:spPr>
          <a:xfrm rot="10800000">
            <a:off x="-30480" y="0"/>
            <a:ext cx="12252960" cy="91440"/>
          </a:xfrm>
          <a:prstGeom prst="rect">
            <a:avLst/>
          </a:prstGeom>
          <a:gradFill>
            <a:gsLst>
              <a:gs pos="33000">
                <a:srgbClr val="35246C"/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20B4A3-8AB3-414B-B30E-049702F254F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 userDrawn="1">
          <p15:clr>
            <a:srgbClr val="FBAE40"/>
          </p15:clr>
        </p15:guide>
        <p15:guide id="2" orient="horz" pos="360" userDrawn="1">
          <p15:clr>
            <a:srgbClr val="FBAE40"/>
          </p15:clr>
        </p15:guide>
        <p15:guide id="3" orient="horz" pos="1608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DBF0CCB-4DAF-6D4A-BFB7-B893A1F01BD0}"/>
              </a:ext>
            </a:extLst>
          </p:cNvPr>
          <p:cNvSpPr/>
          <p:nvPr userDrawn="1"/>
        </p:nvSpPr>
        <p:spPr>
          <a:xfrm>
            <a:off x="6851228" y="2016928"/>
            <a:ext cx="4991477" cy="41171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4389" y="546895"/>
            <a:ext cx="11478316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Text Slide With Bullet List #1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364389" y="1944218"/>
            <a:ext cx="6086288" cy="418988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1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7153289" y="2327100"/>
            <a:ext cx="4393089" cy="81303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 i="0">
                <a:latin typeface="Calibri Light" charset="0"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This is a sub header for bullets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7153289" y="3262672"/>
            <a:ext cx="4393090" cy="2709250"/>
          </a:xfrm>
          <a:prstGeom prst="rect">
            <a:avLst/>
          </a:prstGeom>
        </p:spPr>
        <p:txBody>
          <a:bodyPr>
            <a:normAutofit/>
          </a:bodyPr>
          <a:lstStyle>
            <a:lvl1pPr marL="290513" indent="-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tabLst>
                <a:tab pos="1247775" algn="l"/>
              </a:tabLst>
              <a:defRPr sz="2100" b="0" i="0">
                <a:solidFill>
                  <a:srgbClr val="333D47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lvl="0"/>
            <a:r>
              <a:rPr lang="en-US" dirty="0"/>
              <a:t>Bullet</a:t>
            </a:r>
          </a:p>
          <a:p>
            <a:pPr lvl="0"/>
            <a:r>
              <a:rPr lang="en-US" dirty="0"/>
              <a:t>Bullet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98C4377-3F3A-AA45-8985-7AA39054DF2F}"/>
              </a:ext>
            </a:extLst>
          </p:cNvPr>
          <p:cNvSpPr/>
          <p:nvPr userDrawn="1"/>
        </p:nvSpPr>
        <p:spPr>
          <a:xfrm rot="10800000">
            <a:off x="-30480" y="0"/>
            <a:ext cx="12252960" cy="91440"/>
          </a:xfrm>
          <a:prstGeom prst="rect">
            <a:avLst/>
          </a:prstGeom>
          <a:gradFill>
            <a:gsLst>
              <a:gs pos="33000">
                <a:srgbClr val="35246C"/>
              </a:gs>
              <a:gs pos="100000">
                <a:srgbClr val="77236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9FCF5C50-BE6E-184D-9EA9-1DE1F51EC7D7}"/>
              </a:ext>
            </a:extLst>
          </p:cNvPr>
          <p:cNvSpPr/>
          <p:nvPr userDrawn="1"/>
        </p:nvSpPr>
        <p:spPr>
          <a:xfrm>
            <a:off x="457200" y="1532077"/>
            <a:ext cx="506641" cy="62223"/>
          </a:xfrm>
          <a:custGeom>
            <a:avLst/>
            <a:gdLst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22486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621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12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48756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2486"/>
              <a:gd name="connsiteY0" fmla="*/ 0 h 77345"/>
              <a:gd name="connsiteX1" fmla="*/ 522486 w 522486"/>
              <a:gd name="connsiteY1" fmla="*/ 0 h 77345"/>
              <a:gd name="connsiteX2" fmla="*/ 506611 w 522486"/>
              <a:gd name="connsiteY2" fmla="*/ 77345 h 77345"/>
              <a:gd name="connsiteX3" fmla="*/ 0 w 522486"/>
              <a:gd name="connsiteY3" fmla="*/ 77345 h 77345"/>
              <a:gd name="connsiteX4" fmla="*/ 0 w 522486"/>
              <a:gd name="connsiteY4" fmla="*/ 0 h 77345"/>
              <a:gd name="connsiteX0" fmla="*/ 0 w 528836"/>
              <a:gd name="connsiteY0" fmla="*/ 0 h 77345"/>
              <a:gd name="connsiteX1" fmla="*/ 528836 w 528836"/>
              <a:gd name="connsiteY1" fmla="*/ 0 h 77345"/>
              <a:gd name="connsiteX2" fmla="*/ 506611 w 528836"/>
              <a:gd name="connsiteY2" fmla="*/ 77345 h 77345"/>
              <a:gd name="connsiteX3" fmla="*/ 0 w 528836"/>
              <a:gd name="connsiteY3" fmla="*/ 77345 h 77345"/>
              <a:gd name="connsiteX4" fmla="*/ 0 w 528836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066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22486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  <a:gd name="connsiteX0" fmla="*/ 0 w 538361"/>
              <a:gd name="connsiteY0" fmla="*/ 0 h 77345"/>
              <a:gd name="connsiteX1" fmla="*/ 538361 w 538361"/>
              <a:gd name="connsiteY1" fmla="*/ 0 h 77345"/>
              <a:gd name="connsiteX2" fmla="*/ 519311 w 538361"/>
              <a:gd name="connsiteY2" fmla="*/ 77345 h 77345"/>
              <a:gd name="connsiteX3" fmla="*/ 0 w 538361"/>
              <a:gd name="connsiteY3" fmla="*/ 77345 h 77345"/>
              <a:gd name="connsiteX4" fmla="*/ 0 w 538361"/>
              <a:gd name="connsiteY4" fmla="*/ 0 h 7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61" h="77345">
                <a:moveTo>
                  <a:pt x="0" y="0"/>
                </a:moveTo>
                <a:lnTo>
                  <a:pt x="538361" y="0"/>
                </a:lnTo>
                <a:lnTo>
                  <a:pt x="519311" y="77345"/>
                </a:lnTo>
                <a:lnTo>
                  <a:pt x="0" y="77345"/>
                </a:lnTo>
                <a:lnTo>
                  <a:pt x="0" y="0"/>
                </a:lnTo>
                <a:close/>
              </a:path>
            </a:pathLst>
          </a:custGeom>
          <a:solidFill>
            <a:srgbClr val="F5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BFDAA-F268-BC4D-8FB5-C68F9063678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b="0" i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96" userDrawn="1">
          <p15:clr>
            <a:srgbClr val="FBAE40"/>
          </p15:clr>
        </p15:guide>
        <p15:guide id="2" pos="7464" userDrawn="1">
          <p15:clr>
            <a:srgbClr val="FBAE40"/>
          </p15:clr>
        </p15:guide>
        <p15:guide id="3" orient="horz" pos="1920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5" pos="472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em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emf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A665B8-7690-0340-BB77-7C070FBA2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389" y="526072"/>
            <a:ext cx="11416278" cy="8719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EC522-04BE-1E46-9613-14F16F5A4B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0572" y="6452244"/>
            <a:ext cx="2410752" cy="27305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3E5D1F-346B-5044-B6AA-4A6A38C3A2A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40000"/>
          </a:blip>
          <a:stretch>
            <a:fillRect/>
          </a:stretch>
        </p:blipFill>
        <p:spPr>
          <a:xfrm>
            <a:off x="10680883" y="6468428"/>
            <a:ext cx="1202283" cy="16030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B42DF5-13D4-7C41-8F4C-B41CE9AA4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533" y="1825625"/>
            <a:ext cx="114081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85470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95" r:id="rId3"/>
    <p:sldLayoutId id="2147483670" r:id="rId4"/>
    <p:sldLayoutId id="2147483650" r:id="rId5"/>
    <p:sldLayoutId id="2147483664" r:id="rId6"/>
    <p:sldLayoutId id="2147483660" r:id="rId7"/>
    <p:sldLayoutId id="2147483666" r:id="rId8"/>
    <p:sldLayoutId id="2147483667" r:id="rId9"/>
    <p:sldLayoutId id="2147483672" r:id="rId10"/>
    <p:sldLayoutId id="2147483674" r:id="rId11"/>
    <p:sldLayoutId id="2147483673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0" i="0" kern="1200">
          <a:solidFill>
            <a:srgbClr val="2E2161"/>
          </a:solidFill>
          <a:latin typeface="Calibri Light" charset="0"/>
          <a:ea typeface="Calibri Light" charset="0"/>
          <a:cs typeface="Calibri Light" charset="0"/>
        </a:defRPr>
      </a:lvl1pPr>
    </p:titleStyle>
    <p:bodyStyle>
      <a:lvl1pPr marL="457200" indent="-228600" algn="l" defTabSz="914400" rtl="0" eaLnBrk="1" latinLnBrk="0" hangingPunct="1">
        <a:lnSpc>
          <a:spcPts val="308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tabLst>
          <a:tab pos="1247775" algn="l"/>
        </a:tabLst>
        <a:defRPr lang="en-US" sz="2800" b="0" i="0" kern="1200" dirty="0">
          <a:solidFill>
            <a:srgbClr val="333D47"/>
          </a:solidFill>
          <a:latin typeface="Calibri Light" charset="0"/>
          <a:ea typeface="Calibri Light" charset="0"/>
          <a:cs typeface="Calibri Light" charset="0"/>
        </a:defRPr>
      </a:lvl1pPr>
      <a:lvl2pPr marL="8001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33D47"/>
          </a:solidFill>
          <a:latin typeface="Calibri Light" charset="0"/>
          <a:ea typeface="Calibri Light" charset="0"/>
          <a:cs typeface="Calibri Light" charset="0"/>
        </a:defRPr>
      </a:lvl2pPr>
      <a:lvl3pPr marL="12573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333D47"/>
          </a:solidFill>
          <a:latin typeface="Calibri Light" charset="0"/>
          <a:ea typeface="Calibri Light" charset="0"/>
          <a:cs typeface="Calibri Light" charset="0"/>
        </a:defRPr>
      </a:lvl3pPr>
      <a:lvl4pPr marL="165735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33D47"/>
          </a:solidFill>
          <a:latin typeface="Calibri Light" charset="0"/>
          <a:ea typeface="Calibri Light" charset="0"/>
          <a:cs typeface="Calibri Light" charset="0"/>
        </a:defRPr>
      </a:lvl4pPr>
      <a:lvl5pPr marL="211455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33D47"/>
          </a:solidFill>
          <a:latin typeface="Calibri Light" charset="0"/>
          <a:ea typeface="Calibri Light" charset="0"/>
          <a:cs typeface="Calibri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 userDrawn="1">
          <p15:clr>
            <a:srgbClr val="F26B43"/>
          </p15:clr>
        </p15:guide>
        <p15:guide id="2" orient="horz" pos="4176" userDrawn="1">
          <p15:clr>
            <a:srgbClr val="F26B43"/>
          </p15:clr>
        </p15:guide>
        <p15:guide id="3" orient="horz" pos="69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>
                <a:lumMod val="91000"/>
                <a:lumOff val="9000"/>
              </a:schemeClr>
            </a:gs>
            <a:gs pos="75000">
              <a:schemeClr val="tx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A665B8-7690-0340-BB77-7C070FBA2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389" y="526072"/>
            <a:ext cx="11416278" cy="8719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EC522-04BE-1E46-9613-14F16F5A4B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0572" y="6452244"/>
            <a:ext cx="2410752" cy="27305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alphaModFix am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134" y="6470725"/>
            <a:ext cx="1190065" cy="158675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44F9D2E-A832-1345-AF68-A8E3F6349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4389" y="1825625"/>
            <a:ext cx="1141627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287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707" r:id="rId2"/>
    <p:sldLayoutId id="2147483692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0" i="0" kern="1200">
          <a:solidFill>
            <a:schemeClr val="bg1"/>
          </a:solidFill>
          <a:latin typeface="Calibri Light" charset="0"/>
          <a:ea typeface="Calibri Light" charset="0"/>
          <a:cs typeface="Calibri Light" charset="0"/>
        </a:defRPr>
      </a:lvl1pPr>
    </p:titleStyle>
    <p:bodyStyle>
      <a:lvl1pPr marL="342900" indent="-342900" algn="l" defTabSz="914400" rtl="0" eaLnBrk="1" latinLnBrk="0" hangingPunct="1">
        <a:lnSpc>
          <a:spcPts val="312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tabLst>
          <a:tab pos="1247775" algn="l"/>
        </a:tabLst>
        <a:defRPr lang="en-US" sz="2400" b="0" i="0" kern="1200" dirty="0">
          <a:solidFill>
            <a:schemeClr val="bg1"/>
          </a:solidFill>
          <a:latin typeface="Calibri Light" charset="0"/>
          <a:ea typeface="Calibri Light" charset="0"/>
          <a:cs typeface="Calibri Light" charset="0"/>
        </a:defRPr>
      </a:lvl1pPr>
      <a:lvl2pPr marL="8001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Calibri Light" charset="0"/>
          <a:ea typeface="Calibri Light" charset="0"/>
          <a:cs typeface="Calibri Light" charset="0"/>
        </a:defRPr>
      </a:lvl2pPr>
      <a:lvl3pPr marL="12573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Calibri Light" charset="0"/>
          <a:ea typeface="Calibri Light" charset="0"/>
          <a:cs typeface="Calibri Light" charset="0"/>
        </a:defRPr>
      </a:lvl3pPr>
      <a:lvl4pPr marL="165735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Calibri Light" charset="0"/>
          <a:ea typeface="Calibri Light" charset="0"/>
          <a:cs typeface="Calibri Light" charset="0"/>
        </a:defRPr>
      </a:lvl4pPr>
      <a:lvl5pPr marL="211455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Calibri Light" charset="0"/>
          <a:ea typeface="Calibri Light" charset="0"/>
          <a:cs typeface="Calibri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orient="horz" pos="4176">
          <p15:clr>
            <a:srgbClr val="F26B43"/>
          </p15:clr>
        </p15:guide>
        <p15:guide id="3" orient="horz" pos="696">
          <p15:clr>
            <a:srgbClr val="F26B43"/>
          </p15:clr>
        </p15:guide>
        <p15:guide id="4" orient="horz" pos="14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6C2B69"/>
            </a:gs>
            <a:gs pos="75000">
              <a:srgbClr val="3D2E6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A665B8-7690-0340-BB77-7C070FBA2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389" y="526072"/>
            <a:ext cx="11416278" cy="8719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EC522-04BE-1E46-9613-14F16F5A4B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0572" y="6452244"/>
            <a:ext cx="2410752" cy="27305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alphaModFix am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134" y="6470725"/>
            <a:ext cx="1190065" cy="158675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AD6CD8E-2A63-C24C-9F1F-6814992B7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4389" y="1825625"/>
            <a:ext cx="1141627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41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8" r:id="rId2"/>
    <p:sldLayoutId id="2147483706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1pPr>
    </p:titleStyle>
    <p:bodyStyle>
      <a:lvl1pPr marL="342900" indent="-228600" algn="l" defTabSz="914400" rtl="0" eaLnBrk="1" latinLnBrk="0" hangingPunct="1">
        <a:lnSpc>
          <a:spcPts val="308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tabLst>
          <a:tab pos="1247775" algn="l"/>
        </a:tabLst>
        <a:defRPr sz="24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1pPr>
      <a:lvl2pPr marL="8001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2pPr>
      <a:lvl3pPr marL="12573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3pPr>
      <a:lvl4pPr marL="165735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4pPr>
      <a:lvl5pPr marL="211455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charset="0"/>
          <a:ea typeface="Calibri Light" charset="0"/>
          <a:cs typeface="Calibri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">
          <p15:clr>
            <a:srgbClr val="F26B43"/>
          </p15:clr>
        </p15:guide>
        <p15:guide id="2" orient="horz" pos="4176">
          <p15:clr>
            <a:srgbClr val="F26B43"/>
          </p15:clr>
        </p15:guide>
        <p15:guide id="3" orient="horz" pos="696">
          <p15:clr>
            <a:srgbClr val="F26B43"/>
          </p15:clr>
        </p15:guide>
        <p15:guide id="4" orient="horz" pos="14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 POWERPOINT TEMPLATE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UW MEDICINE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MAY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BC95B-6BCB-B844-8616-C1F8FBD061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274236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6F1A9FB-B194-C048-8328-AB3AA2467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A2EA85-5942-2A44-B78C-EC5D17203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2800B-66FC-BD44-B89E-661D36AD340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80571" y="1924821"/>
            <a:ext cx="11400095" cy="783858"/>
          </a:xfrm>
        </p:spPr>
        <p:txBody>
          <a:bodyPr/>
          <a:lstStyle/>
          <a:p>
            <a:endParaRPr lang="en-US" dirty="0">
              <a:latin typeface="Calibri Light" charset="0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2879A36-5E66-6B40-A262-60C3B689544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2033522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2E8EAD-FAF5-0343-81E0-6933B101BD5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1614190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7C0F4E-B6B5-9240-BC26-2CB02BED859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409701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A70191-B0B2-5949-8F43-C655BA8483B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1022034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8B13F1-8DF9-2B4C-8E57-F30B61C15D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1751918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74963-CB8A-7B44-93C4-18C54FFECC4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628932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3A81B3-8998-2C4F-A2CD-B2DF0472FD2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1889458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3AB8F-BEAC-BB4F-9356-419FAEC6B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667B4D-9A6B-2746-B900-C321041267F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65125" y="1873956"/>
            <a:ext cx="11415713" cy="891822"/>
          </a:xfrm>
        </p:spPr>
        <p:txBody>
          <a:bodyPr/>
          <a:lstStyle/>
          <a:p>
            <a:pPr indent="-228600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07E4A6-3029-6D48-8359-174195CE01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96875-3623-E54E-8E6F-2DF405258A6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1334123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24613E-1D5F-BF45-883B-CE01755E1F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940438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43584-C17C-8A4C-B122-25ED69A593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2096627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>
              <a:buFont typeface="Arial" charset="0"/>
              <a:buChar char="•"/>
            </a:pPr>
            <a:r>
              <a:rPr lang="en-US" sz="2400" dirty="0"/>
              <a:t>The font used in this version of the template is: Calibri Light</a:t>
            </a:r>
          </a:p>
          <a:p>
            <a:pPr marL="342900">
              <a:buFont typeface="Arial" charset="0"/>
              <a:buChar char="•"/>
            </a:pPr>
            <a:r>
              <a:rPr lang="en-US" sz="2400" dirty="0"/>
              <a:t>You should not need to do anything in order to access the font. </a:t>
            </a:r>
          </a:p>
          <a:p>
            <a:pPr marL="342900">
              <a:buFont typeface="Arial" charset="0"/>
              <a:buChar char="•"/>
            </a:pPr>
            <a:r>
              <a:rPr lang="en-US" sz="2400" dirty="0"/>
              <a:t>All slides in this templates include this font.</a:t>
            </a:r>
          </a:p>
          <a:p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80571" y="1924821"/>
            <a:ext cx="11400095" cy="783858"/>
          </a:xfrm>
        </p:spPr>
        <p:txBody>
          <a:bodyPr>
            <a:normAutofit/>
          </a:bodyPr>
          <a:lstStyle/>
          <a:p>
            <a:r>
              <a:rPr lang="en-US" dirty="0">
                <a:latin typeface="Calibri Light" charset="0"/>
              </a:rPr>
              <a:t>This template</a:t>
            </a:r>
            <a:r>
              <a:rPr lang="en-US" dirty="0"/>
              <a:t> is designed to use fonts already installed on most computers.</a:t>
            </a:r>
            <a:endParaRPr lang="en-US" dirty="0">
              <a:latin typeface="Calibri Light" charset="0"/>
            </a:endParaRP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38C64-FFA2-B842-B7C2-1F82E1142E2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460188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8F0437F-A98E-BB46-8E1C-3688027107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87682A-2194-7C4E-BE3B-EA8FF8743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DAC19E-A4A2-3540-A683-91DC4C2B12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00476F-7EA1-8C47-A0A6-4FCD3D866C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36A6B-40CF-D142-8774-1A312BA750E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3581337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97AE4-2EB8-1D47-B8D0-D83458BE9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3D109-9782-7B44-9FE8-99FBA1013BE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65125" y="1873956"/>
            <a:ext cx="11415713" cy="8918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25B993-415C-9842-B67D-47D6DCA546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281D18-9A90-E649-82B4-C5132E7AE3F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6236759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B99D72-FCD2-2245-9CDD-B371484435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1283584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This </a:t>
            </a:r>
            <a:r>
              <a:rPr lang="en-US" err="1"/>
              <a:t>Powerpoint</a:t>
            </a:r>
            <a:r>
              <a:rPr lang="en-US"/>
              <a:t> Template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64389" y="1924820"/>
            <a:ext cx="11416278" cy="39228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>
              <a:buFont typeface="Arial" charset="0"/>
              <a:buChar char="•"/>
            </a:pPr>
            <a:r>
              <a:rPr lang="en-US" sz="2400" dirty="0"/>
              <a:t>A UW Medicine color palette is built into this template.</a:t>
            </a:r>
          </a:p>
          <a:p>
            <a:pPr marL="342900">
              <a:buFont typeface="Arial" charset="0"/>
              <a:buChar char="•"/>
            </a:pPr>
            <a:r>
              <a:rPr lang="en-US" sz="2400" dirty="0"/>
              <a:t>There are twelve white layout styles and three color callout or highlight slides in this template. Color callout slide colors are white, purple and gray.</a:t>
            </a:r>
          </a:p>
          <a:p>
            <a:pPr marL="342900">
              <a:buFont typeface="Arial" charset="0"/>
              <a:buChar char="•"/>
            </a:pPr>
            <a:r>
              <a:rPr lang="en-US" sz="2400" dirty="0"/>
              <a:t>The graphic elements, like the gold bar, banner and logos are in the Master Sheets. To edit them go to view &gt; master &gt; slide master.</a:t>
            </a:r>
          </a:p>
          <a:p>
            <a:pPr marL="342900">
              <a:buFont typeface="Arial" charset="0"/>
              <a:buChar char="•"/>
            </a:pPr>
            <a:r>
              <a:rPr lang="en-US" sz="2400" dirty="0"/>
              <a:t>For cover and banner slide the images are placed in back. To add an image go to format &gt; slide background &gt; select picture fill, and upload the desired image </a:t>
            </a:r>
            <a:r>
              <a:rPr lang="mr-IN" sz="2400" dirty="0"/>
              <a:t>–</a:t>
            </a:r>
            <a:r>
              <a:rPr lang="en-US" sz="2400" dirty="0"/>
              <a:t> it should scale automatically.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6D376A-151E-E54F-B6D7-1922994123D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1915964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82" y="1404506"/>
            <a:ext cx="11476979" cy="1967323"/>
          </a:xfrm>
        </p:spPr>
        <p:txBody>
          <a:bodyPr>
            <a:normAutofit fontScale="90000"/>
          </a:bodyPr>
          <a:lstStyle/>
          <a:p>
            <a:r>
              <a:rPr lang="en-US"/>
              <a:t>To add image, go to: Design </a:t>
            </a:r>
            <a:br>
              <a:rPr lang="en-US"/>
            </a:br>
            <a:r>
              <a:rPr lang="en-US"/>
              <a:t>Tab &gt; Format Background, select Picture or Texture fill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78AD7-1FCC-0F4C-B82F-CEDB3C6118E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543372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1216" y="765667"/>
            <a:ext cx="4387208" cy="557106"/>
          </a:xfrm>
        </p:spPr>
        <p:txBody>
          <a:bodyPr>
            <a:normAutofit/>
          </a:bodyPr>
          <a:lstStyle/>
          <a:p>
            <a:pPr marL="228600" indent="0">
              <a:buNone/>
            </a:pPr>
            <a:r>
              <a:rPr lang="en-US" dirty="0"/>
              <a:t>Banner Slide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228600" indent="-228600"/>
            <a:r>
              <a:rPr lang="en-US" dirty="0"/>
              <a:t>To add a background image to this slide, go to: Design </a:t>
            </a:r>
            <a:br>
              <a:rPr lang="en-US" dirty="0"/>
            </a:br>
            <a:r>
              <a:rPr lang="en-US" dirty="0"/>
              <a:t>Tab &gt; Format Background, select Picture or Texture fill.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52E22-A64C-1141-9F56-BA341CDA49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</p:spTree>
    <p:extLst>
      <p:ext uri="{BB962C8B-B14F-4D97-AF65-F5344CB8AC3E}">
        <p14:creationId xmlns:p14="http://schemas.microsoft.com/office/powerpoint/2010/main" val="3045112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indent="-228600"/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803F35-0F2F-BB4A-89E9-352CD4CB1F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DA3FEEC-40AB-3541-8563-7D16AEB39C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1614133"/>
              </p:ext>
            </p:extLst>
          </p:nvPr>
        </p:nvGraphicFramePr>
        <p:xfrm>
          <a:off x="5839864" y="1403184"/>
          <a:ext cx="5265271" cy="4236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5788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D8001-23EB-9B43-AEE8-8CAD37677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the graph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479A5-14B2-E94A-A002-B475EA775F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4389" y="1919288"/>
            <a:ext cx="11416278" cy="4303959"/>
          </a:xfrm>
        </p:spPr>
        <p:txBody>
          <a:bodyPr/>
          <a:lstStyle/>
          <a:p>
            <a:r>
              <a:rPr lang="en-US" dirty="0"/>
              <a:t>To edit the chart data and information on the following pages: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/>
              <a:t>Select Graph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/>
              <a:t>Go to the Chart Design Tab &gt; Edit Data in Excel. 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/>
              <a:t>An Excel chart will open.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/>
              <a:t>Insert you data into the corresponding columns. Column “A” is the information tag and column “B” is your data entry.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dirty="0"/>
              <a:t>Save and close when done.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484F94-023A-DE49-9DCC-19D38EDB1DA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>
                <a:solidFill>
                  <a:srgbClr val="B5B4B4"/>
                </a:solidFill>
              </a:rPr>
              <a:t>CONFIDENTIAL – DO NOT DISTRIBUTE</a:t>
            </a:r>
            <a:endParaRPr lang="en-US" dirty="0">
              <a:solidFill>
                <a:srgbClr val="B5B4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82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85157146"/>
              </p:ext>
            </p:extLst>
          </p:nvPr>
        </p:nvGraphicFramePr>
        <p:xfrm>
          <a:off x="2032000" y="543340"/>
          <a:ext cx="8392490" cy="559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2B36A55-FAEA-184D-8967-FB66652E06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3B84520-87BA-C143-9ADA-213C0F00E8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EA56919-5F29-684A-BA57-9090B550F54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F47BD6-277A-F349-ABCD-25738DF2E8E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53B14629-644F-7146-B4AF-6277E8BA8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EA905A0-4DD5-274E-AD7D-798E9A3571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05D71DB-A176-D142-953C-7AB0FAF41C7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FA56B14-8A8F-9349-B083-C778DDD6CD7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B5B4B4"/>
                </a:solidFill>
              </a:rPr>
              <a:t>CONFIDENTIAL – DO NOT DISTRIBUTE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D5EA3E5-F9BE-7346-B4CB-153788FDD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6436DF2-540D-B549-A4A5-BCAC57D1F7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3690175"/>
              </p:ext>
            </p:extLst>
          </p:nvPr>
        </p:nvGraphicFramePr>
        <p:xfrm>
          <a:off x="360661" y="2222460"/>
          <a:ext cx="11544293" cy="3679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8087777"/>
      </p:ext>
    </p:extLst>
  </p:cSld>
  <p:clrMapOvr>
    <a:masterClrMapping/>
  </p:clrMapOvr>
</p:sld>
</file>

<file path=ppt/theme/theme1.xml><?xml version="1.0" encoding="utf-8"?>
<a:theme xmlns:a="http://schemas.openxmlformats.org/drawingml/2006/main" name="White Theme">
  <a:themeElements>
    <a:clrScheme name="Brand Custom Colors">
      <a:dk1>
        <a:srgbClr val="32006E"/>
      </a:dk1>
      <a:lt1>
        <a:srgbClr val="FFFFFF"/>
      </a:lt1>
      <a:dk2>
        <a:srgbClr val="566069"/>
      </a:dk2>
      <a:lt2>
        <a:srgbClr val="C3C5C8"/>
      </a:lt2>
      <a:accent1>
        <a:srgbClr val="76236C"/>
      </a:accent1>
      <a:accent2>
        <a:srgbClr val="FFC700"/>
      </a:accent2>
      <a:accent3>
        <a:srgbClr val="2C69CE"/>
      </a:accent3>
      <a:accent4>
        <a:srgbClr val="D24310"/>
      </a:accent4>
      <a:accent5>
        <a:srgbClr val="32006E"/>
      </a:accent5>
      <a:accent6>
        <a:srgbClr val="00899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WM_PowerPoint_Template_3" id="{14C561A3-933A-2B4E-A955-88FE6BC96650}" vid="{60DDCB24-7F75-FB40-B083-0C3F54D99862}"/>
    </a:ext>
  </a:extLst>
</a:theme>
</file>

<file path=ppt/theme/theme2.xml><?xml version="1.0" encoding="utf-8"?>
<a:theme xmlns:a="http://schemas.openxmlformats.org/drawingml/2006/main" name="Grey Highlight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WM_PowerPoint_Template_3" id="{14C561A3-933A-2B4E-A955-88FE6BC96650}" vid="{DCD0658E-F6B3-7E41-9B53-E38E2153B61A}"/>
    </a:ext>
  </a:extLst>
</a:theme>
</file>

<file path=ppt/theme/theme3.xml><?xml version="1.0" encoding="utf-8"?>
<a:theme xmlns:a="http://schemas.openxmlformats.org/drawingml/2006/main" name="Purple Highlight Theme">
  <a:themeElements>
    <a:clrScheme name="Custom 11">
      <a:dk1>
        <a:srgbClr val="FFFFFF"/>
      </a:dk1>
      <a:lt1>
        <a:srgbClr val="2E2061"/>
      </a:lt1>
      <a:dk2>
        <a:srgbClr val="333C47"/>
      </a:dk2>
      <a:lt2>
        <a:srgbClr val="333F50"/>
      </a:lt2>
      <a:accent1>
        <a:srgbClr val="50637C"/>
      </a:accent1>
      <a:accent2>
        <a:srgbClr val="34246C"/>
      </a:accent2>
      <a:accent3>
        <a:srgbClr val="6C2B69"/>
      </a:accent3>
      <a:accent4>
        <a:srgbClr val="FFD966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WM_PowerPoint_Template_3" id="{14C561A3-933A-2B4E-A955-88FE6BC96650}" vid="{7188B3DD-D22F-9849-8AC5-DA7A84D67DB3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UWM">
    <a:dk1>
      <a:sysClr val="windowText" lastClr="000000"/>
    </a:dk1>
    <a:lt1>
      <a:sysClr val="window" lastClr="FFFFFF"/>
    </a:lt1>
    <a:dk2>
      <a:srgbClr val="77787B"/>
    </a:dk2>
    <a:lt2>
      <a:srgbClr val="F9F7E7"/>
    </a:lt2>
    <a:accent1>
      <a:srgbClr val="8E6F0C"/>
    </a:accent1>
    <a:accent2>
      <a:srgbClr val="B2BFC8"/>
    </a:accent2>
    <a:accent3>
      <a:srgbClr val="3B185A"/>
    </a:accent3>
    <a:accent4>
      <a:srgbClr val="D2232A"/>
    </a:accent4>
    <a:accent5>
      <a:srgbClr val="ECBA1C"/>
    </a:accent5>
    <a:accent6>
      <a:srgbClr val="F8E5AA"/>
    </a:accent6>
    <a:hlink>
      <a:srgbClr val="D2232A"/>
    </a:hlink>
    <a:folHlink>
      <a:srgbClr val="2D3747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White Theme</Template>
  <TotalTime>5667</TotalTime>
  <Words>411</Words>
  <Application>Microsoft Macintosh PowerPoint</Application>
  <PresentationFormat>Widescreen</PresentationFormat>
  <Paragraphs>48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Encode Sans Normal Medium</vt:lpstr>
      <vt:lpstr>Open Sans</vt:lpstr>
      <vt:lpstr>White Theme</vt:lpstr>
      <vt:lpstr>Grey Highlight Theme</vt:lpstr>
      <vt:lpstr>Purple Highlight Theme</vt:lpstr>
      <vt:lpstr>BRAND POWERPOINT TEMPLATE</vt:lpstr>
      <vt:lpstr>Fonts</vt:lpstr>
      <vt:lpstr>This Powerpoint Template</vt:lpstr>
      <vt:lpstr>To add image, go to: Design  Tab &gt; Format Background, select Picture or Texture fill</vt:lpstr>
      <vt:lpstr>PowerPoint Presentation</vt:lpstr>
      <vt:lpstr>PowerPoint Presentation</vt:lpstr>
      <vt:lpstr>How to use the graph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BRAND POWERPOINT TEMPLATE</dc:title>
  <dc:creator>Dan Heinlein</dc:creator>
  <cp:lastModifiedBy>Bill Wardlow</cp:lastModifiedBy>
  <cp:revision>26</cp:revision>
  <cp:lastPrinted>2018-05-21T22:22:14Z</cp:lastPrinted>
  <dcterms:created xsi:type="dcterms:W3CDTF">2018-05-24T22:44:14Z</dcterms:created>
  <dcterms:modified xsi:type="dcterms:W3CDTF">2020-04-21T18:44:15Z</dcterms:modified>
</cp:coreProperties>
</file>