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10287000" cy="8001000"/>
  <p:notesSz cx="10287000" cy="8001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65"/>
    <p:restoredTop sz="94678"/>
  </p:normalViewPr>
  <p:slideViewPr>
    <p:cSldViewPr>
      <p:cViewPr varScale="1">
        <p:scale>
          <a:sx n="168" d="100"/>
          <a:sy n="168" d="100"/>
        </p:scale>
        <p:origin x="3824" y="2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1525" y="2480310"/>
            <a:ext cx="8743950" cy="1680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36236A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43050" y="4480560"/>
            <a:ext cx="7200900" cy="2000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rgbClr val="36236A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rgbClr val="36236A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14350" y="1840230"/>
            <a:ext cx="4474845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297805" y="1840230"/>
            <a:ext cx="4474845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rgbClr val="36236A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79439" y="1798273"/>
            <a:ext cx="5968365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36236A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73578" y="2880687"/>
            <a:ext cx="5965831" cy="3009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97580" y="7440930"/>
            <a:ext cx="329184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14350" y="7440930"/>
            <a:ext cx="236601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406640" y="7440930"/>
            <a:ext cx="236601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287000" cy="8001000"/>
          </a:xfrm>
          <a:custGeom>
            <a:avLst/>
            <a:gdLst/>
            <a:ahLst/>
            <a:cxnLst/>
            <a:rect l="l" t="t" r="r" b="b"/>
            <a:pathLst>
              <a:path w="10287000" h="8001000">
                <a:moveTo>
                  <a:pt x="10287000" y="0"/>
                </a:moveTo>
                <a:lnTo>
                  <a:pt x="0" y="0"/>
                </a:lnTo>
                <a:lnTo>
                  <a:pt x="0" y="8001000"/>
                </a:lnTo>
                <a:lnTo>
                  <a:pt x="10287000" y="8001000"/>
                </a:lnTo>
                <a:lnTo>
                  <a:pt x="10287000" y="0"/>
                </a:lnTo>
                <a:close/>
              </a:path>
            </a:pathLst>
          </a:custGeom>
          <a:solidFill>
            <a:srgbClr val="3623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95871" y="393966"/>
            <a:ext cx="9495155" cy="7187565"/>
          </a:xfrm>
          <a:custGeom>
            <a:avLst/>
            <a:gdLst/>
            <a:ahLst/>
            <a:cxnLst/>
            <a:rect l="l" t="t" r="r" b="b"/>
            <a:pathLst>
              <a:path w="9495155" h="7187565">
                <a:moveTo>
                  <a:pt x="9494862" y="7187336"/>
                </a:moveTo>
                <a:lnTo>
                  <a:pt x="0" y="7187336"/>
                </a:lnTo>
                <a:lnTo>
                  <a:pt x="0" y="0"/>
                </a:lnTo>
                <a:lnTo>
                  <a:pt x="9494862" y="0"/>
                </a:lnTo>
                <a:lnTo>
                  <a:pt x="9494862" y="7187336"/>
                </a:lnTo>
                <a:close/>
              </a:path>
            </a:pathLst>
          </a:custGeom>
          <a:ln w="25400">
            <a:solidFill>
              <a:srgbClr val="FFC80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79439" y="1798273"/>
            <a:ext cx="596836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95" dirty="0">
                <a:solidFill>
                  <a:srgbClr val="FFD234"/>
                </a:solidFill>
              </a:rPr>
              <a:t>CERTIFICATE</a:t>
            </a:r>
          </a:p>
        </p:txBody>
      </p:sp>
      <p:sp>
        <p:nvSpPr>
          <p:cNvPr id="5" name="object 5"/>
          <p:cNvSpPr/>
          <p:nvPr/>
        </p:nvSpPr>
        <p:spPr>
          <a:xfrm>
            <a:off x="2601409" y="3669456"/>
            <a:ext cx="5112385" cy="0"/>
          </a:xfrm>
          <a:custGeom>
            <a:avLst/>
            <a:gdLst/>
            <a:ahLst/>
            <a:cxnLst/>
            <a:rect l="l" t="t" r="r" b="b"/>
            <a:pathLst>
              <a:path w="5112384">
                <a:moveTo>
                  <a:pt x="0" y="0"/>
                </a:moveTo>
                <a:lnTo>
                  <a:pt x="5111927" y="0"/>
                </a:lnTo>
              </a:path>
            </a:pathLst>
          </a:custGeom>
          <a:ln w="38100">
            <a:solidFill>
              <a:srgbClr val="FFC80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173578" y="2880687"/>
            <a:ext cx="5965825" cy="3009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 algn="ctr">
              <a:lnSpc>
                <a:spcPct val="100000"/>
              </a:lnSpc>
              <a:spcBef>
                <a:spcPts val="100"/>
              </a:spcBef>
            </a:pPr>
            <a:r>
              <a:rPr sz="3200" spc="-45" dirty="0">
                <a:solidFill>
                  <a:srgbClr val="FFD234"/>
                </a:solidFill>
                <a:latin typeface="OpenSans-Light"/>
                <a:cs typeface="OpenSans-Light"/>
              </a:rPr>
              <a:t>OF</a:t>
            </a:r>
            <a:r>
              <a:rPr sz="3200" spc="-155" dirty="0">
                <a:solidFill>
                  <a:srgbClr val="FFD234"/>
                </a:solidFill>
                <a:latin typeface="OpenSans-Light"/>
                <a:cs typeface="OpenSans-Light"/>
              </a:rPr>
              <a:t> </a:t>
            </a:r>
            <a:r>
              <a:rPr sz="3200" spc="-10" dirty="0">
                <a:solidFill>
                  <a:srgbClr val="FFD234"/>
                </a:solidFill>
                <a:latin typeface="OpenSans-Light"/>
                <a:cs typeface="OpenSans-Light"/>
              </a:rPr>
              <a:t>EXCELLENCE</a:t>
            </a:r>
            <a:endParaRPr sz="3200" dirty="0">
              <a:latin typeface="OpenSans-Light"/>
              <a:cs typeface="OpenSans-Ligh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150" dirty="0">
              <a:latin typeface="OpenSans-Light"/>
              <a:cs typeface="OpenSans-Ligh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4650" dirty="0">
                <a:solidFill>
                  <a:srgbClr val="FFFFFF"/>
                </a:solidFill>
                <a:latin typeface="OpenSans-Light"/>
                <a:cs typeface="OpenSans-Light"/>
              </a:rPr>
              <a:t>Name</a:t>
            </a:r>
            <a:r>
              <a:rPr sz="4650" spc="-195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4650" dirty="0">
                <a:solidFill>
                  <a:srgbClr val="FFFFFF"/>
                </a:solidFill>
                <a:latin typeface="OpenSans-Light"/>
                <a:cs typeface="OpenSans-Light"/>
              </a:rPr>
              <a:t>of</a:t>
            </a:r>
            <a:r>
              <a:rPr sz="4650" spc="-190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4650" spc="-10" dirty="0">
                <a:solidFill>
                  <a:srgbClr val="FFFFFF"/>
                </a:solidFill>
                <a:latin typeface="OpenSans-Light"/>
                <a:cs typeface="OpenSans-Light"/>
              </a:rPr>
              <a:t>Recipient</a:t>
            </a:r>
            <a:endParaRPr sz="4650">
              <a:latin typeface="OpenSans-Light"/>
              <a:cs typeface="OpenSans-Light"/>
            </a:endParaRPr>
          </a:p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sz="2400" dirty="0">
                <a:solidFill>
                  <a:srgbClr val="FFFFFF"/>
                </a:solidFill>
                <a:latin typeface="OpenSans-Light"/>
                <a:cs typeface="OpenSans-Light"/>
              </a:rPr>
              <a:t>Enter</a:t>
            </a:r>
            <a:r>
              <a:rPr sz="2400" spc="-120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2400" dirty="0">
                <a:solidFill>
                  <a:srgbClr val="FFFFFF"/>
                </a:solidFill>
                <a:latin typeface="OpenSans-Light"/>
                <a:cs typeface="OpenSans-Light"/>
              </a:rPr>
              <a:t>Super</a:t>
            </a:r>
            <a:r>
              <a:rPr sz="2400" spc="-120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2400" dirty="0">
                <a:solidFill>
                  <a:srgbClr val="FFFFFF"/>
                </a:solidFill>
                <a:latin typeface="OpenSans-Light"/>
                <a:cs typeface="OpenSans-Light"/>
              </a:rPr>
              <a:t>User</a:t>
            </a:r>
            <a:r>
              <a:rPr sz="2400" spc="-120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2400" dirty="0">
                <a:solidFill>
                  <a:srgbClr val="FFFFFF"/>
                </a:solidFill>
                <a:latin typeface="OpenSans-Light"/>
                <a:cs typeface="OpenSans-Light"/>
              </a:rPr>
              <a:t>or</a:t>
            </a:r>
            <a:r>
              <a:rPr sz="2400" spc="-120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OpenSans-Light"/>
                <a:cs typeface="OpenSans-Light"/>
              </a:rPr>
              <a:t>Practitioner</a:t>
            </a:r>
            <a:r>
              <a:rPr sz="2400" spc="-120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2400" dirty="0">
                <a:solidFill>
                  <a:srgbClr val="FFFFFF"/>
                </a:solidFill>
                <a:latin typeface="OpenSans-Light"/>
                <a:cs typeface="OpenSans-Light"/>
              </a:rPr>
              <a:t>Super</a:t>
            </a:r>
            <a:r>
              <a:rPr sz="2400" spc="-120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OpenSans-Light"/>
                <a:cs typeface="OpenSans-Light"/>
              </a:rPr>
              <a:t>User</a:t>
            </a:r>
            <a:endParaRPr sz="2400" dirty="0">
              <a:latin typeface="OpenSans-Light"/>
              <a:cs typeface="OpenSans-Light"/>
            </a:endParaRPr>
          </a:p>
          <a:p>
            <a:pPr algn="ctr">
              <a:lnSpc>
                <a:spcPct val="100000"/>
              </a:lnSpc>
              <a:spcBef>
                <a:spcPts val="1455"/>
              </a:spcBef>
            </a:pPr>
            <a:r>
              <a:rPr sz="1650" dirty="0">
                <a:solidFill>
                  <a:srgbClr val="FFFFFF"/>
                </a:solidFill>
                <a:latin typeface="OpenSans-Light"/>
                <a:cs typeface="OpenSans-Light"/>
              </a:rPr>
              <a:t>In</a:t>
            </a:r>
            <a:r>
              <a:rPr sz="1650" spc="-40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OpenSans-Light"/>
                <a:cs typeface="OpenSans-Light"/>
              </a:rPr>
              <a:t>recognition</a:t>
            </a:r>
            <a:r>
              <a:rPr sz="1650" spc="-35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1650" dirty="0">
                <a:solidFill>
                  <a:srgbClr val="FFFFFF"/>
                </a:solidFill>
                <a:latin typeface="OpenSans-Light"/>
                <a:cs typeface="OpenSans-Light"/>
              </a:rPr>
              <a:t>of</a:t>
            </a:r>
            <a:r>
              <a:rPr sz="1650" spc="-35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OpenSans-Light"/>
                <a:cs typeface="OpenSans-Light"/>
              </a:rPr>
              <a:t>valuable</a:t>
            </a:r>
            <a:r>
              <a:rPr sz="1650" spc="-35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OpenSans-Light"/>
                <a:cs typeface="OpenSans-Light"/>
              </a:rPr>
              <a:t>contributions</a:t>
            </a:r>
            <a:r>
              <a:rPr sz="1650" spc="-35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1650" dirty="0">
                <a:solidFill>
                  <a:srgbClr val="FFFFFF"/>
                </a:solidFill>
                <a:latin typeface="OpenSans-Light"/>
                <a:cs typeface="OpenSans-Light"/>
              </a:rPr>
              <a:t>to</a:t>
            </a:r>
            <a:r>
              <a:rPr sz="1650" spc="-35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OpenSans-Light"/>
                <a:cs typeface="OpenSans-Light"/>
              </a:rPr>
              <a:t>********</a:t>
            </a:r>
            <a:endParaRPr sz="1650" dirty="0">
              <a:latin typeface="OpenSans-Light"/>
              <a:cs typeface="OpenSans-Light"/>
            </a:endParaRPr>
          </a:p>
          <a:p>
            <a:pPr marL="1905" algn="ctr">
              <a:lnSpc>
                <a:spcPct val="100000"/>
              </a:lnSpc>
              <a:spcBef>
                <a:spcPts val="860"/>
              </a:spcBef>
            </a:pPr>
            <a:r>
              <a:rPr sz="1950" dirty="0">
                <a:solidFill>
                  <a:srgbClr val="FFD234"/>
                </a:solidFill>
                <a:latin typeface="Open Sans"/>
                <a:cs typeface="Open Sans"/>
              </a:rPr>
              <a:t>March</a:t>
            </a:r>
            <a:r>
              <a:rPr sz="1950" spc="-90" dirty="0">
                <a:solidFill>
                  <a:srgbClr val="FFD234"/>
                </a:solidFill>
                <a:latin typeface="Open Sans"/>
                <a:cs typeface="Open Sans"/>
              </a:rPr>
              <a:t> </a:t>
            </a:r>
            <a:r>
              <a:rPr sz="1950" dirty="0">
                <a:solidFill>
                  <a:srgbClr val="FFD234"/>
                </a:solidFill>
                <a:latin typeface="Open Sans"/>
                <a:cs typeface="Open Sans"/>
              </a:rPr>
              <a:t>27,</a:t>
            </a:r>
            <a:r>
              <a:rPr sz="1950" spc="-90" dirty="0">
                <a:solidFill>
                  <a:srgbClr val="FFD234"/>
                </a:solidFill>
                <a:latin typeface="Open Sans"/>
                <a:cs typeface="Open Sans"/>
              </a:rPr>
              <a:t> </a:t>
            </a:r>
            <a:r>
              <a:rPr sz="1950" dirty="0">
                <a:solidFill>
                  <a:srgbClr val="FFD234"/>
                </a:solidFill>
                <a:latin typeface="Open Sans"/>
                <a:cs typeface="Open Sans"/>
              </a:rPr>
              <a:t>2023</a:t>
            </a:r>
            <a:r>
              <a:rPr sz="1950" spc="-90" dirty="0">
                <a:solidFill>
                  <a:srgbClr val="FFD234"/>
                </a:solidFill>
                <a:latin typeface="Open Sans"/>
                <a:cs typeface="Open Sans"/>
              </a:rPr>
              <a:t> </a:t>
            </a:r>
            <a:r>
              <a:rPr sz="1950" dirty="0">
                <a:solidFill>
                  <a:srgbClr val="FFD234"/>
                </a:solidFill>
                <a:latin typeface="Open Sans"/>
                <a:cs typeface="Open Sans"/>
              </a:rPr>
              <a:t>-</a:t>
            </a:r>
            <a:r>
              <a:rPr sz="1950" spc="-90" dirty="0">
                <a:solidFill>
                  <a:srgbClr val="FFD234"/>
                </a:solidFill>
                <a:latin typeface="Open Sans"/>
                <a:cs typeface="Open Sans"/>
              </a:rPr>
              <a:t> </a:t>
            </a:r>
            <a:r>
              <a:rPr sz="1950" dirty="0">
                <a:solidFill>
                  <a:srgbClr val="FFD234"/>
                </a:solidFill>
                <a:latin typeface="Open Sans"/>
                <a:cs typeface="Open Sans"/>
              </a:rPr>
              <a:t>April</a:t>
            </a:r>
            <a:r>
              <a:rPr sz="1950" spc="-90" dirty="0">
                <a:solidFill>
                  <a:srgbClr val="FFD234"/>
                </a:solidFill>
                <a:latin typeface="Open Sans"/>
                <a:cs typeface="Open Sans"/>
              </a:rPr>
              <a:t> </a:t>
            </a:r>
            <a:r>
              <a:rPr sz="1950" dirty="0">
                <a:solidFill>
                  <a:srgbClr val="FFD234"/>
                </a:solidFill>
                <a:latin typeface="Open Sans"/>
                <a:cs typeface="Open Sans"/>
              </a:rPr>
              <a:t>24,</a:t>
            </a:r>
            <a:r>
              <a:rPr sz="1950" spc="-90" dirty="0">
                <a:solidFill>
                  <a:srgbClr val="FFD234"/>
                </a:solidFill>
                <a:latin typeface="Open Sans"/>
                <a:cs typeface="Open Sans"/>
              </a:rPr>
              <a:t> </a:t>
            </a:r>
            <a:r>
              <a:rPr sz="1950" spc="-20" dirty="0">
                <a:solidFill>
                  <a:srgbClr val="FFD234"/>
                </a:solidFill>
                <a:latin typeface="Open Sans"/>
                <a:cs typeface="Open Sans"/>
              </a:rPr>
              <a:t>2023</a:t>
            </a:r>
            <a:endParaRPr sz="1950" dirty="0">
              <a:latin typeface="Open Sans"/>
              <a:cs typeface="Open San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934441" y="6783077"/>
            <a:ext cx="1924685" cy="0"/>
          </a:xfrm>
          <a:custGeom>
            <a:avLst/>
            <a:gdLst/>
            <a:ahLst/>
            <a:cxnLst/>
            <a:rect l="l" t="t" r="r" b="b"/>
            <a:pathLst>
              <a:path w="1924685">
                <a:moveTo>
                  <a:pt x="0" y="0"/>
                </a:moveTo>
                <a:lnTo>
                  <a:pt x="1924608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13084" y="6783077"/>
            <a:ext cx="1924685" cy="0"/>
          </a:xfrm>
          <a:custGeom>
            <a:avLst/>
            <a:gdLst/>
            <a:ahLst/>
            <a:cxnLst/>
            <a:rect l="l" t="t" r="r" b="b"/>
            <a:pathLst>
              <a:path w="1924685">
                <a:moveTo>
                  <a:pt x="0" y="0"/>
                </a:moveTo>
                <a:lnTo>
                  <a:pt x="1924608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55694" y="6783077"/>
            <a:ext cx="1924685" cy="0"/>
          </a:xfrm>
          <a:custGeom>
            <a:avLst/>
            <a:gdLst/>
            <a:ahLst/>
            <a:cxnLst/>
            <a:rect l="l" t="t" r="r" b="b"/>
            <a:pathLst>
              <a:path w="1924684">
                <a:moveTo>
                  <a:pt x="0" y="0"/>
                </a:moveTo>
                <a:lnTo>
                  <a:pt x="1924608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5563" y="6402323"/>
            <a:ext cx="1124703" cy="46939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81939" y="6402323"/>
            <a:ext cx="1121663" cy="46939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22219" y="6402323"/>
            <a:ext cx="1124711" cy="46939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76041" y="1030732"/>
            <a:ext cx="3916667" cy="527303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2820335" y="6895497"/>
            <a:ext cx="356870" cy="5016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7150">
              <a:lnSpc>
                <a:spcPct val="100000"/>
              </a:lnSpc>
              <a:spcBef>
                <a:spcPts val="135"/>
              </a:spcBef>
            </a:pPr>
            <a:r>
              <a:rPr sz="650" b="1" spc="-20" dirty="0">
                <a:solidFill>
                  <a:srgbClr val="FFFFFF"/>
                </a:solidFill>
                <a:latin typeface="Open Sans"/>
                <a:cs typeface="Open Sans"/>
              </a:rPr>
              <a:t>Name</a:t>
            </a:r>
            <a:endParaRPr sz="6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550" dirty="0">
                <a:solidFill>
                  <a:srgbClr val="FFFFFF"/>
                </a:solidFill>
                <a:latin typeface="Open Sans"/>
                <a:cs typeface="Open Sans"/>
              </a:rPr>
              <a:t>Title</a:t>
            </a:r>
            <a:r>
              <a:rPr sz="550" spc="-2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dirty="0">
                <a:solidFill>
                  <a:srgbClr val="FFFFFF"/>
                </a:solidFill>
                <a:latin typeface="Open Sans"/>
                <a:cs typeface="Open Sans"/>
              </a:rPr>
              <a:t>line</a:t>
            </a:r>
            <a:r>
              <a:rPr sz="550" spc="-2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spc="-50" dirty="0">
                <a:solidFill>
                  <a:srgbClr val="FFFFFF"/>
                </a:solidFill>
                <a:latin typeface="Open Sans"/>
                <a:cs typeface="Open Sans"/>
              </a:rPr>
              <a:t>1</a:t>
            </a:r>
            <a:endParaRPr sz="5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550" dirty="0">
                <a:solidFill>
                  <a:srgbClr val="FFFFFF"/>
                </a:solidFill>
                <a:latin typeface="Open Sans"/>
                <a:cs typeface="Open Sans"/>
              </a:rPr>
              <a:t>Title</a:t>
            </a:r>
            <a:r>
              <a:rPr sz="550" spc="-2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dirty="0">
                <a:solidFill>
                  <a:srgbClr val="FFFFFF"/>
                </a:solidFill>
                <a:latin typeface="Open Sans"/>
                <a:cs typeface="Open Sans"/>
              </a:rPr>
              <a:t>line</a:t>
            </a:r>
            <a:r>
              <a:rPr sz="550" spc="-2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spc="-50" dirty="0">
                <a:solidFill>
                  <a:srgbClr val="FFFFFF"/>
                </a:solidFill>
                <a:latin typeface="Open Sans"/>
                <a:cs typeface="Open Sans"/>
              </a:rPr>
              <a:t>2</a:t>
            </a:r>
            <a:endParaRPr sz="5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550" dirty="0">
                <a:solidFill>
                  <a:srgbClr val="FFFFFF"/>
                </a:solidFill>
                <a:latin typeface="Open Sans"/>
                <a:cs typeface="Open Sans"/>
              </a:rPr>
              <a:t>Title</a:t>
            </a:r>
            <a:r>
              <a:rPr sz="550" spc="-2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dirty="0">
                <a:solidFill>
                  <a:srgbClr val="FFFFFF"/>
                </a:solidFill>
                <a:latin typeface="Open Sans"/>
                <a:cs typeface="Open Sans"/>
              </a:rPr>
              <a:t>line</a:t>
            </a:r>
            <a:r>
              <a:rPr sz="550" spc="-2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spc="-50" dirty="0">
                <a:solidFill>
                  <a:srgbClr val="FFFFFF"/>
                </a:solidFill>
                <a:latin typeface="Open Sans"/>
                <a:cs typeface="Open Sans"/>
              </a:rPr>
              <a:t>3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66419" y="6895497"/>
            <a:ext cx="356870" cy="5016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7150">
              <a:lnSpc>
                <a:spcPct val="100000"/>
              </a:lnSpc>
              <a:spcBef>
                <a:spcPts val="135"/>
              </a:spcBef>
            </a:pPr>
            <a:r>
              <a:rPr sz="650" b="1" spc="-20" dirty="0">
                <a:solidFill>
                  <a:srgbClr val="FFFFFF"/>
                </a:solidFill>
                <a:latin typeface="Open Sans"/>
                <a:cs typeface="Open Sans"/>
              </a:rPr>
              <a:t>Name</a:t>
            </a:r>
            <a:endParaRPr sz="6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550" dirty="0">
                <a:solidFill>
                  <a:srgbClr val="FFFFFF"/>
                </a:solidFill>
                <a:latin typeface="Open Sans"/>
                <a:cs typeface="Open Sans"/>
              </a:rPr>
              <a:t>Title</a:t>
            </a:r>
            <a:r>
              <a:rPr sz="550" spc="-2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dirty="0">
                <a:solidFill>
                  <a:srgbClr val="FFFFFF"/>
                </a:solidFill>
                <a:latin typeface="Open Sans"/>
                <a:cs typeface="Open Sans"/>
              </a:rPr>
              <a:t>line</a:t>
            </a:r>
            <a:r>
              <a:rPr sz="550" spc="-2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spc="-50" dirty="0">
                <a:solidFill>
                  <a:srgbClr val="FFFFFF"/>
                </a:solidFill>
                <a:latin typeface="Open Sans"/>
                <a:cs typeface="Open Sans"/>
              </a:rPr>
              <a:t>1</a:t>
            </a:r>
            <a:endParaRPr sz="5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550" dirty="0">
                <a:solidFill>
                  <a:srgbClr val="FFFFFF"/>
                </a:solidFill>
                <a:latin typeface="Open Sans"/>
                <a:cs typeface="Open Sans"/>
              </a:rPr>
              <a:t>Title</a:t>
            </a:r>
            <a:r>
              <a:rPr sz="550" spc="-2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dirty="0">
                <a:solidFill>
                  <a:srgbClr val="FFFFFF"/>
                </a:solidFill>
                <a:latin typeface="Open Sans"/>
                <a:cs typeface="Open Sans"/>
              </a:rPr>
              <a:t>line</a:t>
            </a:r>
            <a:r>
              <a:rPr sz="550" spc="-2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spc="-50" dirty="0">
                <a:solidFill>
                  <a:srgbClr val="FFFFFF"/>
                </a:solidFill>
                <a:latin typeface="Open Sans"/>
                <a:cs typeface="Open Sans"/>
              </a:rPr>
              <a:t>2</a:t>
            </a:r>
            <a:endParaRPr sz="5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550" dirty="0">
                <a:solidFill>
                  <a:srgbClr val="FFFFFF"/>
                </a:solidFill>
                <a:latin typeface="Open Sans"/>
                <a:cs typeface="Open Sans"/>
              </a:rPr>
              <a:t>Title</a:t>
            </a:r>
            <a:r>
              <a:rPr sz="550" spc="-2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dirty="0">
                <a:solidFill>
                  <a:srgbClr val="FFFFFF"/>
                </a:solidFill>
                <a:latin typeface="Open Sans"/>
                <a:cs typeface="Open Sans"/>
              </a:rPr>
              <a:t>line</a:t>
            </a:r>
            <a:r>
              <a:rPr sz="550" spc="-2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spc="-50" dirty="0">
                <a:solidFill>
                  <a:srgbClr val="FFFFFF"/>
                </a:solidFill>
                <a:latin typeface="Open Sans"/>
                <a:cs typeface="Open Sans"/>
              </a:rPr>
              <a:t>3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308465" y="6895497"/>
            <a:ext cx="356870" cy="5016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7150">
              <a:lnSpc>
                <a:spcPct val="100000"/>
              </a:lnSpc>
              <a:spcBef>
                <a:spcPts val="135"/>
              </a:spcBef>
            </a:pPr>
            <a:r>
              <a:rPr sz="650" b="1" spc="-20" dirty="0">
                <a:solidFill>
                  <a:srgbClr val="FFFFFF"/>
                </a:solidFill>
                <a:latin typeface="Open Sans"/>
                <a:cs typeface="Open Sans"/>
              </a:rPr>
              <a:t>Name</a:t>
            </a:r>
            <a:endParaRPr sz="6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550" dirty="0">
                <a:solidFill>
                  <a:srgbClr val="FFFFFF"/>
                </a:solidFill>
                <a:latin typeface="Open Sans"/>
                <a:cs typeface="Open Sans"/>
              </a:rPr>
              <a:t>Title</a:t>
            </a:r>
            <a:r>
              <a:rPr sz="550" spc="-2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dirty="0">
                <a:solidFill>
                  <a:srgbClr val="FFFFFF"/>
                </a:solidFill>
                <a:latin typeface="Open Sans"/>
                <a:cs typeface="Open Sans"/>
              </a:rPr>
              <a:t>line</a:t>
            </a:r>
            <a:r>
              <a:rPr sz="550" spc="-2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spc="-50" dirty="0">
                <a:solidFill>
                  <a:srgbClr val="FFFFFF"/>
                </a:solidFill>
                <a:latin typeface="Open Sans"/>
                <a:cs typeface="Open Sans"/>
              </a:rPr>
              <a:t>1</a:t>
            </a:r>
            <a:endParaRPr sz="5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550" dirty="0">
                <a:solidFill>
                  <a:srgbClr val="FFFFFF"/>
                </a:solidFill>
                <a:latin typeface="Open Sans"/>
                <a:cs typeface="Open Sans"/>
              </a:rPr>
              <a:t>Title</a:t>
            </a:r>
            <a:r>
              <a:rPr sz="550" spc="-2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dirty="0">
                <a:solidFill>
                  <a:srgbClr val="FFFFFF"/>
                </a:solidFill>
                <a:latin typeface="Open Sans"/>
                <a:cs typeface="Open Sans"/>
              </a:rPr>
              <a:t>line</a:t>
            </a:r>
            <a:r>
              <a:rPr sz="550" spc="-2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spc="-50" dirty="0">
                <a:solidFill>
                  <a:srgbClr val="FFFFFF"/>
                </a:solidFill>
                <a:latin typeface="Open Sans"/>
                <a:cs typeface="Open Sans"/>
              </a:rPr>
              <a:t>2</a:t>
            </a:r>
            <a:endParaRPr sz="5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550" dirty="0">
                <a:solidFill>
                  <a:srgbClr val="FFFFFF"/>
                </a:solidFill>
                <a:latin typeface="Open Sans"/>
                <a:cs typeface="Open Sans"/>
              </a:rPr>
              <a:t>Title</a:t>
            </a:r>
            <a:r>
              <a:rPr sz="550" spc="-2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dirty="0">
                <a:solidFill>
                  <a:srgbClr val="FFFFFF"/>
                </a:solidFill>
                <a:latin typeface="Open Sans"/>
                <a:cs typeface="Open Sans"/>
              </a:rPr>
              <a:t>line</a:t>
            </a:r>
            <a:r>
              <a:rPr sz="550" spc="-2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spc="-50" dirty="0">
                <a:solidFill>
                  <a:srgbClr val="FFFFFF"/>
                </a:solidFill>
                <a:latin typeface="Open Sans"/>
                <a:cs typeface="Open Sans"/>
              </a:rPr>
              <a:t>3</a:t>
            </a:r>
            <a:endParaRPr sz="550">
              <a:latin typeface="Open Sans"/>
              <a:cs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5871" y="393966"/>
            <a:ext cx="9495155" cy="7187565"/>
          </a:xfrm>
          <a:custGeom>
            <a:avLst/>
            <a:gdLst/>
            <a:ahLst/>
            <a:cxnLst/>
            <a:rect l="l" t="t" r="r" b="b"/>
            <a:pathLst>
              <a:path w="9495155" h="7187565">
                <a:moveTo>
                  <a:pt x="9494862" y="7187336"/>
                </a:moveTo>
                <a:lnTo>
                  <a:pt x="0" y="7187336"/>
                </a:lnTo>
                <a:lnTo>
                  <a:pt x="0" y="0"/>
                </a:lnTo>
                <a:lnTo>
                  <a:pt x="9494862" y="0"/>
                </a:lnTo>
                <a:lnTo>
                  <a:pt x="9494862" y="7187336"/>
                </a:lnTo>
                <a:close/>
              </a:path>
            </a:pathLst>
          </a:custGeom>
          <a:ln w="50800">
            <a:solidFill>
              <a:srgbClr val="3623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79439" y="1798273"/>
            <a:ext cx="596836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95" dirty="0"/>
              <a:t>CERTIFICATE</a:t>
            </a:r>
          </a:p>
        </p:txBody>
      </p:sp>
      <p:sp>
        <p:nvSpPr>
          <p:cNvPr id="4" name="object 4"/>
          <p:cNvSpPr/>
          <p:nvPr/>
        </p:nvSpPr>
        <p:spPr>
          <a:xfrm>
            <a:off x="2601409" y="3669456"/>
            <a:ext cx="5112385" cy="0"/>
          </a:xfrm>
          <a:custGeom>
            <a:avLst/>
            <a:gdLst/>
            <a:ahLst/>
            <a:cxnLst/>
            <a:rect l="l" t="t" r="r" b="b"/>
            <a:pathLst>
              <a:path w="5112384">
                <a:moveTo>
                  <a:pt x="0" y="0"/>
                </a:moveTo>
                <a:lnTo>
                  <a:pt x="5111927" y="0"/>
                </a:lnTo>
              </a:path>
            </a:pathLst>
          </a:custGeom>
          <a:ln w="38100">
            <a:solidFill>
              <a:srgbClr val="FFC80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73584" y="2880687"/>
            <a:ext cx="5965825" cy="3009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 algn="ctr">
              <a:lnSpc>
                <a:spcPct val="100000"/>
              </a:lnSpc>
              <a:spcBef>
                <a:spcPts val="100"/>
              </a:spcBef>
            </a:pPr>
            <a:r>
              <a:rPr sz="3200" spc="-45" dirty="0">
                <a:solidFill>
                  <a:srgbClr val="36236A"/>
                </a:solidFill>
                <a:latin typeface="OpenSans-Light"/>
                <a:cs typeface="OpenSans-Light"/>
              </a:rPr>
              <a:t>OF</a:t>
            </a:r>
            <a:r>
              <a:rPr sz="3200" spc="-155" dirty="0">
                <a:solidFill>
                  <a:srgbClr val="36236A"/>
                </a:solidFill>
                <a:latin typeface="OpenSans-Light"/>
                <a:cs typeface="OpenSans-Light"/>
              </a:rPr>
              <a:t> </a:t>
            </a:r>
            <a:r>
              <a:rPr sz="3200" spc="-10" dirty="0">
                <a:solidFill>
                  <a:srgbClr val="36236A"/>
                </a:solidFill>
                <a:latin typeface="OpenSans-Light"/>
                <a:cs typeface="OpenSans-Light"/>
              </a:rPr>
              <a:t>EXCELLENCE</a:t>
            </a:r>
            <a:endParaRPr sz="3200" dirty="0">
              <a:latin typeface="OpenSans-Light"/>
              <a:cs typeface="OpenSans-Ligh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150" dirty="0">
              <a:latin typeface="OpenSans-Light"/>
              <a:cs typeface="OpenSans-Ligh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4650" dirty="0">
                <a:solidFill>
                  <a:srgbClr val="333D47"/>
                </a:solidFill>
                <a:latin typeface="OpenSans-Light"/>
                <a:cs typeface="OpenSans-Light"/>
              </a:rPr>
              <a:t>Name</a:t>
            </a:r>
            <a:r>
              <a:rPr sz="4650" spc="-195" dirty="0">
                <a:solidFill>
                  <a:srgbClr val="333D47"/>
                </a:solidFill>
                <a:latin typeface="OpenSans-Light"/>
                <a:cs typeface="OpenSans-Light"/>
              </a:rPr>
              <a:t> </a:t>
            </a:r>
            <a:r>
              <a:rPr sz="4650" dirty="0">
                <a:solidFill>
                  <a:srgbClr val="333D47"/>
                </a:solidFill>
                <a:latin typeface="OpenSans-Light"/>
                <a:cs typeface="OpenSans-Light"/>
              </a:rPr>
              <a:t>of</a:t>
            </a:r>
            <a:r>
              <a:rPr sz="4650" spc="-190" dirty="0">
                <a:solidFill>
                  <a:srgbClr val="333D47"/>
                </a:solidFill>
                <a:latin typeface="OpenSans-Light"/>
                <a:cs typeface="OpenSans-Light"/>
              </a:rPr>
              <a:t> </a:t>
            </a:r>
            <a:r>
              <a:rPr sz="4650" spc="-10" dirty="0">
                <a:solidFill>
                  <a:srgbClr val="333D47"/>
                </a:solidFill>
                <a:latin typeface="OpenSans-Light"/>
                <a:cs typeface="OpenSans-Light"/>
              </a:rPr>
              <a:t>Recipient</a:t>
            </a:r>
            <a:endParaRPr sz="4650" dirty="0">
              <a:latin typeface="OpenSans-Light"/>
              <a:cs typeface="OpenSans-Light"/>
            </a:endParaRPr>
          </a:p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sz="2400" dirty="0">
                <a:solidFill>
                  <a:srgbClr val="333D47"/>
                </a:solidFill>
                <a:latin typeface="OpenSans-Light"/>
                <a:cs typeface="OpenSans-Light"/>
              </a:rPr>
              <a:t>Enter</a:t>
            </a:r>
            <a:r>
              <a:rPr sz="2400" spc="-120" dirty="0">
                <a:solidFill>
                  <a:srgbClr val="333D47"/>
                </a:solidFill>
                <a:latin typeface="OpenSans-Light"/>
                <a:cs typeface="OpenSans-Light"/>
              </a:rPr>
              <a:t> </a:t>
            </a:r>
            <a:r>
              <a:rPr sz="2400" dirty="0">
                <a:solidFill>
                  <a:srgbClr val="333D47"/>
                </a:solidFill>
                <a:latin typeface="OpenSans-Light"/>
                <a:cs typeface="OpenSans-Light"/>
              </a:rPr>
              <a:t>Super</a:t>
            </a:r>
            <a:r>
              <a:rPr sz="2400" spc="-120" dirty="0">
                <a:solidFill>
                  <a:srgbClr val="333D47"/>
                </a:solidFill>
                <a:latin typeface="OpenSans-Light"/>
                <a:cs typeface="OpenSans-Light"/>
              </a:rPr>
              <a:t> </a:t>
            </a:r>
            <a:r>
              <a:rPr sz="2400" dirty="0">
                <a:solidFill>
                  <a:srgbClr val="333D47"/>
                </a:solidFill>
                <a:latin typeface="OpenSans-Light"/>
                <a:cs typeface="OpenSans-Light"/>
              </a:rPr>
              <a:t>User</a:t>
            </a:r>
            <a:r>
              <a:rPr sz="2400" spc="-120" dirty="0">
                <a:solidFill>
                  <a:srgbClr val="333D47"/>
                </a:solidFill>
                <a:latin typeface="OpenSans-Light"/>
                <a:cs typeface="OpenSans-Light"/>
              </a:rPr>
              <a:t> </a:t>
            </a:r>
            <a:r>
              <a:rPr sz="2400" dirty="0">
                <a:solidFill>
                  <a:srgbClr val="333D47"/>
                </a:solidFill>
                <a:latin typeface="OpenSans-Light"/>
                <a:cs typeface="OpenSans-Light"/>
              </a:rPr>
              <a:t>or</a:t>
            </a:r>
            <a:r>
              <a:rPr sz="2400" spc="-120" dirty="0">
                <a:solidFill>
                  <a:srgbClr val="333D47"/>
                </a:solidFill>
                <a:latin typeface="OpenSans-Light"/>
                <a:cs typeface="OpenSans-Light"/>
              </a:rPr>
              <a:t> </a:t>
            </a:r>
            <a:r>
              <a:rPr sz="2400" spc="-20" dirty="0">
                <a:solidFill>
                  <a:srgbClr val="333D47"/>
                </a:solidFill>
                <a:latin typeface="OpenSans-Light"/>
                <a:cs typeface="OpenSans-Light"/>
              </a:rPr>
              <a:t>Practitioner</a:t>
            </a:r>
            <a:r>
              <a:rPr sz="2400" spc="-120" dirty="0">
                <a:solidFill>
                  <a:srgbClr val="333D47"/>
                </a:solidFill>
                <a:latin typeface="OpenSans-Light"/>
                <a:cs typeface="OpenSans-Light"/>
              </a:rPr>
              <a:t> </a:t>
            </a:r>
            <a:r>
              <a:rPr sz="2400" dirty="0">
                <a:solidFill>
                  <a:srgbClr val="333D47"/>
                </a:solidFill>
                <a:latin typeface="OpenSans-Light"/>
                <a:cs typeface="OpenSans-Light"/>
              </a:rPr>
              <a:t>Super</a:t>
            </a:r>
            <a:r>
              <a:rPr sz="2400" spc="-120" dirty="0">
                <a:solidFill>
                  <a:srgbClr val="333D47"/>
                </a:solidFill>
                <a:latin typeface="OpenSans-Light"/>
                <a:cs typeface="OpenSans-Light"/>
              </a:rPr>
              <a:t> </a:t>
            </a:r>
            <a:r>
              <a:rPr sz="2400" spc="-20" dirty="0">
                <a:solidFill>
                  <a:srgbClr val="333D47"/>
                </a:solidFill>
                <a:latin typeface="OpenSans-Light"/>
                <a:cs typeface="OpenSans-Light"/>
              </a:rPr>
              <a:t>User</a:t>
            </a:r>
            <a:endParaRPr sz="2400" dirty="0">
              <a:latin typeface="OpenSans-Light"/>
              <a:cs typeface="OpenSans-Light"/>
            </a:endParaRPr>
          </a:p>
          <a:p>
            <a:pPr algn="ctr">
              <a:lnSpc>
                <a:spcPct val="100000"/>
              </a:lnSpc>
              <a:spcBef>
                <a:spcPts val="1455"/>
              </a:spcBef>
            </a:pPr>
            <a:r>
              <a:rPr sz="1650" dirty="0">
                <a:solidFill>
                  <a:srgbClr val="333D47"/>
                </a:solidFill>
                <a:latin typeface="OpenSans-Light"/>
                <a:cs typeface="OpenSans-Light"/>
              </a:rPr>
              <a:t>In</a:t>
            </a:r>
            <a:r>
              <a:rPr sz="1650" spc="-40" dirty="0">
                <a:solidFill>
                  <a:srgbClr val="333D47"/>
                </a:solidFill>
                <a:latin typeface="OpenSans-Light"/>
                <a:cs typeface="OpenSans-Light"/>
              </a:rPr>
              <a:t> </a:t>
            </a:r>
            <a:r>
              <a:rPr sz="1650" spc="-10" dirty="0">
                <a:solidFill>
                  <a:srgbClr val="333D47"/>
                </a:solidFill>
                <a:latin typeface="OpenSans-Light"/>
                <a:cs typeface="OpenSans-Light"/>
              </a:rPr>
              <a:t>recognition</a:t>
            </a:r>
            <a:r>
              <a:rPr sz="1650" spc="-35" dirty="0">
                <a:solidFill>
                  <a:srgbClr val="333D47"/>
                </a:solidFill>
                <a:latin typeface="OpenSans-Light"/>
                <a:cs typeface="OpenSans-Light"/>
              </a:rPr>
              <a:t> </a:t>
            </a:r>
            <a:r>
              <a:rPr sz="1650" dirty="0">
                <a:solidFill>
                  <a:srgbClr val="333D47"/>
                </a:solidFill>
                <a:latin typeface="OpenSans-Light"/>
                <a:cs typeface="OpenSans-Light"/>
              </a:rPr>
              <a:t>of</a:t>
            </a:r>
            <a:r>
              <a:rPr sz="1650" spc="-35" dirty="0">
                <a:solidFill>
                  <a:srgbClr val="333D47"/>
                </a:solidFill>
                <a:latin typeface="OpenSans-Light"/>
                <a:cs typeface="OpenSans-Light"/>
              </a:rPr>
              <a:t> </a:t>
            </a:r>
            <a:r>
              <a:rPr sz="1650" spc="-10" dirty="0">
                <a:solidFill>
                  <a:srgbClr val="333D47"/>
                </a:solidFill>
                <a:latin typeface="OpenSans-Light"/>
                <a:cs typeface="OpenSans-Light"/>
              </a:rPr>
              <a:t>valuable</a:t>
            </a:r>
            <a:r>
              <a:rPr sz="1650" spc="-35" dirty="0">
                <a:solidFill>
                  <a:srgbClr val="333D47"/>
                </a:solidFill>
                <a:latin typeface="OpenSans-Light"/>
                <a:cs typeface="OpenSans-Light"/>
              </a:rPr>
              <a:t> </a:t>
            </a:r>
            <a:r>
              <a:rPr sz="1650" spc="-10" dirty="0">
                <a:solidFill>
                  <a:srgbClr val="333D47"/>
                </a:solidFill>
                <a:latin typeface="OpenSans-Light"/>
                <a:cs typeface="OpenSans-Light"/>
              </a:rPr>
              <a:t>contributions</a:t>
            </a:r>
            <a:r>
              <a:rPr sz="1650" spc="-35" dirty="0">
                <a:solidFill>
                  <a:srgbClr val="333D47"/>
                </a:solidFill>
                <a:latin typeface="OpenSans-Light"/>
                <a:cs typeface="OpenSans-Light"/>
              </a:rPr>
              <a:t> </a:t>
            </a:r>
            <a:r>
              <a:rPr sz="1650" dirty="0">
                <a:solidFill>
                  <a:srgbClr val="333D47"/>
                </a:solidFill>
                <a:latin typeface="OpenSans-Light"/>
                <a:cs typeface="OpenSans-Light"/>
              </a:rPr>
              <a:t>to</a:t>
            </a:r>
            <a:r>
              <a:rPr sz="1650" spc="-35" dirty="0">
                <a:solidFill>
                  <a:srgbClr val="333D47"/>
                </a:solidFill>
                <a:latin typeface="OpenSans-Light"/>
                <a:cs typeface="OpenSans-Light"/>
              </a:rPr>
              <a:t> </a:t>
            </a:r>
            <a:r>
              <a:rPr sz="1650" spc="-10" dirty="0">
                <a:solidFill>
                  <a:srgbClr val="333D47"/>
                </a:solidFill>
                <a:latin typeface="OpenSans-Light"/>
                <a:cs typeface="OpenSans-Light"/>
              </a:rPr>
              <a:t>********</a:t>
            </a:r>
            <a:endParaRPr sz="1650" dirty="0">
              <a:latin typeface="OpenSans-Light"/>
              <a:cs typeface="OpenSans-Light"/>
            </a:endParaRPr>
          </a:p>
          <a:p>
            <a:pPr marL="1270" algn="ctr">
              <a:lnSpc>
                <a:spcPct val="100000"/>
              </a:lnSpc>
              <a:spcBef>
                <a:spcPts val="860"/>
              </a:spcBef>
            </a:pPr>
            <a:r>
              <a:rPr sz="1950" b="1" dirty="0">
                <a:solidFill>
                  <a:srgbClr val="36236A"/>
                </a:solidFill>
                <a:latin typeface="Open Sans"/>
                <a:cs typeface="Open Sans"/>
              </a:rPr>
              <a:t>March</a:t>
            </a:r>
            <a:r>
              <a:rPr sz="1950" b="1" spc="-90" dirty="0">
                <a:solidFill>
                  <a:srgbClr val="36236A"/>
                </a:solidFill>
                <a:latin typeface="Open Sans"/>
                <a:cs typeface="Open Sans"/>
              </a:rPr>
              <a:t> </a:t>
            </a:r>
            <a:r>
              <a:rPr sz="1950" b="1" dirty="0">
                <a:solidFill>
                  <a:srgbClr val="36236A"/>
                </a:solidFill>
                <a:latin typeface="Open Sans"/>
                <a:cs typeface="Open Sans"/>
              </a:rPr>
              <a:t>27,</a:t>
            </a:r>
            <a:r>
              <a:rPr sz="1950" b="1" spc="-90" dirty="0">
                <a:solidFill>
                  <a:srgbClr val="36236A"/>
                </a:solidFill>
                <a:latin typeface="Open Sans"/>
                <a:cs typeface="Open Sans"/>
              </a:rPr>
              <a:t> </a:t>
            </a:r>
            <a:r>
              <a:rPr sz="1950" b="1" dirty="0">
                <a:solidFill>
                  <a:srgbClr val="36236A"/>
                </a:solidFill>
                <a:latin typeface="Open Sans"/>
                <a:cs typeface="Open Sans"/>
              </a:rPr>
              <a:t>2023</a:t>
            </a:r>
            <a:r>
              <a:rPr sz="1950" b="1" spc="-90" dirty="0">
                <a:solidFill>
                  <a:srgbClr val="36236A"/>
                </a:solidFill>
                <a:latin typeface="Open Sans"/>
                <a:cs typeface="Open Sans"/>
              </a:rPr>
              <a:t> </a:t>
            </a:r>
            <a:r>
              <a:rPr sz="1950" b="1" dirty="0">
                <a:solidFill>
                  <a:srgbClr val="36236A"/>
                </a:solidFill>
                <a:latin typeface="Open Sans"/>
                <a:cs typeface="Open Sans"/>
              </a:rPr>
              <a:t>-</a:t>
            </a:r>
            <a:r>
              <a:rPr sz="1950" b="1" spc="-90" dirty="0">
                <a:solidFill>
                  <a:srgbClr val="36236A"/>
                </a:solidFill>
                <a:latin typeface="Open Sans"/>
                <a:cs typeface="Open Sans"/>
              </a:rPr>
              <a:t> </a:t>
            </a:r>
            <a:r>
              <a:rPr sz="1950" b="1" dirty="0">
                <a:solidFill>
                  <a:srgbClr val="36236A"/>
                </a:solidFill>
                <a:latin typeface="Open Sans"/>
                <a:cs typeface="Open Sans"/>
              </a:rPr>
              <a:t>April</a:t>
            </a:r>
            <a:r>
              <a:rPr sz="1950" b="1" spc="-90" dirty="0">
                <a:solidFill>
                  <a:srgbClr val="36236A"/>
                </a:solidFill>
                <a:latin typeface="Open Sans"/>
                <a:cs typeface="Open Sans"/>
              </a:rPr>
              <a:t> </a:t>
            </a:r>
            <a:r>
              <a:rPr sz="1950" b="1" dirty="0">
                <a:solidFill>
                  <a:srgbClr val="36236A"/>
                </a:solidFill>
                <a:latin typeface="Open Sans"/>
                <a:cs typeface="Open Sans"/>
              </a:rPr>
              <a:t>24,</a:t>
            </a:r>
            <a:r>
              <a:rPr sz="1950" b="1" spc="-90" dirty="0">
                <a:solidFill>
                  <a:srgbClr val="36236A"/>
                </a:solidFill>
                <a:latin typeface="Open Sans"/>
                <a:cs typeface="Open Sans"/>
              </a:rPr>
              <a:t> </a:t>
            </a:r>
            <a:r>
              <a:rPr sz="1950" b="1" spc="-20" dirty="0">
                <a:solidFill>
                  <a:srgbClr val="36236A"/>
                </a:solidFill>
                <a:latin typeface="Open Sans"/>
                <a:cs typeface="Open Sans"/>
              </a:rPr>
              <a:t>2023</a:t>
            </a:r>
            <a:endParaRPr sz="1950" dirty="0">
              <a:latin typeface="Open Sans"/>
              <a:cs typeface="Open San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10449" y="6783077"/>
            <a:ext cx="1924685" cy="0"/>
          </a:xfrm>
          <a:custGeom>
            <a:avLst/>
            <a:gdLst/>
            <a:ahLst/>
            <a:cxnLst/>
            <a:rect l="l" t="t" r="r" b="b"/>
            <a:pathLst>
              <a:path w="1924685">
                <a:moveTo>
                  <a:pt x="0" y="0"/>
                </a:moveTo>
                <a:lnTo>
                  <a:pt x="1924608" y="0"/>
                </a:lnTo>
              </a:path>
            </a:pathLst>
          </a:custGeom>
          <a:ln w="12700">
            <a:solidFill>
              <a:srgbClr val="3623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89092" y="6783077"/>
            <a:ext cx="1924685" cy="0"/>
          </a:xfrm>
          <a:custGeom>
            <a:avLst/>
            <a:gdLst/>
            <a:ahLst/>
            <a:cxnLst/>
            <a:rect l="l" t="t" r="r" b="b"/>
            <a:pathLst>
              <a:path w="1924685">
                <a:moveTo>
                  <a:pt x="0" y="0"/>
                </a:moveTo>
                <a:lnTo>
                  <a:pt x="1924608" y="0"/>
                </a:lnTo>
              </a:path>
            </a:pathLst>
          </a:custGeom>
          <a:ln w="12700">
            <a:solidFill>
              <a:srgbClr val="3623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31702" y="6783077"/>
            <a:ext cx="1924685" cy="0"/>
          </a:xfrm>
          <a:custGeom>
            <a:avLst/>
            <a:gdLst/>
            <a:ahLst/>
            <a:cxnLst/>
            <a:rect l="l" t="t" r="r" b="b"/>
            <a:pathLst>
              <a:path w="1924684">
                <a:moveTo>
                  <a:pt x="0" y="0"/>
                </a:moveTo>
                <a:lnTo>
                  <a:pt x="1924608" y="0"/>
                </a:lnTo>
              </a:path>
            </a:pathLst>
          </a:custGeom>
          <a:ln w="12700">
            <a:solidFill>
              <a:srgbClr val="3623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2101" y="6402323"/>
            <a:ext cx="1121663" cy="46939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8477" y="6402323"/>
            <a:ext cx="1121663" cy="46939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98756" y="6402323"/>
            <a:ext cx="1124711" cy="46939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76567" y="1030731"/>
            <a:ext cx="3913631" cy="527303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820335" y="6895497"/>
            <a:ext cx="356870" cy="5016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7150">
              <a:lnSpc>
                <a:spcPct val="100000"/>
              </a:lnSpc>
              <a:spcBef>
                <a:spcPts val="135"/>
              </a:spcBef>
            </a:pPr>
            <a:r>
              <a:rPr sz="650" b="1" spc="-20" dirty="0">
                <a:solidFill>
                  <a:schemeClr val="tx1"/>
                </a:solidFill>
                <a:latin typeface="Open Sans"/>
                <a:cs typeface="Open Sans"/>
              </a:rPr>
              <a:t>Name</a:t>
            </a:r>
            <a:endParaRPr sz="65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550" dirty="0">
                <a:solidFill>
                  <a:schemeClr val="tx1"/>
                </a:solidFill>
                <a:latin typeface="Open Sans"/>
                <a:cs typeface="Open Sans"/>
              </a:rPr>
              <a:t>Title</a:t>
            </a:r>
            <a:r>
              <a:rPr sz="550" spc="-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550" dirty="0">
                <a:solidFill>
                  <a:schemeClr val="tx1"/>
                </a:solidFill>
                <a:latin typeface="Open Sans"/>
                <a:cs typeface="Open Sans"/>
              </a:rPr>
              <a:t>line</a:t>
            </a:r>
            <a:r>
              <a:rPr sz="550" spc="-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550" spc="-50" dirty="0">
                <a:solidFill>
                  <a:schemeClr val="tx1"/>
                </a:solidFill>
                <a:latin typeface="Open Sans"/>
                <a:cs typeface="Open Sans"/>
              </a:rPr>
              <a:t>1</a:t>
            </a:r>
            <a:endParaRPr sz="55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550" dirty="0">
                <a:solidFill>
                  <a:schemeClr val="tx1"/>
                </a:solidFill>
                <a:latin typeface="Open Sans"/>
                <a:cs typeface="Open Sans"/>
              </a:rPr>
              <a:t>Title</a:t>
            </a:r>
            <a:r>
              <a:rPr sz="550" spc="-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550" dirty="0">
                <a:solidFill>
                  <a:schemeClr val="tx1"/>
                </a:solidFill>
                <a:latin typeface="Open Sans"/>
                <a:cs typeface="Open Sans"/>
              </a:rPr>
              <a:t>line</a:t>
            </a:r>
            <a:r>
              <a:rPr sz="550" spc="-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550" spc="-50" dirty="0">
                <a:solidFill>
                  <a:schemeClr val="tx1"/>
                </a:solidFill>
                <a:latin typeface="Open Sans"/>
                <a:cs typeface="Open Sans"/>
              </a:rPr>
              <a:t>2</a:t>
            </a:r>
            <a:endParaRPr sz="55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550" dirty="0">
                <a:solidFill>
                  <a:schemeClr val="tx1"/>
                </a:solidFill>
                <a:latin typeface="Open Sans"/>
                <a:cs typeface="Open Sans"/>
              </a:rPr>
              <a:t>Title</a:t>
            </a:r>
            <a:r>
              <a:rPr sz="550" spc="-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550" dirty="0">
                <a:solidFill>
                  <a:schemeClr val="tx1"/>
                </a:solidFill>
                <a:latin typeface="Open Sans"/>
                <a:cs typeface="Open Sans"/>
              </a:rPr>
              <a:t>line</a:t>
            </a:r>
            <a:r>
              <a:rPr sz="550" spc="-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550" spc="-50" dirty="0">
                <a:solidFill>
                  <a:srgbClr val="FFFFFF"/>
                </a:solidFill>
                <a:latin typeface="Open Sans"/>
                <a:cs typeface="Open Sans"/>
              </a:rPr>
              <a:t>3</a:t>
            </a:r>
            <a:endParaRPr sz="550" dirty="0">
              <a:latin typeface="Open Sans"/>
              <a:cs typeface="Open San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66419" y="6895497"/>
            <a:ext cx="356870" cy="5016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7150">
              <a:lnSpc>
                <a:spcPct val="100000"/>
              </a:lnSpc>
              <a:spcBef>
                <a:spcPts val="135"/>
              </a:spcBef>
            </a:pPr>
            <a:r>
              <a:rPr sz="650" b="1" spc="-20" dirty="0">
                <a:solidFill>
                  <a:schemeClr val="tx1"/>
                </a:solidFill>
                <a:latin typeface="Open Sans"/>
                <a:cs typeface="Open Sans"/>
              </a:rPr>
              <a:t>Name</a:t>
            </a:r>
            <a:endParaRPr sz="65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550" dirty="0">
                <a:solidFill>
                  <a:schemeClr val="tx1"/>
                </a:solidFill>
                <a:latin typeface="Open Sans"/>
                <a:cs typeface="Open Sans"/>
              </a:rPr>
              <a:t>Title</a:t>
            </a:r>
            <a:r>
              <a:rPr sz="550" spc="-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550" dirty="0">
                <a:solidFill>
                  <a:schemeClr val="tx1"/>
                </a:solidFill>
                <a:latin typeface="Open Sans"/>
                <a:cs typeface="Open Sans"/>
              </a:rPr>
              <a:t>line</a:t>
            </a:r>
            <a:r>
              <a:rPr sz="550" spc="-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550" spc="-50" dirty="0">
                <a:solidFill>
                  <a:schemeClr val="tx1"/>
                </a:solidFill>
                <a:latin typeface="Open Sans"/>
                <a:cs typeface="Open Sans"/>
              </a:rPr>
              <a:t>1</a:t>
            </a:r>
            <a:endParaRPr sz="55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550" dirty="0">
                <a:solidFill>
                  <a:schemeClr val="tx1"/>
                </a:solidFill>
                <a:latin typeface="Open Sans"/>
                <a:cs typeface="Open Sans"/>
              </a:rPr>
              <a:t>Title</a:t>
            </a:r>
            <a:r>
              <a:rPr sz="550" spc="-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550" dirty="0">
                <a:solidFill>
                  <a:schemeClr val="tx1"/>
                </a:solidFill>
                <a:latin typeface="Open Sans"/>
                <a:cs typeface="Open Sans"/>
              </a:rPr>
              <a:t>line</a:t>
            </a:r>
            <a:r>
              <a:rPr sz="550" spc="-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550" spc="-50" dirty="0">
                <a:solidFill>
                  <a:schemeClr val="tx1"/>
                </a:solidFill>
                <a:latin typeface="Open Sans"/>
                <a:cs typeface="Open Sans"/>
              </a:rPr>
              <a:t>2</a:t>
            </a:r>
            <a:endParaRPr sz="55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550" dirty="0">
                <a:solidFill>
                  <a:schemeClr val="tx1"/>
                </a:solidFill>
                <a:latin typeface="Open Sans"/>
                <a:cs typeface="Open Sans"/>
              </a:rPr>
              <a:t>Title</a:t>
            </a:r>
            <a:r>
              <a:rPr sz="550" spc="-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550" dirty="0">
                <a:solidFill>
                  <a:schemeClr val="tx1"/>
                </a:solidFill>
                <a:latin typeface="Open Sans"/>
                <a:cs typeface="Open Sans"/>
              </a:rPr>
              <a:t>line</a:t>
            </a:r>
            <a:r>
              <a:rPr sz="550" spc="-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550" spc="-50" dirty="0">
                <a:solidFill>
                  <a:schemeClr val="tx1"/>
                </a:solidFill>
                <a:latin typeface="Open Sans"/>
                <a:cs typeface="Open Sans"/>
              </a:rPr>
              <a:t>3</a:t>
            </a:r>
            <a:endParaRPr sz="55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08465" y="6895497"/>
            <a:ext cx="356870" cy="5016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7150">
              <a:lnSpc>
                <a:spcPct val="100000"/>
              </a:lnSpc>
              <a:spcBef>
                <a:spcPts val="135"/>
              </a:spcBef>
            </a:pPr>
            <a:r>
              <a:rPr sz="650" b="1" spc="-20" dirty="0">
                <a:solidFill>
                  <a:schemeClr val="tx1"/>
                </a:solidFill>
                <a:latin typeface="Open Sans"/>
                <a:cs typeface="Open Sans"/>
              </a:rPr>
              <a:t>Name</a:t>
            </a:r>
            <a:endParaRPr sz="65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550" dirty="0">
                <a:solidFill>
                  <a:schemeClr val="tx1"/>
                </a:solidFill>
                <a:latin typeface="Open Sans"/>
                <a:cs typeface="Open Sans"/>
              </a:rPr>
              <a:t>Title</a:t>
            </a:r>
            <a:r>
              <a:rPr sz="550" spc="-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550" dirty="0">
                <a:solidFill>
                  <a:schemeClr val="tx1"/>
                </a:solidFill>
                <a:latin typeface="Open Sans"/>
                <a:cs typeface="Open Sans"/>
              </a:rPr>
              <a:t>line</a:t>
            </a:r>
            <a:r>
              <a:rPr sz="550" spc="-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550" spc="-50" dirty="0">
                <a:solidFill>
                  <a:schemeClr val="tx1"/>
                </a:solidFill>
                <a:latin typeface="Open Sans"/>
                <a:cs typeface="Open Sans"/>
              </a:rPr>
              <a:t>1</a:t>
            </a:r>
            <a:endParaRPr sz="55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550" dirty="0">
                <a:solidFill>
                  <a:schemeClr val="tx1"/>
                </a:solidFill>
                <a:latin typeface="Open Sans"/>
                <a:cs typeface="Open Sans"/>
              </a:rPr>
              <a:t>Title</a:t>
            </a:r>
            <a:r>
              <a:rPr sz="550" spc="-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550" dirty="0">
                <a:solidFill>
                  <a:schemeClr val="tx1"/>
                </a:solidFill>
                <a:latin typeface="Open Sans"/>
                <a:cs typeface="Open Sans"/>
              </a:rPr>
              <a:t>line</a:t>
            </a:r>
            <a:r>
              <a:rPr sz="550" spc="-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550" spc="-50" dirty="0">
                <a:solidFill>
                  <a:schemeClr val="tx1"/>
                </a:solidFill>
                <a:latin typeface="Open Sans"/>
                <a:cs typeface="Open Sans"/>
              </a:rPr>
              <a:t>2</a:t>
            </a:r>
            <a:endParaRPr sz="55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550" dirty="0">
                <a:solidFill>
                  <a:schemeClr val="tx1"/>
                </a:solidFill>
                <a:latin typeface="Open Sans"/>
                <a:cs typeface="Open Sans"/>
              </a:rPr>
              <a:t>Title</a:t>
            </a:r>
            <a:r>
              <a:rPr sz="550" spc="-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550" dirty="0">
                <a:solidFill>
                  <a:schemeClr val="tx1"/>
                </a:solidFill>
                <a:latin typeface="Open Sans"/>
                <a:cs typeface="Open Sans"/>
              </a:rPr>
              <a:t>line</a:t>
            </a:r>
            <a:r>
              <a:rPr sz="550" spc="-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550" spc="-50" dirty="0">
                <a:solidFill>
                  <a:schemeClr val="tx1"/>
                </a:solidFill>
                <a:latin typeface="Open Sans"/>
                <a:cs typeface="Open Sans"/>
              </a:rPr>
              <a:t>3</a:t>
            </a:r>
            <a:endParaRPr sz="55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118</Words>
  <Application>Microsoft Macintosh PowerPoint</Application>
  <PresentationFormat>Custom</PresentationFormat>
  <Paragraphs>38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Open Sans</vt:lpstr>
      <vt:lpstr>OpenSans-Light</vt:lpstr>
      <vt:lpstr>Office Theme</vt:lpstr>
      <vt:lpstr>CERTIFICATE</vt:lpstr>
      <vt:lpstr>CERTIFICATE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UWMedicine-Certificate-Final-3</dc:title>
  <cp:lastModifiedBy>Mark Kim</cp:lastModifiedBy>
  <cp:revision>1</cp:revision>
  <dcterms:created xsi:type="dcterms:W3CDTF">2023-02-15T22:18:50Z</dcterms:created>
  <dcterms:modified xsi:type="dcterms:W3CDTF">2023-02-15T22:21:29Z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2023-02-15T00:00:00Z</vt:filetime>
  </property>
  <property fmtid="{D5CDD505-2E9C-101B-9397-08002B2CF9AE}" pid="3" name="Creator">
    <vt:lpwstr>Adobe Illustrator 27.2 (Macintosh)</vt:lpwstr>
  </property>
  <property fmtid="{D5CDD505-2E9C-101B-9397-08002B2CF9AE}" pid="4" name="LastSaved">
    <vt:filetime>2023-02-15T00:00:00Z</vt:filetime>
  </property>
  <property fmtid="{D5CDD505-2E9C-101B-9397-08002B2CF9AE}" pid="5" name="Producer">
    <vt:lpwstr>Adobe PDF library 17.00</vt:lpwstr>
  </property>
</Properties>
</file>