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57" r:id="rId6"/>
  </p:sldIdLst>
  <p:sldSz cx="10287000" cy="8001000"/>
  <p:notesSz cx="10287000" cy="8001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0"/>
    <p:restoredTop sz="94692"/>
  </p:normalViewPr>
  <p:slideViewPr>
    <p:cSldViewPr>
      <p:cViewPr varScale="1">
        <p:scale>
          <a:sx n="157" d="100"/>
          <a:sy n="157" d="100"/>
        </p:scale>
        <p:origin x="1280" y="4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71525" y="2480310"/>
            <a:ext cx="8743950" cy="16802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1" i="0">
                <a:solidFill>
                  <a:srgbClr val="36236A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43050" y="4480560"/>
            <a:ext cx="7200900" cy="2000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000" b="1" i="0">
                <a:solidFill>
                  <a:srgbClr val="36236A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000" b="1" i="0">
                <a:solidFill>
                  <a:srgbClr val="36236A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14350" y="1840230"/>
            <a:ext cx="4474845" cy="5280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297805" y="1840230"/>
            <a:ext cx="4474845" cy="5280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000" b="1" i="0">
                <a:solidFill>
                  <a:srgbClr val="36236A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79439" y="1798273"/>
            <a:ext cx="5968365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1" i="0">
                <a:solidFill>
                  <a:srgbClr val="36236A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73578" y="2880687"/>
            <a:ext cx="5965831" cy="3009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97580" y="7440930"/>
            <a:ext cx="3291840" cy="400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14350" y="7440930"/>
            <a:ext cx="2366010" cy="400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406640" y="7440930"/>
            <a:ext cx="2366010" cy="400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287000" cy="8001000"/>
          </a:xfrm>
          <a:custGeom>
            <a:avLst/>
            <a:gdLst/>
            <a:ahLst/>
            <a:cxnLst/>
            <a:rect l="l" t="t" r="r" b="b"/>
            <a:pathLst>
              <a:path w="10287000" h="8001000">
                <a:moveTo>
                  <a:pt x="10287000" y="0"/>
                </a:moveTo>
                <a:lnTo>
                  <a:pt x="0" y="0"/>
                </a:lnTo>
                <a:lnTo>
                  <a:pt x="0" y="8001000"/>
                </a:lnTo>
                <a:lnTo>
                  <a:pt x="10287000" y="8001000"/>
                </a:lnTo>
                <a:lnTo>
                  <a:pt x="10287000" y="0"/>
                </a:lnTo>
                <a:close/>
              </a:path>
            </a:pathLst>
          </a:custGeom>
          <a:solidFill>
            <a:srgbClr val="3623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5871" y="393966"/>
            <a:ext cx="9495155" cy="7187565"/>
          </a:xfrm>
          <a:custGeom>
            <a:avLst/>
            <a:gdLst/>
            <a:ahLst/>
            <a:cxnLst/>
            <a:rect l="l" t="t" r="r" b="b"/>
            <a:pathLst>
              <a:path w="9495155" h="7187565">
                <a:moveTo>
                  <a:pt x="9494862" y="7187336"/>
                </a:moveTo>
                <a:lnTo>
                  <a:pt x="0" y="7187336"/>
                </a:lnTo>
                <a:lnTo>
                  <a:pt x="0" y="0"/>
                </a:lnTo>
                <a:lnTo>
                  <a:pt x="9494862" y="0"/>
                </a:lnTo>
                <a:lnTo>
                  <a:pt x="9494862" y="7187336"/>
                </a:lnTo>
                <a:close/>
              </a:path>
            </a:pathLst>
          </a:custGeom>
          <a:ln w="25400">
            <a:solidFill>
              <a:srgbClr val="FFC8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179439" y="1798273"/>
            <a:ext cx="596836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95" dirty="0">
                <a:solidFill>
                  <a:srgbClr val="FFD234"/>
                </a:solidFill>
              </a:rPr>
              <a:t>CERTIFICATE</a:t>
            </a:r>
          </a:p>
        </p:txBody>
      </p:sp>
      <p:sp>
        <p:nvSpPr>
          <p:cNvPr id="5" name="object 5"/>
          <p:cNvSpPr/>
          <p:nvPr/>
        </p:nvSpPr>
        <p:spPr>
          <a:xfrm>
            <a:off x="2601409" y="3669456"/>
            <a:ext cx="5112385" cy="0"/>
          </a:xfrm>
          <a:custGeom>
            <a:avLst/>
            <a:gdLst/>
            <a:ahLst/>
            <a:cxnLst/>
            <a:rect l="l" t="t" r="r" b="b"/>
            <a:pathLst>
              <a:path w="5112384">
                <a:moveTo>
                  <a:pt x="0" y="0"/>
                </a:moveTo>
                <a:lnTo>
                  <a:pt x="5111927" y="0"/>
                </a:lnTo>
              </a:path>
            </a:pathLst>
          </a:custGeom>
          <a:ln w="38100">
            <a:solidFill>
              <a:srgbClr val="FFC8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173578" y="2880687"/>
            <a:ext cx="5965825" cy="3009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80" algn="ctr">
              <a:lnSpc>
                <a:spcPct val="100000"/>
              </a:lnSpc>
              <a:spcBef>
                <a:spcPts val="100"/>
              </a:spcBef>
            </a:pPr>
            <a:r>
              <a:rPr sz="3200" spc="-45" dirty="0">
                <a:solidFill>
                  <a:srgbClr val="FFD234"/>
                </a:solidFill>
                <a:latin typeface="OpenSans-Light"/>
                <a:cs typeface="OpenSans-Light"/>
              </a:rPr>
              <a:t>OF</a:t>
            </a:r>
            <a:r>
              <a:rPr sz="3200" spc="-155" dirty="0">
                <a:solidFill>
                  <a:srgbClr val="FFD234"/>
                </a:solidFill>
                <a:latin typeface="OpenSans-Light"/>
                <a:cs typeface="OpenSans-Light"/>
              </a:rPr>
              <a:t> </a:t>
            </a:r>
            <a:r>
              <a:rPr sz="3200" spc="-10" dirty="0">
                <a:solidFill>
                  <a:srgbClr val="FFD234"/>
                </a:solidFill>
                <a:latin typeface="OpenSans-Light"/>
                <a:cs typeface="OpenSans-Light"/>
              </a:rPr>
              <a:t>EXCELLENCE</a:t>
            </a:r>
            <a:endParaRPr sz="3200" dirty="0">
              <a:latin typeface="OpenSans-Light"/>
              <a:cs typeface="OpenSans-Ligh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150" dirty="0">
              <a:latin typeface="OpenSans-Light"/>
              <a:cs typeface="OpenSans-Light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4650" dirty="0">
                <a:solidFill>
                  <a:srgbClr val="FFFFFF"/>
                </a:solidFill>
                <a:latin typeface="OpenSans-Light"/>
                <a:cs typeface="OpenSans-Light"/>
              </a:rPr>
              <a:t>Name</a:t>
            </a:r>
            <a:r>
              <a:rPr sz="4650" spc="-195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4650" dirty="0">
                <a:solidFill>
                  <a:srgbClr val="FFFFFF"/>
                </a:solidFill>
                <a:latin typeface="OpenSans-Light"/>
                <a:cs typeface="OpenSans-Light"/>
              </a:rPr>
              <a:t>of</a:t>
            </a:r>
            <a:r>
              <a:rPr sz="4650" spc="-190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4650" spc="-10" dirty="0">
                <a:solidFill>
                  <a:srgbClr val="FFFFFF"/>
                </a:solidFill>
                <a:latin typeface="OpenSans-Light"/>
                <a:cs typeface="OpenSans-Light"/>
              </a:rPr>
              <a:t>Recipient</a:t>
            </a:r>
            <a:endParaRPr sz="4650">
              <a:latin typeface="OpenSans-Light"/>
              <a:cs typeface="OpenSans-Light"/>
            </a:endParaRPr>
          </a:p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sz="2400" dirty="0">
                <a:solidFill>
                  <a:srgbClr val="FFFFFF"/>
                </a:solidFill>
                <a:latin typeface="OpenSans-Light"/>
                <a:cs typeface="OpenSans-Light"/>
              </a:rPr>
              <a:t>Enter</a:t>
            </a:r>
            <a:r>
              <a:rPr sz="2400" spc="-120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2400" dirty="0">
                <a:solidFill>
                  <a:srgbClr val="FFFFFF"/>
                </a:solidFill>
                <a:latin typeface="OpenSans-Light"/>
                <a:cs typeface="OpenSans-Light"/>
              </a:rPr>
              <a:t>Super</a:t>
            </a:r>
            <a:r>
              <a:rPr sz="2400" spc="-120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2400" dirty="0">
                <a:solidFill>
                  <a:srgbClr val="FFFFFF"/>
                </a:solidFill>
                <a:latin typeface="OpenSans-Light"/>
                <a:cs typeface="OpenSans-Light"/>
              </a:rPr>
              <a:t>User</a:t>
            </a:r>
            <a:r>
              <a:rPr sz="2400" spc="-120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2400" dirty="0">
                <a:solidFill>
                  <a:srgbClr val="FFFFFF"/>
                </a:solidFill>
                <a:latin typeface="OpenSans-Light"/>
                <a:cs typeface="OpenSans-Light"/>
              </a:rPr>
              <a:t>or</a:t>
            </a:r>
            <a:r>
              <a:rPr sz="2400" spc="-120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OpenSans-Light"/>
                <a:cs typeface="OpenSans-Light"/>
              </a:rPr>
              <a:t>Practitioner</a:t>
            </a:r>
            <a:r>
              <a:rPr sz="2400" spc="-120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2400" dirty="0">
                <a:solidFill>
                  <a:srgbClr val="FFFFFF"/>
                </a:solidFill>
                <a:latin typeface="OpenSans-Light"/>
                <a:cs typeface="OpenSans-Light"/>
              </a:rPr>
              <a:t>Super</a:t>
            </a:r>
            <a:r>
              <a:rPr sz="2400" spc="-120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OpenSans-Light"/>
                <a:cs typeface="OpenSans-Light"/>
              </a:rPr>
              <a:t>User</a:t>
            </a:r>
            <a:endParaRPr sz="2400" dirty="0">
              <a:latin typeface="OpenSans-Light"/>
              <a:cs typeface="OpenSans-Light"/>
            </a:endParaRPr>
          </a:p>
          <a:p>
            <a:pPr algn="ctr">
              <a:lnSpc>
                <a:spcPct val="100000"/>
              </a:lnSpc>
              <a:spcBef>
                <a:spcPts val="1455"/>
              </a:spcBef>
            </a:pPr>
            <a:r>
              <a:rPr sz="1650" dirty="0">
                <a:solidFill>
                  <a:srgbClr val="FFFFFF"/>
                </a:solidFill>
                <a:latin typeface="OpenSans-Light"/>
                <a:cs typeface="OpenSans-Light"/>
              </a:rPr>
              <a:t>In</a:t>
            </a:r>
            <a:r>
              <a:rPr sz="1650" spc="-40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1650" spc="-10" dirty="0">
                <a:solidFill>
                  <a:srgbClr val="FFFFFF"/>
                </a:solidFill>
                <a:latin typeface="OpenSans-Light"/>
                <a:cs typeface="OpenSans-Light"/>
              </a:rPr>
              <a:t>recognition</a:t>
            </a:r>
            <a:r>
              <a:rPr sz="1650" spc="-35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1650" dirty="0">
                <a:solidFill>
                  <a:srgbClr val="FFFFFF"/>
                </a:solidFill>
                <a:latin typeface="OpenSans-Light"/>
                <a:cs typeface="OpenSans-Light"/>
              </a:rPr>
              <a:t>of</a:t>
            </a:r>
            <a:r>
              <a:rPr sz="1650" spc="-35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1650" spc="-10" dirty="0">
                <a:solidFill>
                  <a:srgbClr val="FFFFFF"/>
                </a:solidFill>
                <a:latin typeface="OpenSans-Light"/>
                <a:cs typeface="OpenSans-Light"/>
              </a:rPr>
              <a:t>valuable</a:t>
            </a:r>
            <a:r>
              <a:rPr sz="1650" spc="-35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1650" spc="-10" dirty="0">
                <a:solidFill>
                  <a:srgbClr val="FFFFFF"/>
                </a:solidFill>
                <a:latin typeface="OpenSans-Light"/>
                <a:cs typeface="OpenSans-Light"/>
              </a:rPr>
              <a:t>contributions</a:t>
            </a:r>
            <a:r>
              <a:rPr sz="1650" spc="-35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1650" dirty="0">
                <a:solidFill>
                  <a:srgbClr val="FFFFFF"/>
                </a:solidFill>
                <a:latin typeface="OpenSans-Light"/>
                <a:cs typeface="OpenSans-Light"/>
              </a:rPr>
              <a:t>to</a:t>
            </a:r>
            <a:r>
              <a:rPr sz="1650" spc="-35" dirty="0">
                <a:solidFill>
                  <a:srgbClr val="FFFFFF"/>
                </a:solidFill>
                <a:latin typeface="OpenSans-Light"/>
                <a:cs typeface="OpenSans-Light"/>
              </a:rPr>
              <a:t> </a:t>
            </a:r>
            <a:r>
              <a:rPr sz="1650" spc="-10" dirty="0">
                <a:solidFill>
                  <a:srgbClr val="FFFFFF"/>
                </a:solidFill>
                <a:latin typeface="OpenSans-Light"/>
                <a:cs typeface="OpenSans-Light"/>
              </a:rPr>
              <a:t>********</a:t>
            </a:r>
            <a:endParaRPr sz="1650" dirty="0">
              <a:latin typeface="OpenSans-Light"/>
              <a:cs typeface="OpenSans-Light"/>
            </a:endParaRPr>
          </a:p>
          <a:p>
            <a:pPr marL="1905" algn="ctr">
              <a:lnSpc>
                <a:spcPct val="100000"/>
              </a:lnSpc>
              <a:spcBef>
                <a:spcPts val="860"/>
              </a:spcBef>
            </a:pPr>
            <a:r>
              <a:rPr sz="1950" dirty="0">
                <a:solidFill>
                  <a:srgbClr val="FFD234"/>
                </a:solidFill>
                <a:latin typeface="Open Sans"/>
                <a:cs typeface="Open Sans"/>
              </a:rPr>
              <a:t>March</a:t>
            </a:r>
            <a:r>
              <a:rPr sz="1950" spc="-90" dirty="0">
                <a:solidFill>
                  <a:srgbClr val="FFD234"/>
                </a:solidFill>
                <a:latin typeface="Open Sans"/>
                <a:cs typeface="Open Sans"/>
              </a:rPr>
              <a:t> </a:t>
            </a:r>
            <a:r>
              <a:rPr sz="1950" dirty="0">
                <a:solidFill>
                  <a:srgbClr val="FFD234"/>
                </a:solidFill>
                <a:latin typeface="Open Sans"/>
                <a:cs typeface="Open Sans"/>
              </a:rPr>
              <a:t>27,</a:t>
            </a:r>
            <a:r>
              <a:rPr sz="1950" spc="-90" dirty="0">
                <a:solidFill>
                  <a:srgbClr val="FFD234"/>
                </a:solidFill>
                <a:latin typeface="Open Sans"/>
                <a:cs typeface="Open Sans"/>
              </a:rPr>
              <a:t> </a:t>
            </a:r>
            <a:r>
              <a:rPr sz="1950" dirty="0">
                <a:solidFill>
                  <a:srgbClr val="FFD234"/>
                </a:solidFill>
                <a:latin typeface="Open Sans"/>
                <a:cs typeface="Open Sans"/>
              </a:rPr>
              <a:t>2023</a:t>
            </a:r>
            <a:r>
              <a:rPr sz="1950" spc="-90" dirty="0">
                <a:solidFill>
                  <a:srgbClr val="FFD234"/>
                </a:solidFill>
                <a:latin typeface="Open Sans"/>
                <a:cs typeface="Open Sans"/>
              </a:rPr>
              <a:t> </a:t>
            </a:r>
            <a:r>
              <a:rPr sz="1950" dirty="0">
                <a:solidFill>
                  <a:srgbClr val="FFD234"/>
                </a:solidFill>
                <a:latin typeface="Open Sans"/>
                <a:cs typeface="Open Sans"/>
              </a:rPr>
              <a:t>-</a:t>
            </a:r>
            <a:r>
              <a:rPr sz="1950" spc="-90" dirty="0">
                <a:solidFill>
                  <a:srgbClr val="FFD234"/>
                </a:solidFill>
                <a:latin typeface="Open Sans"/>
                <a:cs typeface="Open Sans"/>
              </a:rPr>
              <a:t> </a:t>
            </a:r>
            <a:r>
              <a:rPr sz="1950" dirty="0">
                <a:solidFill>
                  <a:srgbClr val="FFD234"/>
                </a:solidFill>
                <a:latin typeface="Open Sans"/>
                <a:cs typeface="Open Sans"/>
              </a:rPr>
              <a:t>April</a:t>
            </a:r>
            <a:r>
              <a:rPr sz="1950" spc="-90" dirty="0">
                <a:solidFill>
                  <a:srgbClr val="FFD234"/>
                </a:solidFill>
                <a:latin typeface="Open Sans"/>
                <a:cs typeface="Open Sans"/>
              </a:rPr>
              <a:t> </a:t>
            </a:r>
            <a:r>
              <a:rPr sz="1950" dirty="0">
                <a:solidFill>
                  <a:srgbClr val="FFD234"/>
                </a:solidFill>
                <a:latin typeface="Open Sans"/>
                <a:cs typeface="Open Sans"/>
              </a:rPr>
              <a:t>24,</a:t>
            </a:r>
            <a:r>
              <a:rPr sz="1950" spc="-90" dirty="0">
                <a:solidFill>
                  <a:srgbClr val="FFD234"/>
                </a:solidFill>
                <a:latin typeface="Open Sans"/>
                <a:cs typeface="Open Sans"/>
              </a:rPr>
              <a:t> </a:t>
            </a:r>
            <a:r>
              <a:rPr sz="1950" spc="-20" dirty="0">
                <a:solidFill>
                  <a:srgbClr val="FFD234"/>
                </a:solidFill>
                <a:latin typeface="Open Sans"/>
                <a:cs typeface="Open Sans"/>
              </a:rPr>
              <a:t>2023</a:t>
            </a:r>
            <a:endParaRPr sz="1950" dirty="0">
              <a:latin typeface="Open Sans"/>
              <a:cs typeface="Open San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934441" y="6783077"/>
            <a:ext cx="1924685" cy="0"/>
          </a:xfrm>
          <a:custGeom>
            <a:avLst/>
            <a:gdLst/>
            <a:ahLst/>
            <a:cxnLst/>
            <a:rect l="l" t="t" r="r" b="b"/>
            <a:pathLst>
              <a:path w="1924685">
                <a:moveTo>
                  <a:pt x="0" y="0"/>
                </a:moveTo>
                <a:lnTo>
                  <a:pt x="1924608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213084" y="6783077"/>
            <a:ext cx="1924685" cy="0"/>
          </a:xfrm>
          <a:custGeom>
            <a:avLst/>
            <a:gdLst/>
            <a:ahLst/>
            <a:cxnLst/>
            <a:rect l="l" t="t" r="r" b="b"/>
            <a:pathLst>
              <a:path w="1924685">
                <a:moveTo>
                  <a:pt x="0" y="0"/>
                </a:moveTo>
                <a:lnTo>
                  <a:pt x="1924608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455694" y="6783077"/>
            <a:ext cx="1924685" cy="0"/>
          </a:xfrm>
          <a:custGeom>
            <a:avLst/>
            <a:gdLst/>
            <a:ahLst/>
            <a:cxnLst/>
            <a:rect l="l" t="t" r="r" b="b"/>
            <a:pathLst>
              <a:path w="1924684">
                <a:moveTo>
                  <a:pt x="0" y="0"/>
                </a:moveTo>
                <a:lnTo>
                  <a:pt x="1924608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35563" y="6402323"/>
            <a:ext cx="1124703" cy="469391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81939" y="6402323"/>
            <a:ext cx="1121663" cy="469391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22219" y="6402323"/>
            <a:ext cx="1124711" cy="469391"/>
          </a:xfrm>
          <a:prstGeom prst="rect">
            <a:avLst/>
          </a:prstGeom>
        </p:spPr>
      </p:pic>
      <p:pic>
        <p:nvPicPr>
          <p:cNvPr id="14" name="object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0222" y="771601"/>
            <a:ext cx="2912394" cy="892641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2820335" y="6895497"/>
            <a:ext cx="356870" cy="5016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7150">
              <a:lnSpc>
                <a:spcPct val="100000"/>
              </a:lnSpc>
              <a:spcBef>
                <a:spcPts val="135"/>
              </a:spcBef>
            </a:pPr>
            <a:r>
              <a:rPr sz="650" b="1" spc="-20" dirty="0">
                <a:solidFill>
                  <a:srgbClr val="FFFFFF"/>
                </a:solidFill>
                <a:latin typeface="Open Sans"/>
                <a:cs typeface="Open Sans"/>
              </a:rPr>
              <a:t>Name</a:t>
            </a:r>
            <a:endParaRPr sz="6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rgbClr val="FFFFFF"/>
                </a:solidFill>
                <a:latin typeface="Open Sans"/>
                <a:cs typeface="Open Sans"/>
              </a:rPr>
              <a:t>1</a:t>
            </a:r>
            <a:endParaRPr sz="5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rgbClr val="FFFFFF"/>
                </a:solidFill>
                <a:latin typeface="Open Sans"/>
                <a:cs typeface="Open Sans"/>
              </a:rPr>
              <a:t>2</a:t>
            </a:r>
            <a:endParaRPr sz="5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rgbClr val="FFFFFF"/>
                </a:solidFill>
                <a:latin typeface="Open Sans"/>
                <a:cs typeface="Open Sans"/>
              </a:rPr>
              <a:t>3</a:t>
            </a:r>
            <a:endParaRPr sz="550">
              <a:latin typeface="Open Sans"/>
              <a:cs typeface="Open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066419" y="6895497"/>
            <a:ext cx="356870" cy="5016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7150">
              <a:lnSpc>
                <a:spcPct val="100000"/>
              </a:lnSpc>
              <a:spcBef>
                <a:spcPts val="135"/>
              </a:spcBef>
            </a:pPr>
            <a:r>
              <a:rPr sz="650" b="1" spc="-20" dirty="0">
                <a:solidFill>
                  <a:srgbClr val="FFFFFF"/>
                </a:solidFill>
                <a:latin typeface="Open Sans"/>
                <a:cs typeface="Open Sans"/>
              </a:rPr>
              <a:t>Name</a:t>
            </a:r>
            <a:endParaRPr sz="6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rgbClr val="FFFFFF"/>
                </a:solidFill>
                <a:latin typeface="Open Sans"/>
                <a:cs typeface="Open Sans"/>
              </a:rPr>
              <a:t>1</a:t>
            </a:r>
            <a:endParaRPr sz="5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rgbClr val="FFFFFF"/>
                </a:solidFill>
                <a:latin typeface="Open Sans"/>
                <a:cs typeface="Open Sans"/>
              </a:rPr>
              <a:t>2</a:t>
            </a:r>
            <a:endParaRPr sz="5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rgbClr val="FFFFFF"/>
                </a:solidFill>
                <a:latin typeface="Open Sans"/>
                <a:cs typeface="Open Sans"/>
              </a:rPr>
              <a:t>3</a:t>
            </a:r>
            <a:endParaRPr sz="550">
              <a:latin typeface="Open Sans"/>
              <a:cs typeface="Open San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308465" y="6895497"/>
            <a:ext cx="356870" cy="5016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7150">
              <a:lnSpc>
                <a:spcPct val="100000"/>
              </a:lnSpc>
              <a:spcBef>
                <a:spcPts val="135"/>
              </a:spcBef>
            </a:pPr>
            <a:r>
              <a:rPr sz="650" b="1" spc="-20" dirty="0">
                <a:solidFill>
                  <a:srgbClr val="FFFFFF"/>
                </a:solidFill>
                <a:latin typeface="Open Sans"/>
                <a:cs typeface="Open Sans"/>
              </a:rPr>
              <a:t>Name</a:t>
            </a:r>
            <a:endParaRPr sz="6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rgbClr val="FFFFFF"/>
                </a:solidFill>
                <a:latin typeface="Open Sans"/>
                <a:cs typeface="Open Sans"/>
              </a:rPr>
              <a:t>1</a:t>
            </a:r>
            <a:endParaRPr sz="5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rgbClr val="FFFFFF"/>
                </a:solidFill>
                <a:latin typeface="Open Sans"/>
                <a:cs typeface="Open Sans"/>
              </a:rPr>
              <a:t>2</a:t>
            </a:r>
            <a:endParaRPr sz="5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rgbClr val="FFFFFF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rgbClr val="FFFFFF"/>
                </a:solidFill>
                <a:latin typeface="Open Sans"/>
                <a:cs typeface="Open Sans"/>
              </a:rPr>
              <a:t>3</a:t>
            </a:r>
            <a:endParaRPr sz="55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5871" y="393966"/>
            <a:ext cx="9495155" cy="7187565"/>
          </a:xfrm>
          <a:custGeom>
            <a:avLst/>
            <a:gdLst/>
            <a:ahLst/>
            <a:cxnLst/>
            <a:rect l="l" t="t" r="r" b="b"/>
            <a:pathLst>
              <a:path w="9495155" h="7187565">
                <a:moveTo>
                  <a:pt x="9494862" y="7187336"/>
                </a:moveTo>
                <a:lnTo>
                  <a:pt x="0" y="7187336"/>
                </a:lnTo>
                <a:lnTo>
                  <a:pt x="0" y="0"/>
                </a:lnTo>
                <a:lnTo>
                  <a:pt x="9494862" y="0"/>
                </a:lnTo>
                <a:lnTo>
                  <a:pt x="9494862" y="7187336"/>
                </a:lnTo>
                <a:close/>
              </a:path>
            </a:pathLst>
          </a:custGeom>
          <a:ln w="50800">
            <a:solidFill>
              <a:srgbClr val="362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79439" y="1798273"/>
            <a:ext cx="596836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95" dirty="0"/>
              <a:t>CERTIFICATE</a:t>
            </a:r>
          </a:p>
        </p:txBody>
      </p:sp>
      <p:sp>
        <p:nvSpPr>
          <p:cNvPr id="4" name="object 4"/>
          <p:cNvSpPr/>
          <p:nvPr/>
        </p:nvSpPr>
        <p:spPr>
          <a:xfrm>
            <a:off x="2601409" y="3669456"/>
            <a:ext cx="5112385" cy="0"/>
          </a:xfrm>
          <a:custGeom>
            <a:avLst/>
            <a:gdLst/>
            <a:ahLst/>
            <a:cxnLst/>
            <a:rect l="l" t="t" r="r" b="b"/>
            <a:pathLst>
              <a:path w="5112384">
                <a:moveTo>
                  <a:pt x="0" y="0"/>
                </a:moveTo>
                <a:lnTo>
                  <a:pt x="5111927" y="0"/>
                </a:lnTo>
              </a:path>
            </a:pathLst>
          </a:custGeom>
          <a:ln w="38100">
            <a:solidFill>
              <a:srgbClr val="FFC8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173584" y="2880687"/>
            <a:ext cx="5965825" cy="3009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80" algn="ctr">
              <a:lnSpc>
                <a:spcPct val="100000"/>
              </a:lnSpc>
              <a:spcBef>
                <a:spcPts val="100"/>
              </a:spcBef>
            </a:pPr>
            <a:r>
              <a:rPr sz="3200" spc="-45" dirty="0">
                <a:solidFill>
                  <a:srgbClr val="36236A"/>
                </a:solidFill>
                <a:latin typeface="OpenSans-Light"/>
                <a:cs typeface="OpenSans-Light"/>
              </a:rPr>
              <a:t>OF</a:t>
            </a:r>
            <a:r>
              <a:rPr sz="3200" spc="-155" dirty="0">
                <a:solidFill>
                  <a:srgbClr val="36236A"/>
                </a:solidFill>
                <a:latin typeface="OpenSans-Light"/>
                <a:cs typeface="OpenSans-Light"/>
              </a:rPr>
              <a:t> </a:t>
            </a:r>
            <a:r>
              <a:rPr sz="3200" spc="-10" dirty="0">
                <a:solidFill>
                  <a:srgbClr val="36236A"/>
                </a:solidFill>
                <a:latin typeface="OpenSans-Light"/>
                <a:cs typeface="OpenSans-Light"/>
              </a:rPr>
              <a:t>EXCELLENCE</a:t>
            </a:r>
            <a:endParaRPr sz="3200" dirty="0">
              <a:latin typeface="OpenSans-Light"/>
              <a:cs typeface="OpenSans-Ligh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150" dirty="0">
              <a:latin typeface="OpenSans-Light"/>
              <a:cs typeface="OpenSans-Light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4650" dirty="0">
                <a:solidFill>
                  <a:srgbClr val="333D47"/>
                </a:solidFill>
                <a:latin typeface="OpenSans-Light"/>
                <a:cs typeface="OpenSans-Light"/>
              </a:rPr>
              <a:t>Name</a:t>
            </a:r>
            <a:r>
              <a:rPr sz="4650" spc="-195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4650" dirty="0">
                <a:solidFill>
                  <a:srgbClr val="333D47"/>
                </a:solidFill>
                <a:latin typeface="OpenSans-Light"/>
                <a:cs typeface="OpenSans-Light"/>
              </a:rPr>
              <a:t>of</a:t>
            </a:r>
            <a:r>
              <a:rPr sz="4650" spc="-190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4650" spc="-10" dirty="0">
                <a:solidFill>
                  <a:srgbClr val="333D47"/>
                </a:solidFill>
                <a:latin typeface="OpenSans-Light"/>
                <a:cs typeface="OpenSans-Light"/>
              </a:rPr>
              <a:t>Recipient</a:t>
            </a:r>
            <a:endParaRPr sz="4650" dirty="0">
              <a:latin typeface="OpenSans-Light"/>
              <a:cs typeface="OpenSans-Light"/>
            </a:endParaRPr>
          </a:p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sz="2400" dirty="0">
                <a:solidFill>
                  <a:srgbClr val="333D47"/>
                </a:solidFill>
                <a:latin typeface="OpenSans-Light"/>
                <a:cs typeface="OpenSans-Light"/>
              </a:rPr>
              <a:t>Enter</a:t>
            </a:r>
            <a:r>
              <a:rPr sz="2400" spc="-120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2400" dirty="0">
                <a:solidFill>
                  <a:srgbClr val="333D47"/>
                </a:solidFill>
                <a:latin typeface="OpenSans-Light"/>
                <a:cs typeface="OpenSans-Light"/>
              </a:rPr>
              <a:t>Super</a:t>
            </a:r>
            <a:r>
              <a:rPr sz="2400" spc="-120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2400" dirty="0">
                <a:solidFill>
                  <a:srgbClr val="333D47"/>
                </a:solidFill>
                <a:latin typeface="OpenSans-Light"/>
                <a:cs typeface="OpenSans-Light"/>
              </a:rPr>
              <a:t>User</a:t>
            </a:r>
            <a:r>
              <a:rPr sz="2400" spc="-120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2400" dirty="0">
                <a:solidFill>
                  <a:srgbClr val="333D47"/>
                </a:solidFill>
                <a:latin typeface="OpenSans-Light"/>
                <a:cs typeface="OpenSans-Light"/>
              </a:rPr>
              <a:t>or</a:t>
            </a:r>
            <a:r>
              <a:rPr sz="2400" spc="-120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2400" spc="-20" dirty="0">
                <a:solidFill>
                  <a:srgbClr val="333D47"/>
                </a:solidFill>
                <a:latin typeface="OpenSans-Light"/>
                <a:cs typeface="OpenSans-Light"/>
              </a:rPr>
              <a:t>Practitioner</a:t>
            </a:r>
            <a:r>
              <a:rPr sz="2400" spc="-120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2400" dirty="0">
                <a:solidFill>
                  <a:srgbClr val="333D47"/>
                </a:solidFill>
                <a:latin typeface="OpenSans-Light"/>
                <a:cs typeface="OpenSans-Light"/>
              </a:rPr>
              <a:t>Super</a:t>
            </a:r>
            <a:r>
              <a:rPr sz="2400" spc="-120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2400" spc="-20" dirty="0">
                <a:solidFill>
                  <a:srgbClr val="333D47"/>
                </a:solidFill>
                <a:latin typeface="OpenSans-Light"/>
                <a:cs typeface="OpenSans-Light"/>
              </a:rPr>
              <a:t>User</a:t>
            </a:r>
            <a:endParaRPr sz="2400" dirty="0">
              <a:latin typeface="OpenSans-Light"/>
              <a:cs typeface="OpenSans-Light"/>
            </a:endParaRPr>
          </a:p>
          <a:p>
            <a:pPr algn="ctr">
              <a:lnSpc>
                <a:spcPct val="100000"/>
              </a:lnSpc>
              <a:spcBef>
                <a:spcPts val="1455"/>
              </a:spcBef>
            </a:pPr>
            <a:r>
              <a:rPr sz="1650" dirty="0">
                <a:solidFill>
                  <a:srgbClr val="333D47"/>
                </a:solidFill>
                <a:latin typeface="OpenSans-Light"/>
                <a:cs typeface="OpenSans-Light"/>
              </a:rPr>
              <a:t>In</a:t>
            </a:r>
            <a:r>
              <a:rPr sz="1650" spc="-40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1650" spc="-10" dirty="0">
                <a:solidFill>
                  <a:srgbClr val="333D47"/>
                </a:solidFill>
                <a:latin typeface="OpenSans-Light"/>
                <a:cs typeface="OpenSans-Light"/>
              </a:rPr>
              <a:t>recognition</a:t>
            </a:r>
            <a:r>
              <a:rPr sz="1650" spc="-35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1650" dirty="0">
                <a:solidFill>
                  <a:srgbClr val="333D47"/>
                </a:solidFill>
                <a:latin typeface="OpenSans-Light"/>
                <a:cs typeface="OpenSans-Light"/>
              </a:rPr>
              <a:t>of</a:t>
            </a:r>
            <a:r>
              <a:rPr sz="1650" spc="-35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1650" spc="-10" dirty="0">
                <a:solidFill>
                  <a:srgbClr val="333D47"/>
                </a:solidFill>
                <a:latin typeface="OpenSans-Light"/>
                <a:cs typeface="OpenSans-Light"/>
              </a:rPr>
              <a:t>valuable</a:t>
            </a:r>
            <a:r>
              <a:rPr sz="1650" spc="-35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1650" spc="-10" dirty="0">
                <a:solidFill>
                  <a:srgbClr val="333D47"/>
                </a:solidFill>
                <a:latin typeface="OpenSans-Light"/>
                <a:cs typeface="OpenSans-Light"/>
              </a:rPr>
              <a:t>contributions</a:t>
            </a:r>
            <a:r>
              <a:rPr sz="1650" spc="-35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1650" dirty="0">
                <a:solidFill>
                  <a:srgbClr val="333D47"/>
                </a:solidFill>
                <a:latin typeface="OpenSans-Light"/>
                <a:cs typeface="OpenSans-Light"/>
              </a:rPr>
              <a:t>to</a:t>
            </a:r>
            <a:r>
              <a:rPr sz="1650" spc="-35" dirty="0">
                <a:solidFill>
                  <a:srgbClr val="333D47"/>
                </a:solidFill>
                <a:latin typeface="OpenSans-Light"/>
                <a:cs typeface="OpenSans-Light"/>
              </a:rPr>
              <a:t> </a:t>
            </a:r>
            <a:r>
              <a:rPr sz="1650" spc="-10" dirty="0">
                <a:solidFill>
                  <a:srgbClr val="333D47"/>
                </a:solidFill>
                <a:latin typeface="OpenSans-Light"/>
                <a:cs typeface="OpenSans-Light"/>
              </a:rPr>
              <a:t>********</a:t>
            </a:r>
            <a:endParaRPr sz="1650" dirty="0">
              <a:latin typeface="OpenSans-Light"/>
              <a:cs typeface="OpenSans-Light"/>
            </a:endParaRPr>
          </a:p>
          <a:p>
            <a:pPr marL="1270" algn="ctr">
              <a:lnSpc>
                <a:spcPct val="100000"/>
              </a:lnSpc>
              <a:spcBef>
                <a:spcPts val="860"/>
              </a:spcBef>
            </a:pPr>
            <a:r>
              <a:rPr sz="1950" b="1" dirty="0">
                <a:solidFill>
                  <a:srgbClr val="36236A"/>
                </a:solidFill>
                <a:latin typeface="Open Sans"/>
                <a:cs typeface="Open Sans"/>
              </a:rPr>
              <a:t>March</a:t>
            </a:r>
            <a:r>
              <a:rPr sz="1950" b="1" spc="-90" dirty="0">
                <a:solidFill>
                  <a:srgbClr val="36236A"/>
                </a:solidFill>
                <a:latin typeface="Open Sans"/>
                <a:cs typeface="Open Sans"/>
              </a:rPr>
              <a:t> </a:t>
            </a:r>
            <a:r>
              <a:rPr sz="1950" b="1" dirty="0">
                <a:solidFill>
                  <a:srgbClr val="36236A"/>
                </a:solidFill>
                <a:latin typeface="Open Sans"/>
                <a:cs typeface="Open Sans"/>
              </a:rPr>
              <a:t>27,</a:t>
            </a:r>
            <a:r>
              <a:rPr sz="1950" b="1" spc="-90" dirty="0">
                <a:solidFill>
                  <a:srgbClr val="36236A"/>
                </a:solidFill>
                <a:latin typeface="Open Sans"/>
                <a:cs typeface="Open Sans"/>
              </a:rPr>
              <a:t> </a:t>
            </a:r>
            <a:r>
              <a:rPr sz="1950" b="1" dirty="0">
                <a:solidFill>
                  <a:srgbClr val="36236A"/>
                </a:solidFill>
                <a:latin typeface="Open Sans"/>
                <a:cs typeface="Open Sans"/>
              </a:rPr>
              <a:t>2023</a:t>
            </a:r>
            <a:r>
              <a:rPr sz="1950" b="1" spc="-90" dirty="0">
                <a:solidFill>
                  <a:srgbClr val="36236A"/>
                </a:solidFill>
                <a:latin typeface="Open Sans"/>
                <a:cs typeface="Open Sans"/>
              </a:rPr>
              <a:t> </a:t>
            </a:r>
            <a:r>
              <a:rPr sz="1950" b="1" dirty="0">
                <a:solidFill>
                  <a:srgbClr val="36236A"/>
                </a:solidFill>
                <a:latin typeface="Open Sans"/>
                <a:cs typeface="Open Sans"/>
              </a:rPr>
              <a:t>-</a:t>
            </a:r>
            <a:r>
              <a:rPr sz="1950" b="1" spc="-90" dirty="0">
                <a:solidFill>
                  <a:srgbClr val="36236A"/>
                </a:solidFill>
                <a:latin typeface="Open Sans"/>
                <a:cs typeface="Open Sans"/>
              </a:rPr>
              <a:t> </a:t>
            </a:r>
            <a:r>
              <a:rPr sz="1950" b="1" dirty="0">
                <a:solidFill>
                  <a:srgbClr val="36236A"/>
                </a:solidFill>
                <a:latin typeface="Open Sans"/>
                <a:cs typeface="Open Sans"/>
              </a:rPr>
              <a:t>April</a:t>
            </a:r>
            <a:r>
              <a:rPr sz="1950" b="1" spc="-90" dirty="0">
                <a:solidFill>
                  <a:srgbClr val="36236A"/>
                </a:solidFill>
                <a:latin typeface="Open Sans"/>
                <a:cs typeface="Open Sans"/>
              </a:rPr>
              <a:t> </a:t>
            </a:r>
            <a:r>
              <a:rPr sz="1950" b="1" dirty="0">
                <a:solidFill>
                  <a:srgbClr val="36236A"/>
                </a:solidFill>
                <a:latin typeface="Open Sans"/>
                <a:cs typeface="Open Sans"/>
              </a:rPr>
              <a:t>24,</a:t>
            </a:r>
            <a:r>
              <a:rPr sz="1950" b="1" spc="-90" dirty="0">
                <a:solidFill>
                  <a:srgbClr val="36236A"/>
                </a:solidFill>
                <a:latin typeface="Open Sans"/>
                <a:cs typeface="Open Sans"/>
              </a:rPr>
              <a:t> </a:t>
            </a:r>
            <a:r>
              <a:rPr sz="1950" b="1" spc="-20" dirty="0">
                <a:solidFill>
                  <a:srgbClr val="36236A"/>
                </a:solidFill>
                <a:latin typeface="Open Sans"/>
                <a:cs typeface="Open Sans"/>
              </a:rPr>
              <a:t>2023</a:t>
            </a:r>
            <a:endParaRPr sz="1950" dirty="0">
              <a:latin typeface="Open Sans"/>
              <a:cs typeface="Open San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910449" y="6783077"/>
            <a:ext cx="1924685" cy="0"/>
          </a:xfrm>
          <a:custGeom>
            <a:avLst/>
            <a:gdLst/>
            <a:ahLst/>
            <a:cxnLst/>
            <a:rect l="l" t="t" r="r" b="b"/>
            <a:pathLst>
              <a:path w="1924685">
                <a:moveTo>
                  <a:pt x="0" y="0"/>
                </a:moveTo>
                <a:lnTo>
                  <a:pt x="1924608" y="0"/>
                </a:lnTo>
              </a:path>
            </a:pathLst>
          </a:custGeom>
          <a:ln w="12700">
            <a:solidFill>
              <a:srgbClr val="362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189092" y="6783077"/>
            <a:ext cx="1924685" cy="0"/>
          </a:xfrm>
          <a:custGeom>
            <a:avLst/>
            <a:gdLst/>
            <a:ahLst/>
            <a:cxnLst/>
            <a:rect l="l" t="t" r="r" b="b"/>
            <a:pathLst>
              <a:path w="1924685">
                <a:moveTo>
                  <a:pt x="0" y="0"/>
                </a:moveTo>
                <a:lnTo>
                  <a:pt x="1924608" y="0"/>
                </a:lnTo>
              </a:path>
            </a:pathLst>
          </a:custGeom>
          <a:ln w="12700">
            <a:solidFill>
              <a:srgbClr val="362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431702" y="6783077"/>
            <a:ext cx="1924685" cy="0"/>
          </a:xfrm>
          <a:custGeom>
            <a:avLst/>
            <a:gdLst/>
            <a:ahLst/>
            <a:cxnLst/>
            <a:rect l="l" t="t" r="r" b="b"/>
            <a:pathLst>
              <a:path w="1924684">
                <a:moveTo>
                  <a:pt x="0" y="0"/>
                </a:moveTo>
                <a:lnTo>
                  <a:pt x="1924608" y="0"/>
                </a:lnTo>
              </a:path>
            </a:pathLst>
          </a:custGeom>
          <a:ln w="12700">
            <a:solidFill>
              <a:srgbClr val="362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12101" y="6402323"/>
            <a:ext cx="1121663" cy="469391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58477" y="6402323"/>
            <a:ext cx="1121663" cy="469391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98756" y="6402323"/>
            <a:ext cx="1124711" cy="469391"/>
          </a:xfrm>
          <a:prstGeom prst="rect">
            <a:avLst/>
          </a:prstGeom>
        </p:spPr>
      </p:pic>
      <p:pic>
        <p:nvPicPr>
          <p:cNvPr id="13" name="object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7308" y="768096"/>
            <a:ext cx="2916936" cy="894033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2820335" y="6895497"/>
            <a:ext cx="356870" cy="5016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7150">
              <a:lnSpc>
                <a:spcPct val="100000"/>
              </a:lnSpc>
              <a:spcBef>
                <a:spcPts val="135"/>
              </a:spcBef>
            </a:pPr>
            <a:r>
              <a:rPr sz="650" b="1" spc="-20" dirty="0">
                <a:solidFill>
                  <a:schemeClr val="tx1"/>
                </a:solidFill>
                <a:latin typeface="Open Sans"/>
                <a:cs typeface="Open Sans"/>
              </a:rPr>
              <a:t>Name</a:t>
            </a:r>
            <a:endParaRPr sz="650" dirty="0">
              <a:solidFill>
                <a:schemeClr val="tx1"/>
              </a:solidFill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chemeClr val="tx1"/>
                </a:solidFill>
                <a:latin typeface="Open Sans"/>
                <a:cs typeface="Open Sans"/>
              </a:rPr>
              <a:t>1</a:t>
            </a:r>
            <a:endParaRPr sz="550" dirty="0">
              <a:solidFill>
                <a:schemeClr val="tx1"/>
              </a:solidFill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chemeClr val="tx1"/>
                </a:solidFill>
                <a:latin typeface="Open Sans"/>
                <a:cs typeface="Open Sans"/>
              </a:rPr>
              <a:t>2</a:t>
            </a:r>
            <a:endParaRPr sz="550" dirty="0">
              <a:solidFill>
                <a:schemeClr val="tx1"/>
              </a:solidFill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rgbClr val="FFFFFF"/>
                </a:solidFill>
                <a:latin typeface="Open Sans"/>
                <a:cs typeface="Open Sans"/>
              </a:rPr>
              <a:t>3</a:t>
            </a:r>
            <a:endParaRPr sz="550" dirty="0">
              <a:latin typeface="Open Sans"/>
              <a:cs typeface="Open Sa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66419" y="6895497"/>
            <a:ext cx="356870" cy="5016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7150">
              <a:lnSpc>
                <a:spcPct val="100000"/>
              </a:lnSpc>
              <a:spcBef>
                <a:spcPts val="135"/>
              </a:spcBef>
            </a:pPr>
            <a:r>
              <a:rPr sz="650" b="1" spc="-20" dirty="0">
                <a:solidFill>
                  <a:schemeClr val="tx1"/>
                </a:solidFill>
                <a:latin typeface="Open Sans"/>
                <a:cs typeface="Open Sans"/>
              </a:rPr>
              <a:t>Name</a:t>
            </a:r>
            <a:endParaRPr sz="650" dirty="0">
              <a:solidFill>
                <a:schemeClr val="tx1"/>
              </a:solidFill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chemeClr val="tx1"/>
                </a:solidFill>
                <a:latin typeface="Open Sans"/>
                <a:cs typeface="Open Sans"/>
              </a:rPr>
              <a:t>1</a:t>
            </a:r>
            <a:endParaRPr sz="550" dirty="0">
              <a:solidFill>
                <a:schemeClr val="tx1"/>
              </a:solidFill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chemeClr val="tx1"/>
                </a:solidFill>
                <a:latin typeface="Open Sans"/>
                <a:cs typeface="Open Sans"/>
              </a:rPr>
              <a:t>2</a:t>
            </a:r>
            <a:endParaRPr sz="550" dirty="0">
              <a:solidFill>
                <a:schemeClr val="tx1"/>
              </a:solidFill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chemeClr val="tx1"/>
                </a:solidFill>
                <a:latin typeface="Open Sans"/>
                <a:cs typeface="Open Sans"/>
              </a:rPr>
              <a:t>3</a:t>
            </a:r>
            <a:endParaRPr sz="550" dirty="0">
              <a:solidFill>
                <a:schemeClr val="tx1"/>
              </a:solidFill>
              <a:latin typeface="Open Sans"/>
              <a:cs typeface="Open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308465" y="6895497"/>
            <a:ext cx="356870" cy="5016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7150">
              <a:lnSpc>
                <a:spcPct val="100000"/>
              </a:lnSpc>
              <a:spcBef>
                <a:spcPts val="135"/>
              </a:spcBef>
            </a:pPr>
            <a:r>
              <a:rPr sz="650" b="1" spc="-20" dirty="0">
                <a:solidFill>
                  <a:schemeClr val="tx1"/>
                </a:solidFill>
                <a:latin typeface="Open Sans"/>
                <a:cs typeface="Open Sans"/>
              </a:rPr>
              <a:t>Name</a:t>
            </a:r>
            <a:endParaRPr sz="650" dirty="0">
              <a:solidFill>
                <a:schemeClr val="tx1"/>
              </a:solidFill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chemeClr val="tx1"/>
                </a:solidFill>
                <a:latin typeface="Open Sans"/>
                <a:cs typeface="Open Sans"/>
              </a:rPr>
              <a:t>1</a:t>
            </a:r>
            <a:endParaRPr sz="550" dirty="0">
              <a:solidFill>
                <a:schemeClr val="tx1"/>
              </a:solidFill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chemeClr val="tx1"/>
                </a:solidFill>
                <a:latin typeface="Open Sans"/>
                <a:cs typeface="Open Sans"/>
              </a:rPr>
              <a:t>2</a:t>
            </a:r>
            <a:endParaRPr sz="550" dirty="0">
              <a:solidFill>
                <a:schemeClr val="tx1"/>
              </a:solidFill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Title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dirty="0">
                <a:solidFill>
                  <a:schemeClr val="tx1"/>
                </a:solidFill>
                <a:latin typeface="Open Sans"/>
                <a:cs typeface="Open Sans"/>
              </a:rPr>
              <a:t>line</a:t>
            </a:r>
            <a:r>
              <a:rPr sz="550" spc="-25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sz="550" spc="-50" dirty="0">
                <a:solidFill>
                  <a:schemeClr val="tx1"/>
                </a:solidFill>
                <a:latin typeface="Open Sans"/>
                <a:cs typeface="Open Sans"/>
              </a:rPr>
              <a:t>3</a:t>
            </a:r>
            <a:endParaRPr sz="550" dirty="0">
              <a:solidFill>
                <a:schemeClr val="tx1"/>
              </a:solidFill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68E43A40A2BA40AEABDDB9AFE3E99D" ma:contentTypeVersion="26" ma:contentTypeDescription="Create a new document." ma:contentTypeScope="" ma:versionID="27870453ace853c79b7bb3272aff703d">
  <xsd:schema xmlns:xsd="http://www.w3.org/2001/XMLSchema" xmlns:xs="http://www.w3.org/2001/XMLSchema" xmlns:p="http://schemas.microsoft.com/office/2006/metadata/properties" xmlns:ns2="f507a989-ea40-4fbb-92cc-4fcdc2b9b760" xmlns:ns3="7d13aed7-39ef-45c7-8eed-5924a7b36947" xmlns:ns4="ab06a5aa-8e31-4bdb-9b13-38c58a92ec8a" targetNamespace="http://schemas.microsoft.com/office/2006/metadata/properties" ma:root="true" ma:fieldsID="adc001cfab7a7351bfd8dea6569782a8" ns2:_="" ns3:_="" ns4:_="">
    <xsd:import namespace="f507a989-ea40-4fbb-92cc-4fcdc2b9b760"/>
    <xsd:import namespace="7d13aed7-39ef-45c7-8eed-5924a7b36947"/>
    <xsd:import namespace="ab06a5aa-8e31-4bdb-9b13-38c58a92ec8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SearchProperties" minOccurs="0"/>
                <xsd:element ref="ns3:MediaServiceObjectDetectorVersions" minOccurs="0"/>
                <xsd:element ref="ns3:Include" minOccurs="0"/>
                <xsd:element ref="ns3:MediaServiceBillingMetadata" minOccurs="0"/>
                <xsd:element ref="ns3:Purpose" minOccurs="0"/>
                <xsd:element ref="ns3:ExampleFil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07a989-ea40-4fbb-92cc-4fcdc2b9b76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3aed7-39ef-45c7-8eed-5924a7b369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Include" ma:index="25" nillable="true" ma:displayName="Include " ma:format="Dropdown" ma:internalName="Include">
      <xsd:simpleType>
        <xsd:restriction base="dms:Choice">
          <xsd:enumeration value="Choice 1"/>
          <xsd:enumeration value="Choice 2"/>
          <xsd:enumeration value="Choice 3"/>
        </xsd:restriction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  <xsd:element name="Purpose" ma:index="27" nillable="true" ma:displayName="Purpose" ma:format="Dropdown" ma:internalName="Purpose">
      <xsd:simpleType>
        <xsd:restriction base="dms:Text">
          <xsd:maxLength value="255"/>
        </xsd:restriction>
      </xsd:simpleType>
    </xsd:element>
    <xsd:element name="ExampleFiles" ma:index="28" nillable="true" ma:displayName="Example Files" ma:format="Dropdown" ma:internalName="ExampleFile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06a5aa-8e31-4bdb-9b13-38c58a92ec8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99f1329d-6882-4b31-9625-72589e3b254f}" ma:internalName="TaxCatchAll" ma:showField="CatchAllData" ma:web="f507a989-ea40-4fbb-92cc-4fcdc2b9b76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3aed7-39ef-45c7-8eed-5924a7b36947">
      <Terms xmlns="http://schemas.microsoft.com/office/infopath/2007/PartnerControls"/>
    </lcf76f155ced4ddcb4097134ff3c332f>
    <ExampleFiles xmlns="7d13aed7-39ef-45c7-8eed-5924a7b36947" xsi:nil="true"/>
    <TaxCatchAll xmlns="ab06a5aa-8e31-4bdb-9b13-38c58a92ec8a" xsi:nil="true"/>
    <Include xmlns="7d13aed7-39ef-45c7-8eed-5924a7b36947" xsi:nil="true"/>
    <Purpose xmlns="7d13aed7-39ef-45c7-8eed-5924a7b3694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629EFB-9737-446E-A828-437F1CA40C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07a989-ea40-4fbb-92cc-4fcdc2b9b760"/>
    <ds:schemaRef ds:uri="7d13aed7-39ef-45c7-8eed-5924a7b36947"/>
    <ds:schemaRef ds:uri="ab06a5aa-8e31-4bdb-9b13-38c58a92ec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896F349-9B87-41A5-8E86-A9E49C877DF3}">
  <ds:schemaRefs>
    <ds:schemaRef ds:uri="http://schemas.microsoft.com/office/2006/metadata/properties"/>
    <ds:schemaRef ds:uri="http://schemas.microsoft.com/office/infopath/2007/PartnerControls"/>
    <ds:schemaRef ds:uri="7d13aed7-39ef-45c7-8eed-5924a7b36947"/>
    <ds:schemaRef ds:uri="ab06a5aa-8e31-4bdb-9b13-38c58a92ec8a"/>
  </ds:schemaRefs>
</ds:datastoreItem>
</file>

<file path=customXml/itemProps3.xml><?xml version="1.0" encoding="utf-8"?>
<ds:datastoreItem xmlns:ds="http://schemas.openxmlformats.org/officeDocument/2006/customXml" ds:itemID="{4A158E35-ED58-41C6-93C4-2F8EE934D6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118</Words>
  <Application>Microsoft Macintosh PowerPoint</Application>
  <PresentationFormat>Custom</PresentationFormat>
  <Paragraphs>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Open Sans</vt:lpstr>
      <vt:lpstr>OpenSans-Light</vt:lpstr>
      <vt:lpstr>Office Theme</vt:lpstr>
      <vt:lpstr>CERTIFICATE</vt:lpstr>
      <vt:lpstr>CERTIFICATE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UWMedicine-Certificate-Final-3</dc:title>
  <cp:lastModifiedBy>Marcus Fellbaum</cp:lastModifiedBy>
  <cp:revision>3</cp:revision>
  <dcterms:created xsi:type="dcterms:W3CDTF">2023-02-15T22:18:50Z</dcterms:created>
  <dcterms:modified xsi:type="dcterms:W3CDTF">2025-08-06T09:11:11Z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2023-02-15T00:00:00Z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2023-02-15T00:00:00Z</vt:filetime>
  </property>
  <property fmtid="{D5CDD505-2E9C-101B-9397-08002B2CF9AE}" pid="5" name="Producer">
    <vt:lpwstr>Adobe PDF library 17.00</vt:lpwstr>
  </property>
  <property fmtid="{D5CDD505-2E9C-101B-9397-08002B2CF9AE}" pid="6" name="ContentTypeId">
    <vt:lpwstr>0x010100FA68E43A40A2BA40AEABDDB9AFE3E99D</vt:lpwstr>
  </property>
</Properties>
</file>